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2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64" r:id="rId4"/>
    <p:sldMasterId id="2147483665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</p:sldIdLst>
  <p:sldSz cy="9791700" cx="17475200"/>
  <p:notesSz cx="17475200" cy="97917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880" orient="horz"/>
        <p:guide pos="216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7" Type="http://schemas.openxmlformats.org/officeDocument/2006/relationships/slide" Target="slides/slide11.xml"/><Relationship Id="rId16" Type="http://schemas.openxmlformats.org/officeDocument/2006/relationships/slide" Target="slides/slide10.xml"/><Relationship Id="rId5" Type="http://schemas.openxmlformats.org/officeDocument/2006/relationships/slideMaster" Target="slideMasters/slideMaster2.xml"/><Relationship Id="rId6" Type="http://schemas.openxmlformats.org/officeDocument/2006/relationships/notesMaster" Target="notesMasters/notesMaster1.xml"/><Relationship Id="rId18" Type="http://schemas.openxmlformats.org/officeDocument/2006/relationships/slide" Target="slides/slide12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7572375" cy="4905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9898063" y="0"/>
            <a:ext cx="7572375" cy="4905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5788025" y="1223963"/>
            <a:ext cx="5899150" cy="33051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1747838" y="4711700"/>
            <a:ext cx="13979525" cy="38560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9301163"/>
            <a:ext cx="7572375" cy="4905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9898063" y="9301163"/>
            <a:ext cx="7572375" cy="4905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fr-CA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1:notes"/>
          <p:cNvSpPr txBox="1"/>
          <p:nvPr>
            <p:ph idx="1" type="body"/>
          </p:nvPr>
        </p:nvSpPr>
        <p:spPr>
          <a:xfrm>
            <a:off x="1747838" y="4711700"/>
            <a:ext cx="13979525" cy="3856038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8" name="Google Shape;118;p1:notes"/>
          <p:cNvSpPr/>
          <p:nvPr>
            <p:ph idx="2" type="sldImg"/>
          </p:nvPr>
        </p:nvSpPr>
        <p:spPr>
          <a:xfrm>
            <a:off x="5788025" y="1223963"/>
            <a:ext cx="5899150" cy="33051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6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p10:notes"/>
          <p:cNvSpPr/>
          <p:nvPr>
            <p:ph idx="2" type="sldImg"/>
          </p:nvPr>
        </p:nvSpPr>
        <p:spPr>
          <a:xfrm>
            <a:off x="5788025" y="1223963"/>
            <a:ext cx="5899150" cy="33051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08" name="Google Shape;208;p10:notes"/>
          <p:cNvSpPr txBox="1"/>
          <p:nvPr>
            <p:ph idx="1" type="body"/>
          </p:nvPr>
        </p:nvSpPr>
        <p:spPr>
          <a:xfrm>
            <a:off x="1747838" y="4711700"/>
            <a:ext cx="13979525" cy="38560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9" name="Google Shape;209;p10:notes"/>
          <p:cNvSpPr txBox="1"/>
          <p:nvPr>
            <p:ph idx="10" type="dt"/>
          </p:nvPr>
        </p:nvSpPr>
        <p:spPr>
          <a:xfrm>
            <a:off x="9898063" y="0"/>
            <a:ext cx="7572375" cy="4905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fr-CA"/>
              <a:t>April 10, 2025</a:t>
            </a:r>
            <a:endParaRPr/>
          </a:p>
        </p:txBody>
      </p:sp>
      <p:sp>
        <p:nvSpPr>
          <p:cNvPr id="210" name="Google Shape;210;p10:notes"/>
          <p:cNvSpPr txBox="1"/>
          <p:nvPr>
            <p:ph idx="11" type="ftr"/>
          </p:nvPr>
        </p:nvSpPr>
        <p:spPr>
          <a:xfrm>
            <a:off x="0" y="9301163"/>
            <a:ext cx="7572375" cy="4905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1" name="Google Shape;211;p10:notes"/>
          <p:cNvSpPr txBox="1"/>
          <p:nvPr>
            <p:ph idx="12" type="sldNum"/>
          </p:nvPr>
        </p:nvSpPr>
        <p:spPr>
          <a:xfrm>
            <a:off x="9898063" y="9301163"/>
            <a:ext cx="7572375" cy="4905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A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7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Google Shape;218;p11:notes"/>
          <p:cNvSpPr/>
          <p:nvPr>
            <p:ph idx="2" type="sldImg"/>
          </p:nvPr>
        </p:nvSpPr>
        <p:spPr>
          <a:xfrm>
            <a:off x="5788025" y="1223963"/>
            <a:ext cx="5899150" cy="33051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19" name="Google Shape;219;p11:notes"/>
          <p:cNvSpPr txBox="1"/>
          <p:nvPr>
            <p:ph idx="1" type="body"/>
          </p:nvPr>
        </p:nvSpPr>
        <p:spPr>
          <a:xfrm>
            <a:off x="1747838" y="4711700"/>
            <a:ext cx="13979525" cy="38560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0" name="Google Shape;220;p11:notes"/>
          <p:cNvSpPr txBox="1"/>
          <p:nvPr>
            <p:ph idx="10" type="dt"/>
          </p:nvPr>
        </p:nvSpPr>
        <p:spPr>
          <a:xfrm>
            <a:off x="9898063" y="0"/>
            <a:ext cx="7572375" cy="4905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fr-CA"/>
              <a:t>April 10, 2025</a:t>
            </a:r>
            <a:endParaRPr/>
          </a:p>
        </p:txBody>
      </p:sp>
      <p:sp>
        <p:nvSpPr>
          <p:cNvPr id="221" name="Google Shape;221;p11:notes"/>
          <p:cNvSpPr txBox="1"/>
          <p:nvPr>
            <p:ph idx="11" type="ftr"/>
          </p:nvPr>
        </p:nvSpPr>
        <p:spPr>
          <a:xfrm>
            <a:off x="0" y="9301163"/>
            <a:ext cx="7572375" cy="4905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2" name="Google Shape;222;p11:notes"/>
          <p:cNvSpPr txBox="1"/>
          <p:nvPr>
            <p:ph idx="12" type="sldNum"/>
          </p:nvPr>
        </p:nvSpPr>
        <p:spPr>
          <a:xfrm>
            <a:off x="9898063" y="9301163"/>
            <a:ext cx="7572375" cy="4905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A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8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Google Shape;229;p12:notes"/>
          <p:cNvSpPr/>
          <p:nvPr>
            <p:ph idx="2" type="sldImg"/>
          </p:nvPr>
        </p:nvSpPr>
        <p:spPr>
          <a:xfrm>
            <a:off x="5788025" y="1223963"/>
            <a:ext cx="5899150" cy="33051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30" name="Google Shape;230;p12:notes"/>
          <p:cNvSpPr txBox="1"/>
          <p:nvPr>
            <p:ph idx="1" type="body"/>
          </p:nvPr>
        </p:nvSpPr>
        <p:spPr>
          <a:xfrm>
            <a:off x="1747838" y="4711700"/>
            <a:ext cx="13979525" cy="38560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1" name="Google Shape;231;p12:notes"/>
          <p:cNvSpPr txBox="1"/>
          <p:nvPr>
            <p:ph idx="10" type="dt"/>
          </p:nvPr>
        </p:nvSpPr>
        <p:spPr>
          <a:xfrm>
            <a:off x="9898063" y="0"/>
            <a:ext cx="7572375" cy="4905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fr-CA"/>
              <a:t>April 10, 2025</a:t>
            </a:r>
            <a:endParaRPr/>
          </a:p>
        </p:txBody>
      </p:sp>
      <p:sp>
        <p:nvSpPr>
          <p:cNvPr id="232" name="Google Shape;232;p12:notes"/>
          <p:cNvSpPr txBox="1"/>
          <p:nvPr>
            <p:ph idx="11" type="ftr"/>
          </p:nvPr>
        </p:nvSpPr>
        <p:spPr>
          <a:xfrm>
            <a:off x="0" y="9301163"/>
            <a:ext cx="7572375" cy="4905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3" name="Google Shape;233;p12:notes"/>
          <p:cNvSpPr txBox="1"/>
          <p:nvPr>
            <p:ph idx="12" type="sldNum"/>
          </p:nvPr>
        </p:nvSpPr>
        <p:spPr>
          <a:xfrm>
            <a:off x="9898063" y="9301163"/>
            <a:ext cx="7572375" cy="4905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A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2:notes"/>
          <p:cNvSpPr/>
          <p:nvPr>
            <p:ph idx="2" type="sldImg"/>
          </p:nvPr>
        </p:nvSpPr>
        <p:spPr>
          <a:xfrm>
            <a:off x="5788025" y="1223963"/>
            <a:ext cx="5899150" cy="33051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26" name="Google Shape;126;p2:notes"/>
          <p:cNvSpPr txBox="1"/>
          <p:nvPr>
            <p:ph idx="1" type="body"/>
          </p:nvPr>
        </p:nvSpPr>
        <p:spPr>
          <a:xfrm>
            <a:off x="1747838" y="4711700"/>
            <a:ext cx="13979525" cy="38560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7" name="Google Shape;127;p2:notes"/>
          <p:cNvSpPr txBox="1"/>
          <p:nvPr>
            <p:ph idx="10" type="dt"/>
          </p:nvPr>
        </p:nvSpPr>
        <p:spPr>
          <a:xfrm>
            <a:off x="9898063" y="0"/>
            <a:ext cx="7572375" cy="4905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fr-CA"/>
              <a:t>April 10, 2025</a:t>
            </a:r>
            <a:endParaRPr/>
          </a:p>
        </p:txBody>
      </p:sp>
      <p:sp>
        <p:nvSpPr>
          <p:cNvPr id="128" name="Google Shape;128;p2:notes"/>
          <p:cNvSpPr txBox="1"/>
          <p:nvPr>
            <p:ph idx="11" type="ftr"/>
          </p:nvPr>
        </p:nvSpPr>
        <p:spPr>
          <a:xfrm>
            <a:off x="0" y="9301163"/>
            <a:ext cx="7572375" cy="4905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9" name="Google Shape;129;p2:notes"/>
          <p:cNvSpPr txBox="1"/>
          <p:nvPr>
            <p:ph idx="12" type="sldNum"/>
          </p:nvPr>
        </p:nvSpPr>
        <p:spPr>
          <a:xfrm>
            <a:off x="9898063" y="9301163"/>
            <a:ext cx="7572375" cy="4905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A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3:notes"/>
          <p:cNvSpPr/>
          <p:nvPr>
            <p:ph idx="2" type="sldImg"/>
          </p:nvPr>
        </p:nvSpPr>
        <p:spPr>
          <a:xfrm>
            <a:off x="5788025" y="1223963"/>
            <a:ext cx="5899150" cy="33051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37" name="Google Shape;137;p3:notes"/>
          <p:cNvSpPr txBox="1"/>
          <p:nvPr>
            <p:ph idx="1" type="body"/>
          </p:nvPr>
        </p:nvSpPr>
        <p:spPr>
          <a:xfrm>
            <a:off x="1747838" y="4711700"/>
            <a:ext cx="13979525" cy="38560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8" name="Google Shape;138;p3:notes"/>
          <p:cNvSpPr txBox="1"/>
          <p:nvPr>
            <p:ph idx="10" type="dt"/>
          </p:nvPr>
        </p:nvSpPr>
        <p:spPr>
          <a:xfrm>
            <a:off x="9898063" y="0"/>
            <a:ext cx="7572375" cy="4905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fr-CA"/>
              <a:t>April 10, 2025</a:t>
            </a:r>
            <a:endParaRPr/>
          </a:p>
        </p:txBody>
      </p:sp>
      <p:sp>
        <p:nvSpPr>
          <p:cNvPr id="139" name="Google Shape;139;p3:notes"/>
          <p:cNvSpPr txBox="1"/>
          <p:nvPr>
            <p:ph idx="11" type="ftr"/>
          </p:nvPr>
        </p:nvSpPr>
        <p:spPr>
          <a:xfrm>
            <a:off x="0" y="9301163"/>
            <a:ext cx="7572375" cy="4905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0" name="Google Shape;140;p3:notes"/>
          <p:cNvSpPr txBox="1"/>
          <p:nvPr>
            <p:ph idx="12" type="sldNum"/>
          </p:nvPr>
        </p:nvSpPr>
        <p:spPr>
          <a:xfrm>
            <a:off x="9898063" y="9301163"/>
            <a:ext cx="7572375" cy="4905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A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4:notes"/>
          <p:cNvSpPr/>
          <p:nvPr>
            <p:ph idx="2" type="sldImg"/>
          </p:nvPr>
        </p:nvSpPr>
        <p:spPr>
          <a:xfrm>
            <a:off x="5788025" y="1223963"/>
            <a:ext cx="5899150" cy="33051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48" name="Google Shape;148;p4:notes"/>
          <p:cNvSpPr txBox="1"/>
          <p:nvPr>
            <p:ph idx="1" type="body"/>
          </p:nvPr>
        </p:nvSpPr>
        <p:spPr>
          <a:xfrm>
            <a:off x="1747838" y="4711700"/>
            <a:ext cx="13979525" cy="38560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9" name="Google Shape;149;p4:notes"/>
          <p:cNvSpPr txBox="1"/>
          <p:nvPr>
            <p:ph idx="10" type="dt"/>
          </p:nvPr>
        </p:nvSpPr>
        <p:spPr>
          <a:xfrm>
            <a:off x="9898063" y="0"/>
            <a:ext cx="7572375" cy="4905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fr-CA"/>
              <a:t>April 10, 2025</a:t>
            </a:r>
            <a:endParaRPr/>
          </a:p>
        </p:txBody>
      </p:sp>
      <p:sp>
        <p:nvSpPr>
          <p:cNvPr id="150" name="Google Shape;150;p4:notes"/>
          <p:cNvSpPr txBox="1"/>
          <p:nvPr>
            <p:ph idx="11" type="ftr"/>
          </p:nvPr>
        </p:nvSpPr>
        <p:spPr>
          <a:xfrm>
            <a:off x="0" y="9301163"/>
            <a:ext cx="7572375" cy="4905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1" name="Google Shape;151;p4:notes"/>
          <p:cNvSpPr txBox="1"/>
          <p:nvPr>
            <p:ph idx="12" type="sldNum"/>
          </p:nvPr>
        </p:nvSpPr>
        <p:spPr>
          <a:xfrm>
            <a:off x="9898063" y="9301163"/>
            <a:ext cx="7572375" cy="4905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A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5:notes"/>
          <p:cNvSpPr/>
          <p:nvPr>
            <p:ph idx="2" type="sldImg"/>
          </p:nvPr>
        </p:nvSpPr>
        <p:spPr>
          <a:xfrm>
            <a:off x="5788025" y="1223963"/>
            <a:ext cx="5899150" cy="33051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59" name="Google Shape;159;p5:notes"/>
          <p:cNvSpPr txBox="1"/>
          <p:nvPr>
            <p:ph idx="1" type="body"/>
          </p:nvPr>
        </p:nvSpPr>
        <p:spPr>
          <a:xfrm>
            <a:off x="1747838" y="4711700"/>
            <a:ext cx="13979525" cy="38560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0" name="Google Shape;160;p5:notes"/>
          <p:cNvSpPr txBox="1"/>
          <p:nvPr>
            <p:ph idx="10" type="dt"/>
          </p:nvPr>
        </p:nvSpPr>
        <p:spPr>
          <a:xfrm>
            <a:off x="9898063" y="0"/>
            <a:ext cx="7572375" cy="4905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fr-CA"/>
              <a:t>April 10, 2025</a:t>
            </a:r>
            <a:endParaRPr/>
          </a:p>
        </p:txBody>
      </p:sp>
      <p:sp>
        <p:nvSpPr>
          <p:cNvPr id="161" name="Google Shape;161;p5:notes"/>
          <p:cNvSpPr txBox="1"/>
          <p:nvPr>
            <p:ph idx="11" type="ftr"/>
          </p:nvPr>
        </p:nvSpPr>
        <p:spPr>
          <a:xfrm>
            <a:off x="0" y="9301163"/>
            <a:ext cx="7572375" cy="4905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2" name="Google Shape;162;p5:notes"/>
          <p:cNvSpPr txBox="1"/>
          <p:nvPr>
            <p:ph idx="12" type="sldNum"/>
          </p:nvPr>
        </p:nvSpPr>
        <p:spPr>
          <a:xfrm>
            <a:off x="9898063" y="9301163"/>
            <a:ext cx="7572375" cy="4905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A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6:notes"/>
          <p:cNvSpPr/>
          <p:nvPr>
            <p:ph idx="2" type="sldImg"/>
          </p:nvPr>
        </p:nvSpPr>
        <p:spPr>
          <a:xfrm>
            <a:off x="5788025" y="1223963"/>
            <a:ext cx="5899150" cy="33051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70" name="Google Shape;170;p6:notes"/>
          <p:cNvSpPr txBox="1"/>
          <p:nvPr>
            <p:ph idx="1" type="body"/>
          </p:nvPr>
        </p:nvSpPr>
        <p:spPr>
          <a:xfrm>
            <a:off x="1747838" y="4711700"/>
            <a:ext cx="13979525" cy="38560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1" name="Google Shape;171;p6:notes"/>
          <p:cNvSpPr txBox="1"/>
          <p:nvPr>
            <p:ph idx="10" type="dt"/>
          </p:nvPr>
        </p:nvSpPr>
        <p:spPr>
          <a:xfrm>
            <a:off x="9898063" y="0"/>
            <a:ext cx="7572375" cy="4905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fr-CA"/>
              <a:t>April 10, 2025</a:t>
            </a:r>
            <a:endParaRPr/>
          </a:p>
        </p:txBody>
      </p:sp>
      <p:sp>
        <p:nvSpPr>
          <p:cNvPr id="172" name="Google Shape;172;p6:notes"/>
          <p:cNvSpPr txBox="1"/>
          <p:nvPr>
            <p:ph idx="11" type="ftr"/>
          </p:nvPr>
        </p:nvSpPr>
        <p:spPr>
          <a:xfrm>
            <a:off x="0" y="9301163"/>
            <a:ext cx="7572375" cy="4905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3" name="Google Shape;173;p6:notes"/>
          <p:cNvSpPr txBox="1"/>
          <p:nvPr>
            <p:ph idx="12" type="sldNum"/>
          </p:nvPr>
        </p:nvSpPr>
        <p:spPr>
          <a:xfrm>
            <a:off x="9898063" y="9301163"/>
            <a:ext cx="7572375" cy="4905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A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9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7:notes"/>
          <p:cNvSpPr txBox="1"/>
          <p:nvPr>
            <p:ph idx="1" type="body"/>
          </p:nvPr>
        </p:nvSpPr>
        <p:spPr>
          <a:xfrm>
            <a:off x="1747838" y="4711700"/>
            <a:ext cx="13979525" cy="3856038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1" name="Google Shape;181;p7:notes"/>
          <p:cNvSpPr/>
          <p:nvPr>
            <p:ph idx="2" type="sldImg"/>
          </p:nvPr>
        </p:nvSpPr>
        <p:spPr>
          <a:xfrm>
            <a:off x="5788025" y="1223963"/>
            <a:ext cx="5899150" cy="33051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7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p8:notes"/>
          <p:cNvSpPr/>
          <p:nvPr>
            <p:ph idx="2" type="sldImg"/>
          </p:nvPr>
        </p:nvSpPr>
        <p:spPr>
          <a:xfrm>
            <a:off x="5788025" y="1223963"/>
            <a:ext cx="5899150" cy="33051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89" name="Google Shape;189;p8:notes"/>
          <p:cNvSpPr txBox="1"/>
          <p:nvPr>
            <p:ph idx="1" type="body"/>
          </p:nvPr>
        </p:nvSpPr>
        <p:spPr>
          <a:xfrm>
            <a:off x="1747838" y="4711700"/>
            <a:ext cx="13979525" cy="38560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0" name="Google Shape;190;p8:notes"/>
          <p:cNvSpPr txBox="1"/>
          <p:nvPr>
            <p:ph idx="10" type="dt"/>
          </p:nvPr>
        </p:nvSpPr>
        <p:spPr>
          <a:xfrm>
            <a:off x="9898063" y="0"/>
            <a:ext cx="7572375" cy="4905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fr-CA"/>
              <a:t>April 10, 2025</a:t>
            </a:r>
            <a:endParaRPr/>
          </a:p>
        </p:txBody>
      </p:sp>
      <p:sp>
        <p:nvSpPr>
          <p:cNvPr id="191" name="Google Shape;191;p8:notes"/>
          <p:cNvSpPr txBox="1"/>
          <p:nvPr>
            <p:ph idx="11" type="ftr"/>
          </p:nvPr>
        </p:nvSpPr>
        <p:spPr>
          <a:xfrm>
            <a:off x="0" y="9301163"/>
            <a:ext cx="7572375" cy="4905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2" name="Google Shape;192;p8:notes"/>
          <p:cNvSpPr txBox="1"/>
          <p:nvPr>
            <p:ph idx="12" type="sldNum"/>
          </p:nvPr>
        </p:nvSpPr>
        <p:spPr>
          <a:xfrm>
            <a:off x="9898063" y="9301163"/>
            <a:ext cx="7572375" cy="4905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A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8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p9:notes"/>
          <p:cNvSpPr txBox="1"/>
          <p:nvPr>
            <p:ph idx="1" type="body"/>
          </p:nvPr>
        </p:nvSpPr>
        <p:spPr>
          <a:xfrm>
            <a:off x="1747838" y="4711700"/>
            <a:ext cx="13979525" cy="3856038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0" name="Google Shape;200;p9:notes"/>
          <p:cNvSpPr/>
          <p:nvPr>
            <p:ph idx="2" type="sldImg"/>
          </p:nvPr>
        </p:nvSpPr>
        <p:spPr>
          <a:xfrm>
            <a:off x="5788025" y="1223963"/>
            <a:ext cx="5899150" cy="33051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5.png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8.png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7.png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png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0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0.png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7_Custom Layout">
  <p:cSld name="7_Custom Layou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2"/>
          <p:cNvSpPr txBox="1"/>
          <p:nvPr>
            <p:ph idx="10" type="dt"/>
          </p:nvPr>
        </p:nvSpPr>
        <p:spPr>
          <a:xfrm>
            <a:off x="12572999" y="9010650"/>
            <a:ext cx="4477225" cy="50164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2"/>
          <p:cNvSpPr txBox="1"/>
          <p:nvPr>
            <p:ph idx="12" type="sldNum"/>
          </p:nvPr>
        </p:nvSpPr>
        <p:spPr>
          <a:xfrm>
            <a:off x="457201" y="8953504"/>
            <a:ext cx="635000" cy="50164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A"/>
              <a:t>‹#›</a:t>
            </a:fld>
            <a:endParaRPr/>
          </a:p>
        </p:txBody>
      </p:sp>
      <p:sp>
        <p:nvSpPr>
          <p:cNvPr id="20" name="Google Shape;20;p2"/>
          <p:cNvSpPr/>
          <p:nvPr/>
        </p:nvSpPr>
        <p:spPr>
          <a:xfrm>
            <a:off x="0" y="0"/>
            <a:ext cx="17475200" cy="7447051"/>
          </a:xfrm>
          <a:prstGeom prst="rect">
            <a:avLst/>
          </a:prstGeom>
          <a:blipFill rotWithShape="1">
            <a:blip r:embed="rId2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" name="Google Shape;21;p2"/>
          <p:cNvSpPr txBox="1"/>
          <p:nvPr>
            <p:ph idx="1" type="body"/>
          </p:nvPr>
        </p:nvSpPr>
        <p:spPr>
          <a:xfrm>
            <a:off x="1270000" y="4057650"/>
            <a:ext cx="16205200" cy="255454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6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3_Custom Layout">
  <p:cSld name="3_Custom Layout"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2"/>
          <p:cNvSpPr txBox="1"/>
          <p:nvPr>
            <p:ph idx="10" type="dt"/>
          </p:nvPr>
        </p:nvSpPr>
        <p:spPr>
          <a:xfrm>
            <a:off x="12572999" y="9010650"/>
            <a:ext cx="4477225" cy="50164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2"/>
          <p:cNvSpPr txBox="1"/>
          <p:nvPr>
            <p:ph idx="12" type="sldNum"/>
          </p:nvPr>
        </p:nvSpPr>
        <p:spPr>
          <a:xfrm>
            <a:off x="457201" y="8953504"/>
            <a:ext cx="635000" cy="50164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A"/>
              <a:t>‹#›</a:t>
            </a:fld>
            <a:endParaRPr/>
          </a:p>
        </p:txBody>
      </p:sp>
      <p:sp>
        <p:nvSpPr>
          <p:cNvPr id="79" name="Google Shape;79;p12"/>
          <p:cNvSpPr txBox="1"/>
          <p:nvPr>
            <p:ph idx="1" type="body"/>
          </p:nvPr>
        </p:nvSpPr>
        <p:spPr>
          <a:xfrm>
            <a:off x="6680200" y="4057650"/>
            <a:ext cx="10795000" cy="92333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-228600" lvl="0" marL="4572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6000" u="none" cap="none" strike="noStrike">
                <a:solidFill>
                  <a:srgbClr val="2031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0" name="Google Shape;80;p12"/>
          <p:cNvSpPr/>
          <p:nvPr/>
        </p:nvSpPr>
        <p:spPr>
          <a:xfrm>
            <a:off x="0" y="1009650"/>
            <a:ext cx="10290860" cy="7581900"/>
          </a:xfrm>
          <a:prstGeom prst="rect">
            <a:avLst/>
          </a:prstGeom>
          <a:blipFill rotWithShape="1">
            <a:blip r:embed="rId2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1" name="Google Shape;81;p12"/>
          <p:cNvSpPr/>
          <p:nvPr/>
        </p:nvSpPr>
        <p:spPr>
          <a:xfrm>
            <a:off x="0" y="5556250"/>
            <a:ext cx="2501900" cy="3035300"/>
          </a:xfrm>
          <a:custGeom>
            <a:rect b="b" l="l" r="r" t="t"/>
            <a:pathLst>
              <a:path extrusionOk="0" h="3035300" w="2501900">
                <a:moveTo>
                  <a:pt x="0" y="0"/>
                </a:moveTo>
                <a:lnTo>
                  <a:pt x="0" y="3035300"/>
                </a:lnTo>
                <a:lnTo>
                  <a:pt x="2501455" y="3035300"/>
                </a:lnTo>
                <a:lnTo>
                  <a:pt x="0" y="0"/>
                </a:lnTo>
                <a:close/>
              </a:path>
            </a:pathLst>
          </a:custGeom>
          <a:solidFill>
            <a:srgbClr val="203189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2" name="Google Shape;82;p12"/>
          <p:cNvSpPr/>
          <p:nvPr/>
        </p:nvSpPr>
        <p:spPr>
          <a:xfrm>
            <a:off x="0" y="342900"/>
            <a:ext cx="17475200" cy="914400"/>
          </a:xfrm>
          <a:custGeom>
            <a:rect b="b" l="l" r="r" t="t"/>
            <a:pathLst>
              <a:path extrusionOk="0" h="914400" w="17475200">
                <a:moveTo>
                  <a:pt x="0" y="914400"/>
                </a:moveTo>
                <a:lnTo>
                  <a:pt x="17475200" y="914400"/>
                </a:lnTo>
                <a:lnTo>
                  <a:pt x="17475200" y="0"/>
                </a:lnTo>
                <a:lnTo>
                  <a:pt x="0" y="0"/>
                </a:lnTo>
                <a:lnTo>
                  <a:pt x="0" y="914400"/>
                </a:lnTo>
                <a:close/>
              </a:path>
            </a:pathLst>
          </a:custGeom>
          <a:solidFill>
            <a:srgbClr val="203189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3" name="Google Shape;83;p12"/>
          <p:cNvSpPr txBox="1"/>
          <p:nvPr>
            <p:ph type="title"/>
          </p:nvPr>
        </p:nvSpPr>
        <p:spPr>
          <a:xfrm>
            <a:off x="536352" y="578763"/>
            <a:ext cx="16402494" cy="43088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7_Custom Layout">
  <p:cSld name="7_Custom Layout"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3"/>
          <p:cNvSpPr txBox="1"/>
          <p:nvPr>
            <p:ph idx="10" type="dt"/>
          </p:nvPr>
        </p:nvSpPr>
        <p:spPr>
          <a:xfrm>
            <a:off x="12572999" y="9010650"/>
            <a:ext cx="4477225" cy="50164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6" name="Google Shape;86;p13"/>
          <p:cNvSpPr txBox="1"/>
          <p:nvPr>
            <p:ph idx="12" type="sldNum"/>
          </p:nvPr>
        </p:nvSpPr>
        <p:spPr>
          <a:xfrm>
            <a:off x="457201" y="8953504"/>
            <a:ext cx="635000" cy="50164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A"/>
              <a:t>‹#›</a:t>
            </a:fld>
            <a:endParaRPr/>
          </a:p>
        </p:txBody>
      </p:sp>
      <p:sp>
        <p:nvSpPr>
          <p:cNvPr id="87" name="Google Shape;87;p13"/>
          <p:cNvSpPr/>
          <p:nvPr/>
        </p:nvSpPr>
        <p:spPr>
          <a:xfrm>
            <a:off x="0" y="0"/>
            <a:ext cx="17475200" cy="7447051"/>
          </a:xfrm>
          <a:prstGeom prst="rect">
            <a:avLst/>
          </a:prstGeom>
          <a:blipFill rotWithShape="1">
            <a:blip r:embed="rId2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8" name="Google Shape;88;p13"/>
          <p:cNvSpPr txBox="1"/>
          <p:nvPr>
            <p:ph idx="1" type="body"/>
          </p:nvPr>
        </p:nvSpPr>
        <p:spPr>
          <a:xfrm>
            <a:off x="1270000" y="4057650"/>
            <a:ext cx="16205200" cy="255454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6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Custom Layout">
  <p:cSld name="1_Custom Layout"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4"/>
          <p:cNvSpPr txBox="1"/>
          <p:nvPr>
            <p:ph idx="10" type="dt"/>
          </p:nvPr>
        </p:nvSpPr>
        <p:spPr>
          <a:xfrm>
            <a:off x="12572999" y="9010650"/>
            <a:ext cx="4477225" cy="50164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1" name="Google Shape;91;p14"/>
          <p:cNvSpPr txBox="1"/>
          <p:nvPr>
            <p:ph idx="12" type="sldNum"/>
          </p:nvPr>
        </p:nvSpPr>
        <p:spPr>
          <a:xfrm>
            <a:off x="457201" y="8953504"/>
            <a:ext cx="635000" cy="50164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A"/>
              <a:t>‹#›</a:t>
            </a:fld>
            <a:endParaRPr/>
          </a:p>
        </p:txBody>
      </p:sp>
      <p:sp>
        <p:nvSpPr>
          <p:cNvPr id="92" name="Google Shape;92;p14"/>
          <p:cNvSpPr/>
          <p:nvPr/>
        </p:nvSpPr>
        <p:spPr>
          <a:xfrm>
            <a:off x="0" y="0"/>
            <a:ext cx="6311036" cy="5876582"/>
          </a:xfrm>
          <a:prstGeom prst="rect">
            <a:avLst/>
          </a:prstGeom>
          <a:blipFill rotWithShape="1">
            <a:blip r:embed="rId2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3" name="Google Shape;93;p14"/>
          <p:cNvSpPr/>
          <p:nvPr/>
        </p:nvSpPr>
        <p:spPr>
          <a:xfrm>
            <a:off x="0" y="793752"/>
            <a:ext cx="6770370" cy="914400"/>
          </a:xfrm>
          <a:custGeom>
            <a:rect b="b" l="l" r="r" t="t"/>
            <a:pathLst>
              <a:path extrusionOk="0" h="914400" w="6770370">
                <a:moveTo>
                  <a:pt x="6769963" y="0"/>
                </a:moveTo>
                <a:lnTo>
                  <a:pt x="0" y="0"/>
                </a:lnTo>
                <a:lnTo>
                  <a:pt x="0" y="914400"/>
                </a:lnTo>
                <a:lnTo>
                  <a:pt x="5803036" y="914400"/>
                </a:lnTo>
                <a:lnTo>
                  <a:pt x="6769963" y="0"/>
                </a:lnTo>
                <a:close/>
              </a:path>
            </a:pathLst>
          </a:custGeom>
          <a:solidFill>
            <a:srgbClr val="203189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Google Shape;94;p14"/>
          <p:cNvSpPr txBox="1"/>
          <p:nvPr/>
        </p:nvSpPr>
        <p:spPr>
          <a:xfrm>
            <a:off x="-1244600" y="781050"/>
            <a:ext cx="7086600" cy="8309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fr-CA" sz="4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overview 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4_Custom Layout">
  <p:cSld name="4_Custom Layout"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5"/>
          <p:cNvSpPr txBox="1"/>
          <p:nvPr>
            <p:ph idx="10" type="dt"/>
          </p:nvPr>
        </p:nvSpPr>
        <p:spPr>
          <a:xfrm>
            <a:off x="12572999" y="9010650"/>
            <a:ext cx="4477225" cy="50164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7" name="Google Shape;97;p15"/>
          <p:cNvSpPr txBox="1"/>
          <p:nvPr>
            <p:ph idx="12" type="sldNum"/>
          </p:nvPr>
        </p:nvSpPr>
        <p:spPr>
          <a:xfrm>
            <a:off x="457201" y="8953504"/>
            <a:ext cx="635000" cy="50164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A"/>
              <a:t>‹#›</a:t>
            </a:fld>
            <a:endParaRPr/>
          </a:p>
        </p:txBody>
      </p:sp>
      <p:sp>
        <p:nvSpPr>
          <p:cNvPr id="98" name="Google Shape;98;p15"/>
          <p:cNvSpPr/>
          <p:nvPr/>
        </p:nvSpPr>
        <p:spPr>
          <a:xfrm>
            <a:off x="12268200" y="0"/>
            <a:ext cx="5207000" cy="4848542"/>
          </a:xfrm>
          <a:prstGeom prst="rect">
            <a:avLst/>
          </a:prstGeom>
          <a:blipFill rotWithShape="1">
            <a:blip r:embed="rId2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9" name="Google Shape;99;p15"/>
          <p:cNvSpPr/>
          <p:nvPr/>
        </p:nvSpPr>
        <p:spPr>
          <a:xfrm>
            <a:off x="11250480" y="793752"/>
            <a:ext cx="6224905" cy="914400"/>
          </a:xfrm>
          <a:custGeom>
            <a:rect b="b" l="l" r="r" t="t"/>
            <a:pathLst>
              <a:path extrusionOk="0" h="914400" w="6224905">
                <a:moveTo>
                  <a:pt x="6224727" y="0"/>
                </a:moveTo>
                <a:lnTo>
                  <a:pt x="0" y="0"/>
                </a:lnTo>
                <a:lnTo>
                  <a:pt x="966927" y="914400"/>
                </a:lnTo>
                <a:lnTo>
                  <a:pt x="6224727" y="914400"/>
                </a:lnTo>
                <a:lnTo>
                  <a:pt x="6224727" y="0"/>
                </a:lnTo>
                <a:close/>
              </a:path>
            </a:pathLst>
          </a:custGeom>
          <a:solidFill>
            <a:srgbClr val="203189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0" name="Google Shape;100;p15"/>
          <p:cNvSpPr txBox="1"/>
          <p:nvPr/>
        </p:nvSpPr>
        <p:spPr>
          <a:xfrm>
            <a:off x="12166600" y="781050"/>
            <a:ext cx="7086600" cy="8309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-CA" sz="4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overview</a:t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6_Custom Layout">
  <p:cSld name="6_Custom Layout"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6"/>
          <p:cNvSpPr txBox="1"/>
          <p:nvPr>
            <p:ph idx="10" type="dt"/>
          </p:nvPr>
        </p:nvSpPr>
        <p:spPr>
          <a:xfrm>
            <a:off x="12572999" y="9010650"/>
            <a:ext cx="4477225" cy="50164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3" name="Google Shape;103;p16"/>
          <p:cNvSpPr txBox="1"/>
          <p:nvPr>
            <p:ph idx="12" type="sldNum"/>
          </p:nvPr>
        </p:nvSpPr>
        <p:spPr>
          <a:xfrm>
            <a:off x="457201" y="8953504"/>
            <a:ext cx="635000" cy="50164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A"/>
              <a:t>‹#›</a:t>
            </a:fld>
            <a:endParaRPr/>
          </a:p>
        </p:txBody>
      </p:sp>
      <p:sp>
        <p:nvSpPr>
          <p:cNvPr id="104" name="Google Shape;104;p16"/>
          <p:cNvSpPr txBox="1"/>
          <p:nvPr>
            <p:ph idx="11" type="ftr"/>
          </p:nvPr>
        </p:nvSpPr>
        <p:spPr>
          <a:xfrm>
            <a:off x="1270000" y="8991595"/>
            <a:ext cx="5899150" cy="520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sposition personnalisée">
  <p:cSld name="Disposition personnalisée"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17"/>
          <p:cNvSpPr txBox="1"/>
          <p:nvPr>
            <p:ph type="title"/>
          </p:nvPr>
        </p:nvSpPr>
        <p:spPr>
          <a:xfrm>
            <a:off x="1201738" y="520700"/>
            <a:ext cx="15071725" cy="18938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6500" u="none" cap="none" strike="noStrike"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07" name="Google Shape;107;p17"/>
          <p:cNvSpPr txBox="1"/>
          <p:nvPr>
            <p:ph idx="10" type="dt"/>
          </p:nvPr>
        </p:nvSpPr>
        <p:spPr>
          <a:xfrm>
            <a:off x="12572999" y="9010650"/>
            <a:ext cx="4477225" cy="50164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8" name="Google Shape;108;p17"/>
          <p:cNvSpPr txBox="1"/>
          <p:nvPr>
            <p:ph idx="12" type="sldNum"/>
          </p:nvPr>
        </p:nvSpPr>
        <p:spPr>
          <a:xfrm>
            <a:off x="457201" y="8953504"/>
            <a:ext cx="635000" cy="50164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A"/>
              <a:t>‹#›</a:t>
            </a:fld>
            <a:endParaRPr/>
          </a:p>
        </p:txBody>
      </p:sp>
      <p:sp>
        <p:nvSpPr>
          <p:cNvPr id="109" name="Google Shape;109;p17"/>
          <p:cNvSpPr txBox="1"/>
          <p:nvPr>
            <p:ph idx="1" type="body"/>
          </p:nvPr>
        </p:nvSpPr>
        <p:spPr>
          <a:xfrm>
            <a:off x="1201737" y="2762250"/>
            <a:ext cx="15071725" cy="579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5_Custom Layout">
  <p:cSld name="5_Custom Layout"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18"/>
          <p:cNvSpPr txBox="1"/>
          <p:nvPr>
            <p:ph idx="10" type="dt"/>
          </p:nvPr>
        </p:nvSpPr>
        <p:spPr>
          <a:xfrm>
            <a:off x="12572999" y="9010650"/>
            <a:ext cx="4477225" cy="50164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2" name="Google Shape;112;p18"/>
          <p:cNvSpPr txBox="1"/>
          <p:nvPr>
            <p:ph idx="12" type="sldNum"/>
          </p:nvPr>
        </p:nvSpPr>
        <p:spPr>
          <a:xfrm>
            <a:off x="457201" y="8953504"/>
            <a:ext cx="635000" cy="50164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A"/>
              <a:t>‹#›</a:t>
            </a:fld>
            <a:endParaRPr/>
          </a:p>
        </p:txBody>
      </p:sp>
      <p:sp>
        <p:nvSpPr>
          <p:cNvPr id="113" name="Google Shape;113;p18"/>
          <p:cNvSpPr/>
          <p:nvPr/>
        </p:nvSpPr>
        <p:spPr>
          <a:xfrm>
            <a:off x="8589250" y="0"/>
            <a:ext cx="8885948" cy="4738420"/>
          </a:xfrm>
          <a:prstGeom prst="rect">
            <a:avLst/>
          </a:prstGeom>
          <a:blipFill rotWithShape="1">
            <a:blip r:embed="rId2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4" name="Google Shape;114;p18"/>
          <p:cNvSpPr txBox="1"/>
          <p:nvPr>
            <p:ph type="title"/>
          </p:nvPr>
        </p:nvSpPr>
        <p:spPr>
          <a:xfrm>
            <a:off x="1201739" y="520700"/>
            <a:ext cx="9669462" cy="18938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6500" u="none" cap="none" strike="noStrike">
                <a:solidFill>
                  <a:srgbClr val="2031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15" name="Google Shape;115;p18"/>
          <p:cNvSpPr txBox="1"/>
          <p:nvPr>
            <p:ph idx="1" type="body"/>
          </p:nvPr>
        </p:nvSpPr>
        <p:spPr>
          <a:xfrm>
            <a:off x="1228726" y="2914650"/>
            <a:ext cx="14366874" cy="5867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3_Custom Layout">
  <p:cSld name="3_Custom Layout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3"/>
          <p:cNvSpPr txBox="1"/>
          <p:nvPr>
            <p:ph idx="10" type="dt"/>
          </p:nvPr>
        </p:nvSpPr>
        <p:spPr>
          <a:xfrm>
            <a:off x="12572999" y="9010650"/>
            <a:ext cx="4477225" cy="50164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" name="Google Shape;24;p3"/>
          <p:cNvSpPr txBox="1"/>
          <p:nvPr>
            <p:ph idx="12" type="sldNum"/>
          </p:nvPr>
        </p:nvSpPr>
        <p:spPr>
          <a:xfrm>
            <a:off x="457201" y="8953504"/>
            <a:ext cx="635000" cy="50164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A"/>
              <a:t>‹#›</a:t>
            </a:fld>
            <a:endParaRPr/>
          </a:p>
        </p:txBody>
      </p:sp>
      <p:sp>
        <p:nvSpPr>
          <p:cNvPr id="25" name="Google Shape;25;p3"/>
          <p:cNvSpPr txBox="1"/>
          <p:nvPr>
            <p:ph idx="1" type="body"/>
          </p:nvPr>
        </p:nvSpPr>
        <p:spPr>
          <a:xfrm>
            <a:off x="6680200" y="4057650"/>
            <a:ext cx="10795000" cy="92333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indent="-228600" lvl="0" marL="45720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6000" u="none" cap="none" strike="noStrike">
                <a:solidFill>
                  <a:srgbClr val="2031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6" name="Google Shape;26;p3"/>
          <p:cNvSpPr/>
          <p:nvPr/>
        </p:nvSpPr>
        <p:spPr>
          <a:xfrm>
            <a:off x="0" y="1009650"/>
            <a:ext cx="10290860" cy="7581900"/>
          </a:xfrm>
          <a:prstGeom prst="rect">
            <a:avLst/>
          </a:prstGeom>
          <a:blipFill rotWithShape="1">
            <a:blip r:embed="rId2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" name="Google Shape;27;p3"/>
          <p:cNvSpPr/>
          <p:nvPr/>
        </p:nvSpPr>
        <p:spPr>
          <a:xfrm>
            <a:off x="0" y="5556250"/>
            <a:ext cx="2501900" cy="3035300"/>
          </a:xfrm>
          <a:custGeom>
            <a:rect b="b" l="l" r="r" t="t"/>
            <a:pathLst>
              <a:path extrusionOk="0" h="3035300" w="2501900">
                <a:moveTo>
                  <a:pt x="0" y="0"/>
                </a:moveTo>
                <a:lnTo>
                  <a:pt x="0" y="3035300"/>
                </a:lnTo>
                <a:lnTo>
                  <a:pt x="2501455" y="3035300"/>
                </a:lnTo>
                <a:lnTo>
                  <a:pt x="0" y="0"/>
                </a:lnTo>
                <a:close/>
              </a:path>
            </a:pathLst>
          </a:custGeom>
          <a:solidFill>
            <a:srgbClr val="203189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" name="Google Shape;28;p3"/>
          <p:cNvSpPr/>
          <p:nvPr/>
        </p:nvSpPr>
        <p:spPr>
          <a:xfrm>
            <a:off x="0" y="342900"/>
            <a:ext cx="17475200" cy="914400"/>
          </a:xfrm>
          <a:custGeom>
            <a:rect b="b" l="l" r="r" t="t"/>
            <a:pathLst>
              <a:path extrusionOk="0" h="914400" w="17475200">
                <a:moveTo>
                  <a:pt x="0" y="914400"/>
                </a:moveTo>
                <a:lnTo>
                  <a:pt x="17475200" y="914400"/>
                </a:lnTo>
                <a:lnTo>
                  <a:pt x="17475200" y="0"/>
                </a:lnTo>
                <a:lnTo>
                  <a:pt x="0" y="0"/>
                </a:lnTo>
                <a:lnTo>
                  <a:pt x="0" y="914400"/>
                </a:lnTo>
                <a:close/>
              </a:path>
            </a:pathLst>
          </a:custGeom>
          <a:solidFill>
            <a:srgbClr val="203189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" name="Google Shape;29;p3"/>
          <p:cNvSpPr txBox="1"/>
          <p:nvPr>
            <p:ph type="title"/>
          </p:nvPr>
        </p:nvSpPr>
        <p:spPr>
          <a:xfrm>
            <a:off x="536352" y="578763"/>
            <a:ext cx="16402494" cy="43088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ustom Layout">
  <p:cSld name="Custom Layout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4"/>
          <p:cNvSpPr txBox="1"/>
          <p:nvPr>
            <p:ph idx="10" type="dt"/>
          </p:nvPr>
        </p:nvSpPr>
        <p:spPr>
          <a:xfrm>
            <a:off x="12572999" y="9010650"/>
            <a:ext cx="4477225" cy="50164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4"/>
          <p:cNvSpPr txBox="1"/>
          <p:nvPr>
            <p:ph idx="12" type="sldNum"/>
          </p:nvPr>
        </p:nvSpPr>
        <p:spPr>
          <a:xfrm>
            <a:off x="457201" y="8953504"/>
            <a:ext cx="635000" cy="50164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A"/>
              <a:t>‹#›</a:t>
            </a:fld>
            <a:endParaRPr/>
          </a:p>
        </p:txBody>
      </p:sp>
      <p:sp>
        <p:nvSpPr>
          <p:cNvPr id="33" name="Google Shape;33;p4"/>
          <p:cNvSpPr txBox="1"/>
          <p:nvPr>
            <p:ph type="title"/>
          </p:nvPr>
        </p:nvSpPr>
        <p:spPr>
          <a:xfrm>
            <a:off x="1201739" y="520700"/>
            <a:ext cx="9669462" cy="18938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6500" u="none" cap="none" strike="noStrike">
                <a:solidFill>
                  <a:srgbClr val="2031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34" name="Google Shape;34;p4"/>
          <p:cNvSpPr/>
          <p:nvPr/>
        </p:nvSpPr>
        <p:spPr>
          <a:xfrm>
            <a:off x="12268200" y="0"/>
            <a:ext cx="5207000" cy="4848542"/>
          </a:xfrm>
          <a:prstGeom prst="rect">
            <a:avLst/>
          </a:prstGeom>
          <a:blipFill rotWithShape="1">
            <a:blip r:embed="rId2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5" name="Google Shape;35;p4"/>
          <p:cNvSpPr txBox="1"/>
          <p:nvPr>
            <p:ph idx="1" type="body"/>
          </p:nvPr>
        </p:nvSpPr>
        <p:spPr>
          <a:xfrm>
            <a:off x="1201738" y="2762250"/>
            <a:ext cx="13479462" cy="4343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Custom Layout">
  <p:cSld name="1_Custom Layou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5"/>
          <p:cNvSpPr txBox="1"/>
          <p:nvPr>
            <p:ph idx="10" type="dt"/>
          </p:nvPr>
        </p:nvSpPr>
        <p:spPr>
          <a:xfrm>
            <a:off x="12572999" y="9010650"/>
            <a:ext cx="4477225" cy="50164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5"/>
          <p:cNvSpPr txBox="1"/>
          <p:nvPr>
            <p:ph idx="12" type="sldNum"/>
          </p:nvPr>
        </p:nvSpPr>
        <p:spPr>
          <a:xfrm>
            <a:off x="457201" y="8953504"/>
            <a:ext cx="635000" cy="50164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A"/>
              <a:t>‹#›</a:t>
            </a:fld>
            <a:endParaRPr/>
          </a:p>
        </p:txBody>
      </p:sp>
      <p:sp>
        <p:nvSpPr>
          <p:cNvPr id="39" name="Google Shape;39;p5"/>
          <p:cNvSpPr/>
          <p:nvPr/>
        </p:nvSpPr>
        <p:spPr>
          <a:xfrm>
            <a:off x="0" y="0"/>
            <a:ext cx="6311036" cy="5876582"/>
          </a:xfrm>
          <a:prstGeom prst="rect">
            <a:avLst/>
          </a:prstGeom>
          <a:blipFill rotWithShape="1">
            <a:blip r:embed="rId2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0" name="Google Shape;40;p5"/>
          <p:cNvSpPr/>
          <p:nvPr/>
        </p:nvSpPr>
        <p:spPr>
          <a:xfrm>
            <a:off x="0" y="793752"/>
            <a:ext cx="6770370" cy="914400"/>
          </a:xfrm>
          <a:custGeom>
            <a:rect b="b" l="l" r="r" t="t"/>
            <a:pathLst>
              <a:path extrusionOk="0" h="914400" w="6770370">
                <a:moveTo>
                  <a:pt x="6769963" y="0"/>
                </a:moveTo>
                <a:lnTo>
                  <a:pt x="0" y="0"/>
                </a:lnTo>
                <a:lnTo>
                  <a:pt x="0" y="914400"/>
                </a:lnTo>
                <a:lnTo>
                  <a:pt x="5803036" y="914400"/>
                </a:lnTo>
                <a:lnTo>
                  <a:pt x="6769963" y="0"/>
                </a:lnTo>
                <a:close/>
              </a:path>
            </a:pathLst>
          </a:custGeom>
          <a:solidFill>
            <a:srgbClr val="203189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1" name="Google Shape;41;p5"/>
          <p:cNvSpPr txBox="1"/>
          <p:nvPr/>
        </p:nvSpPr>
        <p:spPr>
          <a:xfrm>
            <a:off x="-1244600" y="781050"/>
            <a:ext cx="7086600" cy="8309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fr-CA" sz="4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overview </a:t>
            </a: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4_Custom Layout">
  <p:cSld name="4_Custom Layout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6"/>
          <p:cNvSpPr txBox="1"/>
          <p:nvPr>
            <p:ph idx="10" type="dt"/>
          </p:nvPr>
        </p:nvSpPr>
        <p:spPr>
          <a:xfrm>
            <a:off x="12572999" y="9010650"/>
            <a:ext cx="4477225" cy="50164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6"/>
          <p:cNvSpPr txBox="1"/>
          <p:nvPr>
            <p:ph idx="12" type="sldNum"/>
          </p:nvPr>
        </p:nvSpPr>
        <p:spPr>
          <a:xfrm>
            <a:off x="457201" y="8953504"/>
            <a:ext cx="635000" cy="50164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A"/>
              <a:t>‹#›</a:t>
            </a:fld>
            <a:endParaRPr/>
          </a:p>
        </p:txBody>
      </p:sp>
      <p:sp>
        <p:nvSpPr>
          <p:cNvPr id="45" name="Google Shape;45;p6"/>
          <p:cNvSpPr/>
          <p:nvPr/>
        </p:nvSpPr>
        <p:spPr>
          <a:xfrm>
            <a:off x="12268200" y="0"/>
            <a:ext cx="5207000" cy="4848542"/>
          </a:xfrm>
          <a:prstGeom prst="rect">
            <a:avLst/>
          </a:prstGeom>
          <a:blipFill rotWithShape="1">
            <a:blip r:embed="rId2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6" name="Google Shape;46;p6"/>
          <p:cNvSpPr/>
          <p:nvPr/>
        </p:nvSpPr>
        <p:spPr>
          <a:xfrm>
            <a:off x="11250480" y="793752"/>
            <a:ext cx="6224905" cy="914400"/>
          </a:xfrm>
          <a:custGeom>
            <a:rect b="b" l="l" r="r" t="t"/>
            <a:pathLst>
              <a:path extrusionOk="0" h="914400" w="6224905">
                <a:moveTo>
                  <a:pt x="6224727" y="0"/>
                </a:moveTo>
                <a:lnTo>
                  <a:pt x="0" y="0"/>
                </a:lnTo>
                <a:lnTo>
                  <a:pt x="966927" y="914400"/>
                </a:lnTo>
                <a:lnTo>
                  <a:pt x="6224727" y="914400"/>
                </a:lnTo>
                <a:lnTo>
                  <a:pt x="6224727" y="0"/>
                </a:lnTo>
                <a:close/>
              </a:path>
            </a:pathLst>
          </a:custGeom>
          <a:solidFill>
            <a:srgbClr val="203189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7" name="Google Shape;47;p6"/>
          <p:cNvSpPr txBox="1"/>
          <p:nvPr/>
        </p:nvSpPr>
        <p:spPr>
          <a:xfrm>
            <a:off x="12166600" y="781050"/>
            <a:ext cx="7086600" cy="8309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-CA" sz="4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overview</a:t>
            </a:r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6_Custom Layout">
  <p:cSld name="6_Custom Layout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7"/>
          <p:cNvSpPr txBox="1"/>
          <p:nvPr>
            <p:ph idx="10" type="dt"/>
          </p:nvPr>
        </p:nvSpPr>
        <p:spPr>
          <a:xfrm>
            <a:off x="12572999" y="9010650"/>
            <a:ext cx="4477225" cy="50164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0" name="Google Shape;50;p7"/>
          <p:cNvSpPr txBox="1"/>
          <p:nvPr>
            <p:ph idx="12" type="sldNum"/>
          </p:nvPr>
        </p:nvSpPr>
        <p:spPr>
          <a:xfrm>
            <a:off x="457201" y="8953504"/>
            <a:ext cx="635000" cy="50164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A"/>
              <a:t>‹#›</a:t>
            </a:fld>
            <a:endParaRPr/>
          </a:p>
        </p:txBody>
      </p:sp>
      <p:sp>
        <p:nvSpPr>
          <p:cNvPr id="51" name="Google Shape;51;p7"/>
          <p:cNvSpPr txBox="1"/>
          <p:nvPr>
            <p:ph idx="11" type="ftr"/>
          </p:nvPr>
        </p:nvSpPr>
        <p:spPr>
          <a:xfrm>
            <a:off x="1270000" y="8991595"/>
            <a:ext cx="5899150" cy="520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sposition personnalisée">
  <p:cSld name="Disposition personnalisée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8"/>
          <p:cNvSpPr txBox="1"/>
          <p:nvPr>
            <p:ph type="title"/>
          </p:nvPr>
        </p:nvSpPr>
        <p:spPr>
          <a:xfrm>
            <a:off x="1201738" y="520700"/>
            <a:ext cx="15071725" cy="18938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6500" u="none" cap="none" strike="noStrike"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54" name="Google Shape;54;p8"/>
          <p:cNvSpPr txBox="1"/>
          <p:nvPr>
            <p:ph idx="10" type="dt"/>
          </p:nvPr>
        </p:nvSpPr>
        <p:spPr>
          <a:xfrm>
            <a:off x="12572999" y="9010650"/>
            <a:ext cx="4477225" cy="50164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8"/>
          <p:cNvSpPr txBox="1"/>
          <p:nvPr>
            <p:ph idx="12" type="sldNum"/>
          </p:nvPr>
        </p:nvSpPr>
        <p:spPr>
          <a:xfrm>
            <a:off x="457201" y="8953504"/>
            <a:ext cx="635000" cy="50164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A"/>
              <a:t>‹#›</a:t>
            </a:fld>
            <a:endParaRPr/>
          </a:p>
        </p:txBody>
      </p:sp>
      <p:sp>
        <p:nvSpPr>
          <p:cNvPr id="56" name="Google Shape;56;p8"/>
          <p:cNvSpPr txBox="1"/>
          <p:nvPr>
            <p:ph idx="1" type="body"/>
          </p:nvPr>
        </p:nvSpPr>
        <p:spPr>
          <a:xfrm>
            <a:off x="1201737" y="2762250"/>
            <a:ext cx="15071725" cy="4343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5_Custom Layout">
  <p:cSld name="5_Custom Layout"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9"/>
          <p:cNvSpPr txBox="1"/>
          <p:nvPr>
            <p:ph idx="10" type="dt"/>
          </p:nvPr>
        </p:nvSpPr>
        <p:spPr>
          <a:xfrm>
            <a:off x="12572999" y="9010650"/>
            <a:ext cx="4477225" cy="50164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12" type="sldNum"/>
          </p:nvPr>
        </p:nvSpPr>
        <p:spPr>
          <a:xfrm>
            <a:off x="457201" y="8953504"/>
            <a:ext cx="635000" cy="50164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A"/>
              <a:t>‹#›</a:t>
            </a:fld>
            <a:endParaRPr/>
          </a:p>
        </p:txBody>
      </p:sp>
      <p:sp>
        <p:nvSpPr>
          <p:cNvPr id="60" name="Google Shape;60;p9"/>
          <p:cNvSpPr/>
          <p:nvPr/>
        </p:nvSpPr>
        <p:spPr>
          <a:xfrm>
            <a:off x="8589250" y="0"/>
            <a:ext cx="8885948" cy="4738420"/>
          </a:xfrm>
          <a:prstGeom prst="rect">
            <a:avLst/>
          </a:prstGeom>
          <a:blipFill rotWithShape="1">
            <a:blip r:embed="rId2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1" name="Google Shape;61;p9"/>
          <p:cNvSpPr txBox="1"/>
          <p:nvPr>
            <p:ph type="title"/>
          </p:nvPr>
        </p:nvSpPr>
        <p:spPr>
          <a:xfrm>
            <a:off x="1201739" y="520700"/>
            <a:ext cx="9669462" cy="18938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6500" u="none" cap="none" strike="noStrike">
                <a:solidFill>
                  <a:srgbClr val="2031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62" name="Google Shape;62;p9"/>
          <p:cNvSpPr txBox="1"/>
          <p:nvPr>
            <p:ph idx="1" type="body"/>
          </p:nvPr>
        </p:nvSpPr>
        <p:spPr>
          <a:xfrm>
            <a:off x="1228726" y="2914650"/>
            <a:ext cx="12268200" cy="377216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ustom Layout">
  <p:cSld name="Custom Layout"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1"/>
          <p:cNvSpPr txBox="1"/>
          <p:nvPr>
            <p:ph idx="10" type="dt"/>
          </p:nvPr>
        </p:nvSpPr>
        <p:spPr>
          <a:xfrm>
            <a:off x="12572999" y="9010650"/>
            <a:ext cx="4477225" cy="50164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1"/>
          <p:cNvSpPr txBox="1"/>
          <p:nvPr>
            <p:ph idx="12" type="sldNum"/>
          </p:nvPr>
        </p:nvSpPr>
        <p:spPr>
          <a:xfrm>
            <a:off x="457201" y="8953504"/>
            <a:ext cx="635000" cy="50164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A"/>
              <a:t>‹#›</a:t>
            </a:fld>
            <a:endParaRPr/>
          </a:p>
        </p:txBody>
      </p:sp>
      <p:sp>
        <p:nvSpPr>
          <p:cNvPr id="73" name="Google Shape;73;p11"/>
          <p:cNvSpPr txBox="1"/>
          <p:nvPr>
            <p:ph type="title"/>
          </p:nvPr>
        </p:nvSpPr>
        <p:spPr>
          <a:xfrm>
            <a:off x="1201738" y="520700"/>
            <a:ext cx="11574461" cy="18938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6500" u="none" cap="none" strike="noStrike">
                <a:solidFill>
                  <a:srgbClr val="2031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4" name="Google Shape;74;p11"/>
          <p:cNvSpPr/>
          <p:nvPr/>
        </p:nvSpPr>
        <p:spPr>
          <a:xfrm>
            <a:off x="12268200" y="0"/>
            <a:ext cx="5207000" cy="4848542"/>
          </a:xfrm>
          <a:prstGeom prst="rect">
            <a:avLst/>
          </a:prstGeom>
          <a:blipFill rotWithShape="1">
            <a:blip r:embed="rId2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5" name="Google Shape;75;p11"/>
          <p:cNvSpPr txBox="1"/>
          <p:nvPr>
            <p:ph idx="1" type="body"/>
          </p:nvPr>
        </p:nvSpPr>
        <p:spPr>
          <a:xfrm>
            <a:off x="1201738" y="2762250"/>
            <a:ext cx="13936662" cy="5943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10" Type="http://schemas.openxmlformats.org/officeDocument/2006/relationships/theme" Target="../theme/theme1.xml"/><Relationship Id="rId9" Type="http://schemas.openxmlformats.org/officeDocument/2006/relationships/slideLayout" Target="../slideLayouts/slideLayout8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slideLayout" Target="../slideLayouts/slideLayout10.xml"/><Relationship Id="rId3" Type="http://schemas.openxmlformats.org/officeDocument/2006/relationships/slideLayout" Target="../slideLayouts/slideLayout11.xml"/><Relationship Id="rId4" Type="http://schemas.openxmlformats.org/officeDocument/2006/relationships/slideLayout" Target="../slideLayouts/slideLayout12.xml"/><Relationship Id="rId9" Type="http://schemas.openxmlformats.org/officeDocument/2006/relationships/theme" Target="../theme/theme3.xml"/><Relationship Id="rId5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5.xml"/><Relationship Id="rId8" Type="http://schemas.openxmlformats.org/officeDocument/2006/relationships/slideLayout" Target="../slideLayouts/slideLayout1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/>
          <p:nvPr/>
        </p:nvSpPr>
        <p:spPr>
          <a:xfrm>
            <a:off x="14622594" y="7652619"/>
            <a:ext cx="2427631" cy="927834"/>
          </a:xfrm>
          <a:prstGeom prst="rect">
            <a:avLst/>
          </a:prstGeom>
          <a:blipFill rotWithShape="1">
            <a:blip r:embed="rId1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" name="Google Shape;11;p1"/>
          <p:cNvSpPr/>
          <p:nvPr/>
        </p:nvSpPr>
        <p:spPr>
          <a:xfrm>
            <a:off x="0" y="8769355"/>
            <a:ext cx="12573000" cy="184150"/>
          </a:xfrm>
          <a:custGeom>
            <a:rect b="b" l="l" r="r" t="t"/>
            <a:pathLst>
              <a:path extrusionOk="0" h="184150" w="12573000">
                <a:moveTo>
                  <a:pt x="12573000" y="0"/>
                </a:moveTo>
                <a:lnTo>
                  <a:pt x="0" y="0"/>
                </a:lnTo>
                <a:lnTo>
                  <a:pt x="0" y="184149"/>
                </a:lnTo>
                <a:lnTo>
                  <a:pt x="12393663" y="184149"/>
                </a:lnTo>
                <a:lnTo>
                  <a:pt x="12573000" y="0"/>
                </a:lnTo>
                <a:close/>
              </a:path>
            </a:pathLst>
          </a:custGeom>
          <a:solidFill>
            <a:srgbClr val="203189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" name="Google Shape;12;p1"/>
          <p:cNvSpPr/>
          <p:nvPr/>
        </p:nvSpPr>
        <p:spPr>
          <a:xfrm>
            <a:off x="12611102" y="8769355"/>
            <a:ext cx="4864100" cy="184150"/>
          </a:xfrm>
          <a:custGeom>
            <a:rect b="b" l="l" r="r" t="t"/>
            <a:pathLst>
              <a:path extrusionOk="0" h="184150" w="4864100">
                <a:moveTo>
                  <a:pt x="4864100" y="0"/>
                </a:moveTo>
                <a:lnTo>
                  <a:pt x="165100" y="0"/>
                </a:lnTo>
                <a:lnTo>
                  <a:pt x="0" y="184149"/>
                </a:lnTo>
                <a:lnTo>
                  <a:pt x="4864100" y="184149"/>
                </a:lnTo>
                <a:lnTo>
                  <a:pt x="4864100" y="0"/>
                </a:lnTo>
                <a:close/>
              </a:path>
            </a:pathLst>
          </a:custGeom>
          <a:solidFill>
            <a:srgbClr val="1D8BC1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" name="Google Shape;13;p1"/>
          <p:cNvSpPr/>
          <p:nvPr/>
        </p:nvSpPr>
        <p:spPr>
          <a:xfrm>
            <a:off x="457200" y="8769350"/>
            <a:ext cx="635000" cy="768350"/>
          </a:xfrm>
          <a:custGeom>
            <a:rect b="b" l="l" r="r" t="t"/>
            <a:pathLst>
              <a:path extrusionOk="0" h="768350" w="635000">
                <a:moveTo>
                  <a:pt x="0" y="768350"/>
                </a:moveTo>
                <a:lnTo>
                  <a:pt x="635000" y="768350"/>
                </a:lnTo>
                <a:lnTo>
                  <a:pt x="635000" y="0"/>
                </a:lnTo>
                <a:lnTo>
                  <a:pt x="0" y="0"/>
                </a:lnTo>
                <a:lnTo>
                  <a:pt x="0" y="768350"/>
                </a:lnTo>
                <a:close/>
              </a:path>
            </a:pathLst>
          </a:custGeom>
          <a:solidFill>
            <a:srgbClr val="203189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" name="Google Shape;14;p1"/>
          <p:cNvSpPr txBox="1"/>
          <p:nvPr>
            <p:ph idx="10" type="dt"/>
          </p:nvPr>
        </p:nvSpPr>
        <p:spPr>
          <a:xfrm>
            <a:off x="12572999" y="9010650"/>
            <a:ext cx="4477225" cy="50164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sz="2200">
                <a:solidFill>
                  <a:srgbClr val="2031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5" name="Google Shape;15;p1"/>
          <p:cNvSpPr txBox="1"/>
          <p:nvPr>
            <p:ph idx="12" type="sldNum"/>
          </p:nvPr>
        </p:nvSpPr>
        <p:spPr>
          <a:xfrm>
            <a:off x="457201" y="8953504"/>
            <a:ext cx="635000" cy="50164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ctr">
              <a:spcBef>
                <a:spcPts val="0"/>
              </a:spcBef>
              <a:buNone/>
              <a:defRPr b="1" i="0" sz="2000" u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ctr">
              <a:spcBef>
                <a:spcPts val="0"/>
              </a:spcBef>
              <a:buNone/>
              <a:defRPr b="1" i="0" sz="2000" u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ctr">
              <a:spcBef>
                <a:spcPts val="0"/>
              </a:spcBef>
              <a:buNone/>
              <a:defRPr b="1" i="0" sz="2000" u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ctr">
              <a:spcBef>
                <a:spcPts val="0"/>
              </a:spcBef>
              <a:buNone/>
              <a:defRPr b="1" i="0" sz="2000" u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ctr">
              <a:spcBef>
                <a:spcPts val="0"/>
              </a:spcBef>
              <a:buNone/>
              <a:defRPr b="1" i="0" sz="2000" u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ctr">
              <a:spcBef>
                <a:spcPts val="0"/>
              </a:spcBef>
              <a:buNone/>
              <a:defRPr b="1" i="0" sz="2000" u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ctr">
              <a:spcBef>
                <a:spcPts val="0"/>
              </a:spcBef>
              <a:buNone/>
              <a:defRPr b="1" i="0" sz="2000" u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ctr">
              <a:spcBef>
                <a:spcPts val="0"/>
              </a:spcBef>
              <a:buNone/>
              <a:defRPr b="1" i="0" sz="2000" u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ctr">
              <a:spcBef>
                <a:spcPts val="0"/>
              </a:spcBef>
              <a:buNone/>
              <a:defRPr b="1" i="0" sz="2000" u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A"/>
              <a:t>‹#›</a:t>
            </a:fld>
            <a:endParaRPr/>
          </a:p>
        </p:txBody>
      </p:sp>
      <p:sp>
        <p:nvSpPr>
          <p:cNvPr id="16" name="Google Shape;16;p1"/>
          <p:cNvSpPr txBox="1"/>
          <p:nvPr/>
        </p:nvSpPr>
        <p:spPr>
          <a:xfrm>
            <a:off x="1270000" y="9010650"/>
            <a:ext cx="4477225" cy="50164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sz="2200" u="none">
              <a:solidFill>
                <a:srgbClr val="20318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0"/>
          <p:cNvSpPr/>
          <p:nvPr/>
        </p:nvSpPr>
        <p:spPr>
          <a:xfrm>
            <a:off x="0" y="8769355"/>
            <a:ext cx="12573000" cy="184150"/>
          </a:xfrm>
          <a:custGeom>
            <a:rect b="b" l="l" r="r" t="t"/>
            <a:pathLst>
              <a:path extrusionOk="0" h="184150" w="12573000">
                <a:moveTo>
                  <a:pt x="12573000" y="0"/>
                </a:moveTo>
                <a:lnTo>
                  <a:pt x="0" y="0"/>
                </a:lnTo>
                <a:lnTo>
                  <a:pt x="0" y="184149"/>
                </a:lnTo>
                <a:lnTo>
                  <a:pt x="12393663" y="184149"/>
                </a:lnTo>
                <a:lnTo>
                  <a:pt x="12573000" y="0"/>
                </a:lnTo>
                <a:close/>
              </a:path>
            </a:pathLst>
          </a:custGeom>
          <a:solidFill>
            <a:srgbClr val="203189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5" name="Google Shape;65;p10"/>
          <p:cNvSpPr/>
          <p:nvPr/>
        </p:nvSpPr>
        <p:spPr>
          <a:xfrm>
            <a:off x="12611102" y="8769355"/>
            <a:ext cx="4864100" cy="184150"/>
          </a:xfrm>
          <a:custGeom>
            <a:rect b="b" l="l" r="r" t="t"/>
            <a:pathLst>
              <a:path extrusionOk="0" h="184150" w="4864100">
                <a:moveTo>
                  <a:pt x="4864100" y="0"/>
                </a:moveTo>
                <a:lnTo>
                  <a:pt x="165100" y="0"/>
                </a:lnTo>
                <a:lnTo>
                  <a:pt x="0" y="184149"/>
                </a:lnTo>
                <a:lnTo>
                  <a:pt x="4864100" y="184149"/>
                </a:lnTo>
                <a:lnTo>
                  <a:pt x="4864100" y="0"/>
                </a:lnTo>
                <a:close/>
              </a:path>
            </a:pathLst>
          </a:custGeom>
          <a:solidFill>
            <a:srgbClr val="1D8BC1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6" name="Google Shape;66;p10"/>
          <p:cNvSpPr/>
          <p:nvPr/>
        </p:nvSpPr>
        <p:spPr>
          <a:xfrm>
            <a:off x="457200" y="8769350"/>
            <a:ext cx="635000" cy="768350"/>
          </a:xfrm>
          <a:custGeom>
            <a:rect b="b" l="l" r="r" t="t"/>
            <a:pathLst>
              <a:path extrusionOk="0" h="768350" w="635000">
                <a:moveTo>
                  <a:pt x="0" y="768350"/>
                </a:moveTo>
                <a:lnTo>
                  <a:pt x="635000" y="768350"/>
                </a:lnTo>
                <a:lnTo>
                  <a:pt x="635000" y="0"/>
                </a:lnTo>
                <a:lnTo>
                  <a:pt x="0" y="0"/>
                </a:lnTo>
                <a:lnTo>
                  <a:pt x="0" y="768350"/>
                </a:lnTo>
                <a:close/>
              </a:path>
            </a:pathLst>
          </a:custGeom>
          <a:solidFill>
            <a:srgbClr val="203189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7" name="Google Shape;67;p10"/>
          <p:cNvSpPr txBox="1"/>
          <p:nvPr>
            <p:ph idx="10" type="dt"/>
          </p:nvPr>
        </p:nvSpPr>
        <p:spPr>
          <a:xfrm>
            <a:off x="12572999" y="9010650"/>
            <a:ext cx="4477225" cy="50164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sz="2200">
                <a:solidFill>
                  <a:srgbClr val="2031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8" name="Google Shape;68;p10"/>
          <p:cNvSpPr txBox="1"/>
          <p:nvPr>
            <p:ph idx="12" type="sldNum"/>
          </p:nvPr>
        </p:nvSpPr>
        <p:spPr>
          <a:xfrm>
            <a:off x="457201" y="8953504"/>
            <a:ext cx="635000" cy="50164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ctr">
              <a:spcBef>
                <a:spcPts val="0"/>
              </a:spcBef>
              <a:buNone/>
              <a:defRPr b="1" i="0" sz="2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ctr">
              <a:spcBef>
                <a:spcPts val="0"/>
              </a:spcBef>
              <a:buNone/>
              <a:defRPr b="1" i="0" sz="2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ctr">
              <a:spcBef>
                <a:spcPts val="0"/>
              </a:spcBef>
              <a:buNone/>
              <a:defRPr b="1" i="0" sz="2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ctr">
              <a:spcBef>
                <a:spcPts val="0"/>
              </a:spcBef>
              <a:buNone/>
              <a:defRPr b="1" i="0" sz="2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ctr">
              <a:spcBef>
                <a:spcPts val="0"/>
              </a:spcBef>
              <a:buNone/>
              <a:defRPr b="1" i="0" sz="2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ctr">
              <a:spcBef>
                <a:spcPts val="0"/>
              </a:spcBef>
              <a:buNone/>
              <a:defRPr b="1" i="0" sz="2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ctr">
              <a:spcBef>
                <a:spcPts val="0"/>
              </a:spcBef>
              <a:buNone/>
              <a:defRPr b="1" i="0" sz="2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ctr">
              <a:spcBef>
                <a:spcPts val="0"/>
              </a:spcBef>
              <a:buNone/>
              <a:defRPr b="1" i="0" sz="2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ctr">
              <a:spcBef>
                <a:spcPts val="0"/>
              </a:spcBef>
              <a:buNone/>
              <a:defRPr b="1" i="0" sz="2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A"/>
              <a:t>‹#›</a:t>
            </a:fld>
            <a:endParaRPr/>
          </a:p>
        </p:txBody>
      </p:sp>
      <p:sp>
        <p:nvSpPr>
          <p:cNvPr id="69" name="Google Shape;69;p10"/>
          <p:cNvSpPr txBox="1"/>
          <p:nvPr/>
        </p:nvSpPr>
        <p:spPr>
          <a:xfrm>
            <a:off x="1270000" y="9010650"/>
            <a:ext cx="4477225" cy="50164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200">
              <a:solidFill>
                <a:srgbClr val="20318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6" r:id="rId1"/>
    <p:sldLayoutId id="2147483657" r:id="rId2"/>
    <p:sldLayoutId id="2147483658" r:id="rId3"/>
    <p:sldLayoutId id="2147483659" r:id="rId4"/>
    <p:sldLayoutId id="2147483660" r:id="rId5"/>
    <p:sldLayoutId id="2147483661" r:id="rId6"/>
    <p:sldLayoutId id="2147483662" r:id="rId7"/>
    <p:sldLayoutId id="2147483663" r:id="rId8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6.jp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6.xml"/><Relationship Id="rId3" Type="http://schemas.openxmlformats.org/officeDocument/2006/relationships/hyperlink" Target="https://www.rdatoolkit.org/rsc/rscnardac20251" TargetMode="Externa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19"/>
          <p:cNvSpPr txBox="1"/>
          <p:nvPr>
            <p:ph idx="10" type="dt"/>
          </p:nvPr>
        </p:nvSpPr>
        <p:spPr>
          <a:xfrm>
            <a:off x="12572999" y="9010650"/>
            <a:ext cx="4477225" cy="50164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fr-CA"/>
              <a:t>NARDAC Forum April 14, 2025</a:t>
            </a:r>
            <a:endParaRPr/>
          </a:p>
        </p:txBody>
      </p:sp>
      <p:sp>
        <p:nvSpPr>
          <p:cNvPr id="121" name="Google Shape;121;p19"/>
          <p:cNvSpPr txBox="1"/>
          <p:nvPr>
            <p:ph idx="12" type="sldNum"/>
          </p:nvPr>
        </p:nvSpPr>
        <p:spPr>
          <a:xfrm>
            <a:off x="457201" y="8953504"/>
            <a:ext cx="635000" cy="50164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A"/>
              <a:t>‹#›</a:t>
            </a:fld>
            <a:endParaRPr/>
          </a:p>
        </p:txBody>
      </p:sp>
      <p:sp>
        <p:nvSpPr>
          <p:cNvPr id="122" name="Google Shape;122;p19"/>
          <p:cNvSpPr txBox="1"/>
          <p:nvPr>
            <p:ph idx="1" type="body"/>
          </p:nvPr>
        </p:nvSpPr>
        <p:spPr>
          <a:xfrm>
            <a:off x="1270000" y="3740471"/>
            <a:ext cx="16205200" cy="486287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-CA" sz="8800"/>
              <a:t>NARDAC Update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6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-CA" sz="4000">
                <a:solidFill>
                  <a:schemeClr val="dk2"/>
                </a:solidFill>
              </a:rPr>
              <a:t>Thomas Brenndorfer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-CA" sz="4000">
                <a:solidFill>
                  <a:schemeClr val="dk2"/>
                </a:solidFill>
              </a:rPr>
              <a:t>NARDAC Co-Chair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-CA" sz="4000">
                <a:solidFill>
                  <a:schemeClr val="dk2"/>
                </a:solidFill>
              </a:rPr>
              <a:t>Guelph Public Library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6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600"/>
          </a:p>
        </p:txBody>
      </p:sp>
      <p:pic>
        <p:nvPicPr>
          <p:cNvPr id="123" name="Google Shape;123;p1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2014200" y="281522"/>
            <a:ext cx="5188424" cy="34589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2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p28"/>
          <p:cNvSpPr txBox="1"/>
          <p:nvPr>
            <p:ph idx="10" type="dt"/>
          </p:nvPr>
        </p:nvSpPr>
        <p:spPr>
          <a:xfrm>
            <a:off x="12572999" y="9010650"/>
            <a:ext cx="4477225" cy="50164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fr-CA"/>
              <a:t>NARDAC Forum April 14, 2025</a:t>
            </a:r>
            <a:endParaRPr/>
          </a:p>
        </p:txBody>
      </p:sp>
      <p:sp>
        <p:nvSpPr>
          <p:cNvPr id="214" name="Google Shape;214;p28"/>
          <p:cNvSpPr txBox="1"/>
          <p:nvPr>
            <p:ph idx="12" type="sldNum"/>
          </p:nvPr>
        </p:nvSpPr>
        <p:spPr>
          <a:xfrm>
            <a:off x="457201" y="8953504"/>
            <a:ext cx="635000" cy="50164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A"/>
              <a:t>‹#›</a:t>
            </a:fld>
            <a:endParaRPr/>
          </a:p>
        </p:txBody>
      </p:sp>
      <p:sp>
        <p:nvSpPr>
          <p:cNvPr id="215" name="Google Shape;215;p28"/>
          <p:cNvSpPr txBox="1"/>
          <p:nvPr>
            <p:ph idx="1" type="body"/>
          </p:nvPr>
        </p:nvSpPr>
        <p:spPr>
          <a:xfrm>
            <a:off x="6680200" y="4057650"/>
            <a:ext cx="10795000" cy="92333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fr-CA"/>
              <a:t>Looking ahead</a:t>
            </a:r>
            <a:endParaRPr/>
          </a:p>
        </p:txBody>
      </p:sp>
      <p:sp>
        <p:nvSpPr>
          <p:cNvPr id="216" name="Google Shape;216;p28"/>
          <p:cNvSpPr txBox="1"/>
          <p:nvPr>
            <p:ph type="title"/>
          </p:nvPr>
        </p:nvSpPr>
        <p:spPr>
          <a:xfrm>
            <a:off x="536352" y="578763"/>
            <a:ext cx="16402494" cy="43088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3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Google Shape;224;p29"/>
          <p:cNvSpPr txBox="1"/>
          <p:nvPr>
            <p:ph idx="10" type="dt"/>
          </p:nvPr>
        </p:nvSpPr>
        <p:spPr>
          <a:xfrm>
            <a:off x="12572999" y="9010650"/>
            <a:ext cx="4477225" cy="50164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fr-CA"/>
              <a:t>NARDAC Forum April 14, 2025</a:t>
            </a:r>
            <a:endParaRPr/>
          </a:p>
        </p:txBody>
      </p:sp>
      <p:sp>
        <p:nvSpPr>
          <p:cNvPr id="225" name="Google Shape;225;p29"/>
          <p:cNvSpPr txBox="1"/>
          <p:nvPr>
            <p:ph idx="12" type="sldNum"/>
          </p:nvPr>
        </p:nvSpPr>
        <p:spPr>
          <a:xfrm>
            <a:off x="457201" y="8953504"/>
            <a:ext cx="635000" cy="50164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A"/>
              <a:t>‹#›</a:t>
            </a:fld>
            <a:endParaRPr/>
          </a:p>
        </p:txBody>
      </p:sp>
      <p:sp>
        <p:nvSpPr>
          <p:cNvPr id="226" name="Google Shape;226;p29"/>
          <p:cNvSpPr txBox="1"/>
          <p:nvPr>
            <p:ph type="title"/>
          </p:nvPr>
        </p:nvSpPr>
        <p:spPr>
          <a:xfrm>
            <a:off x="1201738" y="520700"/>
            <a:ext cx="11574461" cy="18938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-CA"/>
              <a:t>Future Forums/Updates</a:t>
            </a:r>
            <a:endParaRPr/>
          </a:p>
        </p:txBody>
      </p:sp>
      <p:sp>
        <p:nvSpPr>
          <p:cNvPr id="227" name="Google Shape;227;p29"/>
          <p:cNvSpPr txBox="1"/>
          <p:nvPr>
            <p:ph idx="1" type="body"/>
          </p:nvPr>
        </p:nvSpPr>
        <p:spPr>
          <a:xfrm>
            <a:off x="1201738" y="2762250"/>
            <a:ext cx="13936662" cy="5943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571500" lvl="0" marL="571500" rtl="0" algn="l">
              <a:spcBef>
                <a:spcPts val="0"/>
              </a:spcBef>
              <a:spcAft>
                <a:spcPts val="0"/>
              </a:spcAft>
              <a:buSzPts val="3600"/>
              <a:buFont typeface="Arial"/>
              <a:buChar char="•"/>
            </a:pPr>
            <a:r>
              <a:rPr lang="fr-CA"/>
              <a:t>ALA Preconference Event. Friday 6/27, all day (8:00am-4:00pm) paid event. </a:t>
            </a:r>
            <a:r>
              <a:rPr b="1" lang="fr-CA"/>
              <a:t>A Joint Workshop with NARDAC and PCC SCT RDA Training Task Group: Monographs</a:t>
            </a:r>
            <a:endParaRPr/>
          </a:p>
          <a:p>
            <a:pPr indent="-571500" lvl="1" marL="1028700" rtl="0" algn="l">
              <a:spcBef>
                <a:spcPts val="0"/>
              </a:spcBef>
              <a:spcAft>
                <a:spcPts val="0"/>
              </a:spcAft>
              <a:buSzPts val="2800"/>
              <a:buFont typeface="Arial"/>
              <a:buChar char="•"/>
            </a:pPr>
            <a:r>
              <a:rPr lang="fr-CA" sz="2800"/>
              <a:t>The workshop will preview some of the PCC RDA Training Phase II work as well as a sampling of the bridge training that is being prepared. It will focus on identifying changes in cataloging practice relating to the official RDA Toolkit and relevant documentation, including LC-PCC Policy Statements and Metadata Guidance Documentation (MGD). Examples, hands-on exercises, interactive Q&amp;A will be provided in the workshop to help catalogers prepare for cataloging using official RDA.</a:t>
            </a:r>
            <a:endParaRPr/>
          </a:p>
          <a:p>
            <a:pPr indent="-571500" lvl="0" marL="571500" rtl="0" algn="l">
              <a:spcBef>
                <a:spcPts val="0"/>
              </a:spcBef>
              <a:spcAft>
                <a:spcPts val="0"/>
              </a:spcAft>
              <a:buSzPts val="3600"/>
              <a:buFont typeface="Arial"/>
              <a:buChar char="•"/>
            </a:pPr>
            <a:r>
              <a:rPr lang="fr-CA"/>
              <a:t>NARDAC Fall Update Forum (possibly in October)</a:t>
            </a:r>
            <a:endParaRPr/>
          </a:p>
          <a:p>
            <a:pPr indent="-571500" lvl="0" marL="571500" rtl="0" algn="l">
              <a:spcBef>
                <a:spcPts val="0"/>
              </a:spcBef>
              <a:spcAft>
                <a:spcPts val="0"/>
              </a:spcAft>
              <a:buSzPts val="3600"/>
              <a:buFont typeface="Arial"/>
              <a:buChar char="•"/>
            </a:pPr>
            <a:r>
              <a:rPr lang="fr-CA"/>
              <a:t>Any suggestions?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4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Google Shape;235;p30"/>
          <p:cNvSpPr txBox="1"/>
          <p:nvPr>
            <p:ph idx="10" type="dt"/>
          </p:nvPr>
        </p:nvSpPr>
        <p:spPr>
          <a:xfrm>
            <a:off x="12572999" y="9010650"/>
            <a:ext cx="4477225" cy="50164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fr-CA"/>
              <a:t>NARDAC Forum April 14, 2025</a:t>
            </a:r>
            <a:endParaRPr/>
          </a:p>
        </p:txBody>
      </p:sp>
      <p:sp>
        <p:nvSpPr>
          <p:cNvPr id="236" name="Google Shape;236;p30"/>
          <p:cNvSpPr txBox="1"/>
          <p:nvPr>
            <p:ph idx="12" type="sldNum"/>
          </p:nvPr>
        </p:nvSpPr>
        <p:spPr>
          <a:xfrm>
            <a:off x="457201" y="8953504"/>
            <a:ext cx="635000" cy="50164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A"/>
              <a:t>‹#›</a:t>
            </a:fld>
            <a:endParaRPr/>
          </a:p>
        </p:txBody>
      </p:sp>
      <p:sp>
        <p:nvSpPr>
          <p:cNvPr id="237" name="Google Shape;237;p30"/>
          <p:cNvSpPr txBox="1"/>
          <p:nvPr>
            <p:ph idx="1" type="body"/>
          </p:nvPr>
        </p:nvSpPr>
        <p:spPr>
          <a:xfrm>
            <a:off x="1270000" y="4057650"/>
            <a:ext cx="16205200" cy="147732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-CA" sz="9600"/>
              <a:t>Questions?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20"/>
          <p:cNvSpPr txBox="1"/>
          <p:nvPr>
            <p:ph idx="10" type="dt"/>
          </p:nvPr>
        </p:nvSpPr>
        <p:spPr>
          <a:xfrm>
            <a:off x="12572999" y="9010650"/>
            <a:ext cx="4477225" cy="50164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fr-CA"/>
              <a:t>NARDAC Forum April 14, 2025</a:t>
            </a:r>
            <a:endParaRPr/>
          </a:p>
        </p:txBody>
      </p:sp>
      <p:sp>
        <p:nvSpPr>
          <p:cNvPr id="132" name="Google Shape;132;p20"/>
          <p:cNvSpPr txBox="1"/>
          <p:nvPr>
            <p:ph idx="12" type="sldNum"/>
          </p:nvPr>
        </p:nvSpPr>
        <p:spPr>
          <a:xfrm>
            <a:off x="457201" y="8953504"/>
            <a:ext cx="635000" cy="50164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A"/>
              <a:t>‹#›</a:t>
            </a:fld>
            <a:endParaRPr/>
          </a:p>
        </p:txBody>
      </p:sp>
      <p:sp>
        <p:nvSpPr>
          <p:cNvPr id="133" name="Google Shape;133;p20"/>
          <p:cNvSpPr txBox="1"/>
          <p:nvPr>
            <p:ph idx="1" type="body"/>
          </p:nvPr>
        </p:nvSpPr>
        <p:spPr>
          <a:xfrm>
            <a:off x="6680200" y="3972520"/>
            <a:ext cx="10795000" cy="237113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fr-CA"/>
              <a:t>NARDAC 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fr-CA"/>
              <a:t>North American RDA Committee</a:t>
            </a:r>
            <a:endParaRPr/>
          </a:p>
        </p:txBody>
      </p:sp>
      <p:sp>
        <p:nvSpPr>
          <p:cNvPr id="134" name="Google Shape;134;p20"/>
          <p:cNvSpPr txBox="1"/>
          <p:nvPr>
            <p:ph type="title"/>
          </p:nvPr>
        </p:nvSpPr>
        <p:spPr>
          <a:xfrm>
            <a:off x="536352" y="578763"/>
            <a:ext cx="16402494" cy="43088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21"/>
          <p:cNvSpPr txBox="1"/>
          <p:nvPr>
            <p:ph idx="10" type="dt"/>
          </p:nvPr>
        </p:nvSpPr>
        <p:spPr>
          <a:xfrm>
            <a:off x="12572999" y="9010650"/>
            <a:ext cx="4477225" cy="50164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fr-CA"/>
              <a:t>NARDAC Forum April 14, 2025</a:t>
            </a:r>
            <a:endParaRPr/>
          </a:p>
        </p:txBody>
      </p:sp>
      <p:sp>
        <p:nvSpPr>
          <p:cNvPr id="143" name="Google Shape;143;p21"/>
          <p:cNvSpPr txBox="1"/>
          <p:nvPr>
            <p:ph idx="12" type="sldNum"/>
          </p:nvPr>
        </p:nvSpPr>
        <p:spPr>
          <a:xfrm>
            <a:off x="457201" y="8953504"/>
            <a:ext cx="635000" cy="50164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A"/>
              <a:t>‹#›</a:t>
            </a:fld>
            <a:endParaRPr/>
          </a:p>
        </p:txBody>
      </p:sp>
      <p:sp>
        <p:nvSpPr>
          <p:cNvPr id="144" name="Google Shape;144;p21"/>
          <p:cNvSpPr txBox="1"/>
          <p:nvPr>
            <p:ph type="title"/>
          </p:nvPr>
        </p:nvSpPr>
        <p:spPr>
          <a:xfrm>
            <a:off x="1201738" y="520700"/>
            <a:ext cx="11574461" cy="18938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-CA"/>
              <a:t>2025 NARDAC Members</a:t>
            </a:r>
            <a:endParaRPr/>
          </a:p>
        </p:txBody>
      </p:sp>
      <p:sp>
        <p:nvSpPr>
          <p:cNvPr id="145" name="Google Shape;145;p21"/>
          <p:cNvSpPr txBox="1"/>
          <p:nvPr>
            <p:ph idx="1" type="body"/>
          </p:nvPr>
        </p:nvSpPr>
        <p:spPr>
          <a:xfrm>
            <a:off x="1201738" y="2000250"/>
            <a:ext cx="13936662" cy="670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r-CA" sz="2800"/>
              <a:t>American Library Association (ALA) Representatives</a:t>
            </a:r>
            <a:endParaRPr b="1" sz="2800"/>
          </a:p>
          <a:p>
            <a:pPr indent="-457200" lvl="0" marL="457200" rtl="0" algn="l">
              <a:spcBef>
                <a:spcPts val="0"/>
              </a:spcBef>
              <a:spcAft>
                <a:spcPts val="0"/>
              </a:spcAft>
              <a:buSzPts val="2800"/>
              <a:buFont typeface="Arial"/>
              <a:buChar char="•"/>
            </a:pPr>
            <a:r>
              <a:rPr lang="fr-CA" sz="2800"/>
              <a:t>Robert Maxwell, Brigham Young University</a:t>
            </a:r>
            <a:endParaRPr sz="2800"/>
          </a:p>
          <a:p>
            <a:pPr indent="-457200" lvl="0" marL="457200" rtl="0" algn="l">
              <a:spcBef>
                <a:spcPts val="0"/>
              </a:spcBef>
              <a:spcAft>
                <a:spcPts val="0"/>
              </a:spcAft>
              <a:buSzPts val="2800"/>
              <a:buFont typeface="Arial"/>
              <a:buChar char="•"/>
            </a:pPr>
            <a:r>
              <a:rPr lang="fr-CA" sz="2800"/>
              <a:t>Adam L. Schiff, University of Washington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r-CA" sz="2800"/>
              <a:t>Canadian Committee on Cataloguing (CCC) Representatives</a:t>
            </a:r>
            <a:endParaRPr b="1" sz="2800"/>
          </a:p>
          <a:p>
            <a:pPr indent="-457200" lvl="0" marL="457200" rtl="0" algn="l">
              <a:spcBef>
                <a:spcPts val="0"/>
              </a:spcBef>
              <a:spcAft>
                <a:spcPts val="0"/>
              </a:spcAft>
              <a:buSzPts val="2800"/>
              <a:buFont typeface="Arial"/>
              <a:buChar char="•"/>
            </a:pPr>
            <a:r>
              <a:rPr lang="fr-CA" sz="2800"/>
              <a:t>Thomas Brenndorfer, Guelph Public Library</a:t>
            </a:r>
            <a:endParaRPr/>
          </a:p>
          <a:p>
            <a:pPr indent="-457200" lvl="0" marL="457200" rtl="0" algn="l">
              <a:spcBef>
                <a:spcPts val="0"/>
              </a:spcBef>
              <a:spcAft>
                <a:spcPts val="0"/>
              </a:spcAft>
              <a:buSzPts val="2800"/>
              <a:buFont typeface="Arial"/>
              <a:buChar char="•"/>
            </a:pPr>
            <a:r>
              <a:rPr lang="fr-CA" sz="2800"/>
              <a:t>Hong Cui, Library and Archives Canada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r-CA" sz="2800"/>
              <a:t>Library of Congress (LC) Representatives</a:t>
            </a:r>
            <a:endParaRPr b="1" sz="2800"/>
          </a:p>
          <a:p>
            <a:pPr indent="-457200" lvl="0" marL="457200" rtl="0" algn="l">
              <a:spcBef>
                <a:spcPts val="0"/>
              </a:spcBef>
              <a:spcAft>
                <a:spcPts val="0"/>
              </a:spcAft>
              <a:buSzPts val="2800"/>
              <a:buFont typeface="Arial"/>
              <a:buChar char="•"/>
            </a:pPr>
            <a:r>
              <a:rPr lang="fr-CA" sz="2800"/>
              <a:t>Trina Soderquist, PTCP</a:t>
            </a:r>
            <a:endParaRPr/>
          </a:p>
          <a:p>
            <a:pPr indent="-457200" lvl="0" marL="457200" rtl="0" algn="l">
              <a:spcBef>
                <a:spcPts val="0"/>
              </a:spcBef>
              <a:spcAft>
                <a:spcPts val="0"/>
              </a:spcAft>
              <a:buSzPts val="2800"/>
              <a:buFont typeface="Arial"/>
              <a:buChar char="•"/>
            </a:pPr>
            <a:r>
              <a:rPr lang="fr-CA" sz="2800"/>
              <a:t>Melanie Polutta, PTCP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r-CA" sz="2800"/>
              <a:t>Library Science Education: </a:t>
            </a:r>
            <a:r>
              <a:rPr lang="fr-CA" sz="2800"/>
              <a:t>Dr. Shawne D. Miksa, University of North Texas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r-CA" sz="2800"/>
              <a:t>French Language Cataloging: </a:t>
            </a:r>
            <a:r>
              <a:rPr lang="fr-CA" sz="2800"/>
              <a:t>Daniel Paradis, Royal Conservatory of Music, Toronto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22"/>
          <p:cNvSpPr txBox="1"/>
          <p:nvPr>
            <p:ph idx="10" type="dt"/>
          </p:nvPr>
        </p:nvSpPr>
        <p:spPr>
          <a:xfrm>
            <a:off x="12572999" y="9010650"/>
            <a:ext cx="4477225" cy="50164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fr-CA"/>
              <a:t>NARDAC Forum April 14, 2025</a:t>
            </a:r>
            <a:endParaRPr/>
          </a:p>
        </p:txBody>
      </p:sp>
      <p:sp>
        <p:nvSpPr>
          <p:cNvPr id="154" name="Google Shape;154;p22"/>
          <p:cNvSpPr txBox="1"/>
          <p:nvPr>
            <p:ph idx="12" type="sldNum"/>
          </p:nvPr>
        </p:nvSpPr>
        <p:spPr>
          <a:xfrm>
            <a:off x="457201" y="8953504"/>
            <a:ext cx="635000" cy="50164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A"/>
              <a:t>‹#›</a:t>
            </a:fld>
            <a:endParaRPr/>
          </a:p>
        </p:txBody>
      </p:sp>
      <p:sp>
        <p:nvSpPr>
          <p:cNvPr id="155" name="Google Shape;155;p22"/>
          <p:cNvSpPr txBox="1"/>
          <p:nvPr>
            <p:ph type="title"/>
          </p:nvPr>
        </p:nvSpPr>
        <p:spPr>
          <a:xfrm>
            <a:off x="1201738" y="520700"/>
            <a:ext cx="11574461" cy="18938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-CA"/>
              <a:t>Organizational Roles</a:t>
            </a:r>
            <a:endParaRPr/>
          </a:p>
        </p:txBody>
      </p:sp>
      <p:sp>
        <p:nvSpPr>
          <p:cNvPr id="156" name="Google Shape;156;p22"/>
          <p:cNvSpPr txBox="1"/>
          <p:nvPr>
            <p:ph idx="1" type="body"/>
          </p:nvPr>
        </p:nvSpPr>
        <p:spPr>
          <a:xfrm>
            <a:off x="1201738" y="2414588"/>
            <a:ext cx="13936662" cy="62912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1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r-CA"/>
              <a:t>NARDAC Co-Chairs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-CA" sz="3600"/>
              <a:t>Daniel Paradis, Royal Conservatory of Music, Toronto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-CA" sz="3600"/>
              <a:t>Thomas Brenndorfer, Guelph Public Library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r-CA"/>
              <a:t>NARDAC Representative to the RSC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-CA"/>
              <a:t>Robert Maxwell, Brigham Young University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r-CA"/>
              <a:t>NARDAC Representative back-up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-CA"/>
              <a:t>Melanie Polutta, Library of Congress, PTCP 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r-CA"/>
              <a:t>NARDAC Coordinator of Web content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-CA"/>
              <a:t>Melanie Polutta, Library of Congress, PTCP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23"/>
          <p:cNvSpPr txBox="1"/>
          <p:nvPr>
            <p:ph idx="10" type="dt"/>
          </p:nvPr>
        </p:nvSpPr>
        <p:spPr>
          <a:xfrm>
            <a:off x="12572999" y="9010650"/>
            <a:ext cx="4477225" cy="50164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fr-CA"/>
              <a:t>NARDAC Forum April 14, 2025</a:t>
            </a:r>
            <a:endParaRPr/>
          </a:p>
        </p:txBody>
      </p:sp>
      <p:sp>
        <p:nvSpPr>
          <p:cNvPr id="165" name="Google Shape;165;p23"/>
          <p:cNvSpPr txBox="1"/>
          <p:nvPr>
            <p:ph idx="12" type="sldNum"/>
          </p:nvPr>
        </p:nvSpPr>
        <p:spPr>
          <a:xfrm>
            <a:off x="457201" y="8953504"/>
            <a:ext cx="635000" cy="50164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A"/>
              <a:t>‹#›</a:t>
            </a:fld>
            <a:endParaRPr/>
          </a:p>
        </p:txBody>
      </p:sp>
      <p:sp>
        <p:nvSpPr>
          <p:cNvPr id="166" name="Google Shape;166;p23"/>
          <p:cNvSpPr txBox="1"/>
          <p:nvPr>
            <p:ph idx="1" type="body"/>
          </p:nvPr>
        </p:nvSpPr>
        <p:spPr>
          <a:xfrm>
            <a:off x="6680200" y="4057650"/>
            <a:ext cx="10795000" cy="276998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fr-CA"/>
              <a:t>NARDAC activities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fr-CA"/>
              <a:t>Oct. 2024-April 2025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7" name="Google Shape;167;p23"/>
          <p:cNvSpPr txBox="1"/>
          <p:nvPr>
            <p:ph type="title"/>
          </p:nvPr>
        </p:nvSpPr>
        <p:spPr>
          <a:xfrm>
            <a:off x="536352" y="578763"/>
            <a:ext cx="16402494" cy="43088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24"/>
          <p:cNvSpPr txBox="1"/>
          <p:nvPr>
            <p:ph idx="10" type="dt"/>
          </p:nvPr>
        </p:nvSpPr>
        <p:spPr>
          <a:xfrm>
            <a:off x="12572999" y="9010650"/>
            <a:ext cx="4477225" cy="50164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fr-CA"/>
              <a:t>NARDAC Forum April 14, 2025</a:t>
            </a:r>
            <a:endParaRPr/>
          </a:p>
        </p:txBody>
      </p:sp>
      <p:sp>
        <p:nvSpPr>
          <p:cNvPr id="176" name="Google Shape;176;p24"/>
          <p:cNvSpPr txBox="1"/>
          <p:nvPr>
            <p:ph idx="12" type="sldNum"/>
          </p:nvPr>
        </p:nvSpPr>
        <p:spPr>
          <a:xfrm>
            <a:off x="457201" y="8953504"/>
            <a:ext cx="635000" cy="50164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A"/>
              <a:t>‹#›</a:t>
            </a:fld>
            <a:endParaRPr/>
          </a:p>
        </p:txBody>
      </p:sp>
      <p:sp>
        <p:nvSpPr>
          <p:cNvPr id="177" name="Google Shape;177;p24"/>
          <p:cNvSpPr txBox="1"/>
          <p:nvPr>
            <p:ph type="title"/>
          </p:nvPr>
        </p:nvSpPr>
        <p:spPr>
          <a:xfrm>
            <a:off x="1201738" y="520700"/>
            <a:ext cx="11574461" cy="18938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-CA"/>
              <a:t>Working on Proposals to RSC</a:t>
            </a:r>
            <a:endParaRPr/>
          </a:p>
        </p:txBody>
      </p:sp>
      <p:sp>
        <p:nvSpPr>
          <p:cNvPr id="178" name="Google Shape;178;p24"/>
          <p:cNvSpPr txBox="1"/>
          <p:nvPr>
            <p:ph idx="1" type="body"/>
          </p:nvPr>
        </p:nvSpPr>
        <p:spPr>
          <a:xfrm>
            <a:off x="1201738" y="2762250"/>
            <a:ext cx="13936662" cy="5943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571500" lvl="0" marL="571500" rtl="0" algn="l">
              <a:spcBef>
                <a:spcPts val="0"/>
              </a:spcBef>
              <a:spcAft>
                <a:spcPts val="0"/>
              </a:spcAft>
              <a:buSzPts val="4000"/>
              <a:buFont typeface="Arial"/>
              <a:buChar char="•"/>
            </a:pPr>
            <a:r>
              <a:rPr lang="fr-CA" sz="4000"/>
              <a:t>Submitted </a:t>
            </a:r>
            <a:r>
              <a:rPr b="1" i="0" lang="fr-CA" sz="4000" u="sng">
                <a:solidFill>
                  <a:schemeClr val="hlink"/>
                </a:solidFill>
                <a:hlinkClick r:id="rId3"/>
              </a:rPr>
              <a:t>RSC/NARDAC/2025/1</a:t>
            </a:r>
            <a:r>
              <a:rPr lang="fr-CA" sz="4000">
                <a:solidFill>
                  <a:srgbClr val="2D2D2D"/>
                </a:solidFill>
              </a:rPr>
              <a:t>, Proposal on numerals associated with given names</a:t>
            </a:r>
            <a:endParaRPr i="0" sz="4000">
              <a:solidFill>
                <a:srgbClr val="2D2D2D"/>
              </a:solidFill>
            </a:endParaRPr>
          </a:p>
          <a:p>
            <a:pPr indent="-571500" lvl="1" marL="1028700" rtl="0" algn="l">
              <a:spcBef>
                <a:spcPts val="0"/>
              </a:spcBef>
              <a:spcAft>
                <a:spcPts val="0"/>
              </a:spcAft>
              <a:buSzPts val="4000"/>
              <a:buFont typeface="Arial"/>
              <a:buChar char="•"/>
            </a:pPr>
            <a:r>
              <a:rPr lang="fr-CA" sz="4000"/>
              <a:t>Seeks to accommodate other types of numbers that are associated with a given name and that are an integral part of the name</a:t>
            </a:r>
            <a:endParaRPr sz="4000"/>
          </a:p>
          <a:p>
            <a:pPr indent="-571500" lvl="1" marL="1028700" rtl="0" algn="l">
              <a:spcBef>
                <a:spcPts val="0"/>
              </a:spcBef>
              <a:spcAft>
                <a:spcPts val="0"/>
              </a:spcAft>
              <a:buSzPts val="4000"/>
              <a:buFont typeface="Arial"/>
              <a:buChar char="•"/>
            </a:pPr>
            <a:r>
              <a:rPr lang="fr-CA" sz="4000"/>
              <a:t>Proposal accepted with revision of definition of </a:t>
            </a:r>
            <a:r>
              <a:rPr i="1" lang="fr-CA" sz="4000"/>
              <a:t>regnal number</a:t>
            </a:r>
            <a:r>
              <a:rPr lang="fr-CA" sz="4000"/>
              <a:t> at RSC meeting, April 7-10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25"/>
          <p:cNvSpPr txBox="1"/>
          <p:nvPr>
            <p:ph idx="10" type="dt"/>
          </p:nvPr>
        </p:nvSpPr>
        <p:spPr>
          <a:xfrm>
            <a:off x="12572999" y="9010650"/>
            <a:ext cx="4477225" cy="50164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fr-CA"/>
              <a:t>NARDAC Forum April 14, 2025</a:t>
            </a:r>
            <a:endParaRPr/>
          </a:p>
        </p:txBody>
      </p:sp>
      <p:sp>
        <p:nvSpPr>
          <p:cNvPr id="184" name="Google Shape;184;p25"/>
          <p:cNvSpPr txBox="1"/>
          <p:nvPr>
            <p:ph idx="12" type="sldNum"/>
          </p:nvPr>
        </p:nvSpPr>
        <p:spPr>
          <a:xfrm>
            <a:off x="457201" y="8953504"/>
            <a:ext cx="635000" cy="50164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A"/>
              <a:t>‹#›</a:t>
            </a:fld>
            <a:endParaRPr/>
          </a:p>
        </p:txBody>
      </p:sp>
      <p:sp>
        <p:nvSpPr>
          <p:cNvPr id="185" name="Google Shape;185;p25"/>
          <p:cNvSpPr txBox="1"/>
          <p:nvPr>
            <p:ph type="title"/>
          </p:nvPr>
        </p:nvSpPr>
        <p:spPr>
          <a:xfrm>
            <a:off x="1201738" y="520700"/>
            <a:ext cx="11574461" cy="18938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-CA"/>
              <a:t>Working on Proposals to RSC</a:t>
            </a:r>
            <a:endParaRPr/>
          </a:p>
        </p:txBody>
      </p:sp>
      <p:sp>
        <p:nvSpPr>
          <p:cNvPr id="186" name="Google Shape;186;p25"/>
          <p:cNvSpPr txBox="1"/>
          <p:nvPr>
            <p:ph idx="1" type="body"/>
          </p:nvPr>
        </p:nvSpPr>
        <p:spPr>
          <a:xfrm>
            <a:off x="1201738" y="2762250"/>
            <a:ext cx="13936662" cy="5943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571500" lvl="0" marL="571500" rtl="0" algn="l">
              <a:spcBef>
                <a:spcPts val="0"/>
              </a:spcBef>
              <a:spcAft>
                <a:spcPts val="0"/>
              </a:spcAft>
              <a:buSzPts val="3600"/>
              <a:buFont typeface="Arial"/>
              <a:buChar char="•"/>
            </a:pPr>
            <a:r>
              <a:rPr lang="fr-CA"/>
              <a:t>Finalizing 2 other proposals</a:t>
            </a:r>
            <a:endParaRPr/>
          </a:p>
          <a:p>
            <a:pPr indent="-571500" lvl="0" marL="571500" rtl="0" algn="l">
              <a:spcBef>
                <a:spcPts val="0"/>
              </a:spcBef>
              <a:spcAft>
                <a:spcPts val="0"/>
              </a:spcAft>
              <a:buSzPts val="3600"/>
              <a:buFont typeface="Arial"/>
              <a:buChar char="•"/>
            </a:pPr>
            <a:r>
              <a:rPr b="1" lang="fr-CA"/>
              <a:t>RSC/NARDAC/2025/2</a:t>
            </a:r>
            <a:r>
              <a:rPr lang="fr-CA"/>
              <a:t>, Inconsistency in the transcribed manifestation elements related to source of information</a:t>
            </a:r>
            <a:endParaRPr/>
          </a:p>
          <a:p>
            <a:pPr indent="-571500" lvl="0" marL="571500" rtl="0" algn="l">
              <a:spcBef>
                <a:spcPts val="0"/>
              </a:spcBef>
              <a:spcAft>
                <a:spcPts val="0"/>
              </a:spcAft>
              <a:buSzPts val="3600"/>
              <a:buFont typeface="Arial"/>
              <a:buChar char="•"/>
            </a:pPr>
            <a:r>
              <a:rPr lang="fr-CA"/>
              <a:t>Proposal to add of one or two options, as appropriate, for all Manifestation elements that relate to identification of the resource</a:t>
            </a:r>
            <a:endParaRPr/>
          </a:p>
          <a:p>
            <a:pPr indent="-342900" lvl="0" marL="571500" rtl="0" algn="l">
              <a:spcBef>
                <a:spcPts val="0"/>
              </a:spcBef>
              <a:spcAft>
                <a:spcPts val="0"/>
              </a:spcAft>
              <a:buSzPts val="3600"/>
              <a:buFont typeface="Arial"/>
              <a:buNone/>
            </a:pPr>
            <a:r>
              <a:t/>
            </a:r>
            <a:endParaRPr/>
          </a:p>
          <a:p>
            <a:pPr indent="-571500" lvl="0" marL="571500" rtl="0" algn="l">
              <a:spcBef>
                <a:spcPts val="0"/>
              </a:spcBef>
              <a:spcAft>
                <a:spcPts val="0"/>
              </a:spcAft>
              <a:buSzPts val="3600"/>
              <a:buFont typeface="Arial"/>
              <a:buChar char="•"/>
            </a:pPr>
            <a:r>
              <a:rPr b="1" lang="fr-CA"/>
              <a:t>RSC/NARDAC/2025/3</a:t>
            </a:r>
            <a:r>
              <a:rPr lang="fr-CA"/>
              <a:t>, Revision of two sets of condition and condition options for Corporate Body: variant access point for corporate body</a:t>
            </a:r>
            <a:endParaRPr/>
          </a:p>
          <a:p>
            <a:pPr indent="-571500" lvl="0" marL="571500" rtl="0" algn="l">
              <a:spcBef>
                <a:spcPts val="0"/>
              </a:spcBef>
              <a:spcAft>
                <a:spcPts val="0"/>
              </a:spcAft>
              <a:buSzPts val="3600"/>
              <a:buFont typeface="Arial"/>
              <a:buChar char="•"/>
            </a:pPr>
            <a:r>
              <a:rPr lang="fr-CA"/>
              <a:t>Proposal to delete one set of condition and condition options and to change the location and wording of another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3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p26"/>
          <p:cNvSpPr txBox="1"/>
          <p:nvPr>
            <p:ph idx="10" type="dt"/>
          </p:nvPr>
        </p:nvSpPr>
        <p:spPr>
          <a:xfrm>
            <a:off x="12572999" y="9010650"/>
            <a:ext cx="4477225" cy="50164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fr-CA"/>
              <a:t>NARDAC Forum April 14, 2025</a:t>
            </a:r>
            <a:endParaRPr/>
          </a:p>
        </p:txBody>
      </p:sp>
      <p:sp>
        <p:nvSpPr>
          <p:cNvPr id="195" name="Google Shape;195;p26"/>
          <p:cNvSpPr txBox="1"/>
          <p:nvPr>
            <p:ph idx="12" type="sldNum"/>
          </p:nvPr>
        </p:nvSpPr>
        <p:spPr>
          <a:xfrm>
            <a:off x="457201" y="8953504"/>
            <a:ext cx="635000" cy="50164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A"/>
              <a:t>‹#›</a:t>
            </a:fld>
            <a:endParaRPr/>
          </a:p>
        </p:txBody>
      </p:sp>
      <p:sp>
        <p:nvSpPr>
          <p:cNvPr id="196" name="Google Shape;196;p26"/>
          <p:cNvSpPr txBox="1"/>
          <p:nvPr>
            <p:ph idx="1" type="body"/>
          </p:nvPr>
        </p:nvSpPr>
        <p:spPr>
          <a:xfrm>
            <a:off x="6680200" y="4057650"/>
            <a:ext cx="10795000" cy="92333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fr-CA"/>
              <a:t>Other news</a:t>
            </a:r>
            <a:endParaRPr/>
          </a:p>
        </p:txBody>
      </p:sp>
      <p:sp>
        <p:nvSpPr>
          <p:cNvPr id="197" name="Google Shape;197;p26"/>
          <p:cNvSpPr txBox="1"/>
          <p:nvPr>
            <p:ph type="title"/>
          </p:nvPr>
        </p:nvSpPr>
        <p:spPr>
          <a:xfrm>
            <a:off x="536352" y="578763"/>
            <a:ext cx="16402494" cy="43088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p27"/>
          <p:cNvSpPr txBox="1"/>
          <p:nvPr>
            <p:ph idx="10" type="dt"/>
          </p:nvPr>
        </p:nvSpPr>
        <p:spPr>
          <a:xfrm>
            <a:off x="12572999" y="9010650"/>
            <a:ext cx="4477225" cy="50164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fr-CA"/>
              <a:t>NARDAC Forum April 14, 2025</a:t>
            </a:r>
            <a:endParaRPr/>
          </a:p>
        </p:txBody>
      </p:sp>
      <p:sp>
        <p:nvSpPr>
          <p:cNvPr id="203" name="Google Shape;203;p27"/>
          <p:cNvSpPr txBox="1"/>
          <p:nvPr>
            <p:ph idx="12" type="sldNum"/>
          </p:nvPr>
        </p:nvSpPr>
        <p:spPr>
          <a:xfrm>
            <a:off x="457201" y="8953504"/>
            <a:ext cx="635000" cy="50164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CA"/>
              <a:t>‹#›</a:t>
            </a:fld>
            <a:endParaRPr/>
          </a:p>
        </p:txBody>
      </p:sp>
      <p:sp>
        <p:nvSpPr>
          <p:cNvPr id="204" name="Google Shape;204;p27"/>
          <p:cNvSpPr txBox="1"/>
          <p:nvPr>
            <p:ph type="title"/>
          </p:nvPr>
        </p:nvSpPr>
        <p:spPr>
          <a:xfrm>
            <a:off x="1201738" y="520700"/>
            <a:ext cx="11574461" cy="18938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-CA"/>
              <a:t>French version of RDA</a:t>
            </a:r>
            <a:endParaRPr/>
          </a:p>
        </p:txBody>
      </p:sp>
      <p:sp>
        <p:nvSpPr>
          <p:cNvPr id="205" name="Google Shape;205;p27"/>
          <p:cNvSpPr txBox="1"/>
          <p:nvPr>
            <p:ph idx="1" type="body"/>
          </p:nvPr>
        </p:nvSpPr>
        <p:spPr>
          <a:xfrm>
            <a:off x="1201738" y="2414600"/>
            <a:ext cx="13936800" cy="5943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571500" lvl="0" marL="571500" rtl="0" algn="l">
              <a:spcBef>
                <a:spcPts val="0"/>
              </a:spcBef>
              <a:spcAft>
                <a:spcPts val="0"/>
              </a:spcAft>
              <a:buSzPts val="3600"/>
              <a:buFont typeface="Arial"/>
              <a:buChar char="•"/>
            </a:pPr>
            <a:r>
              <a:rPr lang="fr-CA"/>
              <a:t>With February release, the French version is completely up to date with the English version</a:t>
            </a:r>
            <a:endParaRPr/>
          </a:p>
          <a:p>
            <a:pPr indent="-571500" lvl="0" marL="571500" rtl="0" algn="l">
              <a:spcBef>
                <a:spcPts val="0"/>
              </a:spcBef>
              <a:spcAft>
                <a:spcPts val="0"/>
              </a:spcAft>
              <a:buSzPts val="3600"/>
              <a:buFont typeface="Arial"/>
              <a:buChar char="•"/>
            </a:pPr>
            <a:r>
              <a:rPr lang="fr-CA"/>
              <a:t>Examples were translated or adapted when necessary; in addition, many French examples have been substituted for the original English examples, even though they were valid as is in the French version</a:t>
            </a:r>
            <a:endParaRPr/>
          </a:p>
          <a:p>
            <a:pPr indent="-571500" lvl="0" marL="571500" rtl="0" algn="l">
              <a:spcBef>
                <a:spcPts val="0"/>
              </a:spcBef>
              <a:spcAft>
                <a:spcPts val="0"/>
              </a:spcAft>
              <a:buSzPts val="3600"/>
              <a:buFont typeface="Arial"/>
              <a:buChar char="•"/>
            </a:pPr>
            <a:r>
              <a:rPr lang="fr-CA"/>
              <a:t>Publication of BAnQ community resources, which provide French translation for instructions that were part of original RDA but later determined to be outside the scope of RDA goals</a:t>
            </a:r>
            <a:endParaRPr/>
          </a:p>
          <a:p>
            <a:pPr indent="-571500" lvl="1" marL="1028700" rtl="0" algn="l">
              <a:spcBef>
                <a:spcPts val="0"/>
              </a:spcBef>
              <a:spcAft>
                <a:spcPts val="0"/>
              </a:spcAft>
              <a:buSzPts val="3200"/>
              <a:buFont typeface="Arial"/>
              <a:buChar char="•"/>
            </a:pPr>
            <a:r>
              <a:rPr lang="fr-CA" sz="3200"/>
              <a:t>Covers capitalization, abbreviations and symbols, ordinal numbers, initial articles, access points for persons in certain categories, and terms of rank, honour or function</a:t>
            </a:r>
            <a:endParaRPr sz="32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RDA colors">
      <a:dk1>
        <a:srgbClr val="000000"/>
      </a:dk1>
      <a:lt1>
        <a:srgbClr val="FFFFFF"/>
      </a:lt1>
      <a:dk2>
        <a:srgbClr val="21328A"/>
      </a:dk2>
      <a:lt2>
        <a:srgbClr val="FECE4E"/>
      </a:lt2>
      <a:accent1>
        <a:srgbClr val="F59B2D"/>
      </a:accent1>
      <a:accent2>
        <a:srgbClr val="59B2DF"/>
      </a:accent2>
      <a:accent3>
        <a:srgbClr val="CF7609"/>
      </a:accent3>
      <a:accent4>
        <a:srgbClr val="8A4F06"/>
      </a:accent4>
      <a:accent5>
        <a:srgbClr val="BFBFBF"/>
      </a:accent5>
      <a:accent6>
        <a:srgbClr val="7F7F7F"/>
      </a:accent6>
      <a:hlink>
        <a:srgbClr val="F59B2D"/>
      </a:hlink>
      <a:folHlink>
        <a:srgbClr val="21328A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1_Office Theme">
  <a:themeElements>
    <a:clrScheme name="RDA colors">
      <a:dk1>
        <a:srgbClr val="000000"/>
      </a:dk1>
      <a:lt1>
        <a:srgbClr val="FFFFFF"/>
      </a:lt1>
      <a:dk2>
        <a:srgbClr val="21328A"/>
      </a:dk2>
      <a:lt2>
        <a:srgbClr val="FECE4E"/>
      </a:lt2>
      <a:accent1>
        <a:srgbClr val="F59B2D"/>
      </a:accent1>
      <a:accent2>
        <a:srgbClr val="59B2DF"/>
      </a:accent2>
      <a:accent3>
        <a:srgbClr val="CF7609"/>
      </a:accent3>
      <a:accent4>
        <a:srgbClr val="8A4F06"/>
      </a:accent4>
      <a:accent5>
        <a:srgbClr val="BFBFBF"/>
      </a:accent5>
      <a:accent6>
        <a:srgbClr val="7F7F7F"/>
      </a:accent6>
      <a:hlink>
        <a:srgbClr val="F59B2D"/>
      </a:hlink>
      <a:folHlink>
        <a:srgbClr val="21328A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