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256" r:id="rId5"/>
    <p:sldId id="258" r:id="rId6"/>
    <p:sldId id="259" r:id="rId7"/>
    <p:sldId id="405" r:id="rId8"/>
    <p:sldId id="389" r:id="rId9"/>
    <p:sldId id="388" r:id="rId10"/>
    <p:sldId id="399" r:id="rId11"/>
    <p:sldId id="410" r:id="rId12"/>
    <p:sldId id="416" r:id="rId13"/>
    <p:sldId id="490" r:id="rId14"/>
    <p:sldId id="495" r:id="rId15"/>
    <p:sldId id="494" r:id="rId16"/>
    <p:sldId id="402" r:id="rId17"/>
    <p:sldId id="496" r:id="rId18"/>
    <p:sldId id="497" r:id="rId19"/>
  </p:sldIdLst>
  <p:sldSz cx="9144000" cy="6858000" type="screen4x3"/>
  <p:notesSz cx="7010400" cy="9296400"/>
  <p:defaultTextStyle>
    <a:defPPr>
      <a:defRPr lang="en-US"/>
    </a:defPPr>
    <a:lvl1pPr marL="0" algn="l" defTabSz="640354" rtl="0" eaLnBrk="1" latinLnBrk="0" hangingPunct="1">
      <a:defRPr sz="1300" kern="1200">
        <a:solidFill>
          <a:schemeClr val="tx1"/>
        </a:solidFill>
        <a:latin typeface="+mn-lt"/>
        <a:ea typeface="+mn-ea"/>
        <a:cs typeface="+mn-cs"/>
      </a:defRPr>
    </a:lvl1pPr>
    <a:lvl2pPr marL="320177" algn="l" defTabSz="640354" rtl="0" eaLnBrk="1" latinLnBrk="0" hangingPunct="1">
      <a:defRPr sz="1300" kern="1200">
        <a:solidFill>
          <a:schemeClr val="tx1"/>
        </a:solidFill>
        <a:latin typeface="+mn-lt"/>
        <a:ea typeface="+mn-ea"/>
        <a:cs typeface="+mn-cs"/>
      </a:defRPr>
    </a:lvl2pPr>
    <a:lvl3pPr marL="640354" algn="l" defTabSz="640354" rtl="0" eaLnBrk="1" latinLnBrk="0" hangingPunct="1">
      <a:defRPr sz="1300" kern="1200">
        <a:solidFill>
          <a:schemeClr val="tx1"/>
        </a:solidFill>
        <a:latin typeface="+mn-lt"/>
        <a:ea typeface="+mn-ea"/>
        <a:cs typeface="+mn-cs"/>
      </a:defRPr>
    </a:lvl3pPr>
    <a:lvl4pPr marL="960531" algn="l" defTabSz="640354" rtl="0" eaLnBrk="1" latinLnBrk="0" hangingPunct="1">
      <a:defRPr sz="1300" kern="1200">
        <a:solidFill>
          <a:schemeClr val="tx1"/>
        </a:solidFill>
        <a:latin typeface="+mn-lt"/>
        <a:ea typeface="+mn-ea"/>
        <a:cs typeface="+mn-cs"/>
      </a:defRPr>
    </a:lvl4pPr>
    <a:lvl5pPr marL="1280709" algn="l" defTabSz="640354" rtl="0" eaLnBrk="1" latinLnBrk="0" hangingPunct="1">
      <a:defRPr sz="1300" kern="1200">
        <a:solidFill>
          <a:schemeClr val="tx1"/>
        </a:solidFill>
        <a:latin typeface="+mn-lt"/>
        <a:ea typeface="+mn-ea"/>
        <a:cs typeface="+mn-cs"/>
      </a:defRPr>
    </a:lvl5pPr>
    <a:lvl6pPr marL="1600886" algn="l" defTabSz="640354" rtl="0" eaLnBrk="1" latinLnBrk="0" hangingPunct="1">
      <a:defRPr sz="1300" kern="1200">
        <a:solidFill>
          <a:schemeClr val="tx1"/>
        </a:solidFill>
        <a:latin typeface="+mn-lt"/>
        <a:ea typeface="+mn-ea"/>
        <a:cs typeface="+mn-cs"/>
      </a:defRPr>
    </a:lvl6pPr>
    <a:lvl7pPr marL="1921063" algn="l" defTabSz="640354" rtl="0" eaLnBrk="1" latinLnBrk="0" hangingPunct="1">
      <a:defRPr sz="1300" kern="1200">
        <a:solidFill>
          <a:schemeClr val="tx1"/>
        </a:solidFill>
        <a:latin typeface="+mn-lt"/>
        <a:ea typeface="+mn-ea"/>
        <a:cs typeface="+mn-cs"/>
      </a:defRPr>
    </a:lvl7pPr>
    <a:lvl8pPr marL="2241240" algn="l" defTabSz="640354" rtl="0" eaLnBrk="1" latinLnBrk="0" hangingPunct="1">
      <a:defRPr sz="1300" kern="1200">
        <a:solidFill>
          <a:schemeClr val="tx1"/>
        </a:solidFill>
        <a:latin typeface="+mn-lt"/>
        <a:ea typeface="+mn-ea"/>
        <a:cs typeface="+mn-cs"/>
      </a:defRPr>
    </a:lvl8pPr>
    <a:lvl9pPr marL="2561417" algn="l" defTabSz="640354"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guide id="3" orient="horz" pos="2017">
          <p15:clr>
            <a:srgbClr val="A4A3A4"/>
          </p15:clr>
        </p15:guide>
        <p15:guide id="4" pos="113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42C628-E3F2-4EC0-A60F-C3601107FA6C}" v="36" dt="2026-05-10T08:25:02.50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2644" autoAdjust="0"/>
  </p:normalViewPr>
  <p:slideViewPr>
    <p:cSldViewPr>
      <p:cViewPr varScale="1">
        <p:scale>
          <a:sx n="71" d="100"/>
          <a:sy n="71" d="100"/>
        </p:scale>
        <p:origin x="1704" y="60"/>
      </p:cViewPr>
      <p:guideLst>
        <p:guide orient="horz" pos="2880"/>
        <p:guide pos="1614"/>
        <p:guide orient="horz" pos="2017"/>
        <p:guide pos="113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5" d="100"/>
          <a:sy n="85" d="100"/>
        </p:scale>
        <p:origin x="384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1" y="3"/>
            <a:ext cx="3037756" cy="465726"/>
          </a:xfrm>
          <a:prstGeom prst="rect">
            <a:avLst/>
          </a:prstGeom>
        </p:spPr>
        <p:txBody>
          <a:bodyPr vert="horz" lIns="54675" tIns="27338" rIns="54675" bIns="27338" rtlCol="0"/>
          <a:lstStyle>
            <a:lvl1pPr algn="l">
              <a:defRPr sz="700"/>
            </a:lvl1pPr>
          </a:lstStyle>
          <a:p>
            <a:endParaRPr lang="en-US" dirty="0"/>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3970736" y="3"/>
            <a:ext cx="3037756" cy="465726"/>
          </a:xfrm>
          <a:prstGeom prst="rect">
            <a:avLst/>
          </a:prstGeom>
        </p:spPr>
        <p:txBody>
          <a:bodyPr vert="horz" lIns="54675" tIns="27338" rIns="54675" bIns="27338" rtlCol="0"/>
          <a:lstStyle>
            <a:lvl1pPr algn="r">
              <a:defRPr sz="700"/>
            </a:lvl1pPr>
          </a:lstStyle>
          <a:p>
            <a:fld id="{91304DA7-5E8A-488F-9628-684A85013938}" type="datetime4">
              <a:rPr lang="en-US" smtClean="0"/>
              <a:t>May 19, 2026</a:t>
            </a:fld>
            <a:endParaRPr lang="en-US" dirty="0"/>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1" y="8830676"/>
            <a:ext cx="3037756" cy="465724"/>
          </a:xfrm>
          <a:prstGeom prst="rect">
            <a:avLst/>
          </a:prstGeom>
        </p:spPr>
        <p:txBody>
          <a:bodyPr vert="horz" lIns="54675" tIns="27338" rIns="54675" bIns="27338" rtlCol="0" anchor="b"/>
          <a:lstStyle>
            <a:lvl1pPr algn="l">
              <a:defRPr sz="700"/>
            </a:lvl1pPr>
          </a:lstStyle>
          <a:p>
            <a:endParaRPr lang="en-US" dirty="0"/>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3970736" y="8830676"/>
            <a:ext cx="3037756" cy="465724"/>
          </a:xfrm>
          <a:prstGeom prst="rect">
            <a:avLst/>
          </a:prstGeom>
        </p:spPr>
        <p:txBody>
          <a:bodyPr vert="horz" lIns="54675" tIns="27338" rIns="54675" bIns="27338" rtlCol="0" anchor="b"/>
          <a:lstStyle>
            <a:lvl1pPr algn="r">
              <a:defRPr sz="700"/>
            </a:lvl1pPr>
          </a:lstStyle>
          <a:p>
            <a:fld id="{6E9B3389-A65E-496A-AB6E-7A5B74EF2665}" type="slidenum">
              <a:rPr lang="en-US" smtClean="0"/>
              <a:t>‹#›</a:t>
            </a:fld>
            <a:endParaRPr lang="en-US" dirty="0"/>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37756" cy="465726"/>
          </a:xfrm>
          <a:prstGeom prst="rect">
            <a:avLst/>
          </a:prstGeom>
        </p:spPr>
        <p:txBody>
          <a:bodyPr vert="horz" lIns="54675" tIns="27338" rIns="54675" bIns="27338" rtlCol="0"/>
          <a:lstStyle>
            <a:lvl1pPr algn="l">
              <a:defRPr sz="700"/>
            </a:lvl1pPr>
          </a:lstStyle>
          <a:p>
            <a:endParaRPr lang="en-US" dirty="0"/>
          </a:p>
        </p:txBody>
      </p:sp>
      <p:sp>
        <p:nvSpPr>
          <p:cNvPr id="3" name="Date Placeholder 2"/>
          <p:cNvSpPr>
            <a:spLocks noGrp="1"/>
          </p:cNvSpPr>
          <p:nvPr>
            <p:ph type="dt" idx="1"/>
          </p:nvPr>
        </p:nvSpPr>
        <p:spPr>
          <a:xfrm>
            <a:off x="3970736" y="3"/>
            <a:ext cx="3037756" cy="465726"/>
          </a:xfrm>
          <a:prstGeom prst="rect">
            <a:avLst/>
          </a:prstGeom>
        </p:spPr>
        <p:txBody>
          <a:bodyPr vert="horz" lIns="54675" tIns="27338" rIns="54675" bIns="27338" rtlCol="0"/>
          <a:lstStyle>
            <a:lvl1pPr algn="r">
              <a:defRPr sz="700"/>
            </a:lvl1pPr>
          </a:lstStyle>
          <a:p>
            <a:fld id="{EAE2EAE7-D177-4AF5-8A9F-325A87784584}" type="datetime4">
              <a:rPr lang="en-US" smtClean="0"/>
              <a:t>May 19, 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54675" tIns="27338" rIns="54675" bIns="27338" rtlCol="0" anchor="ctr"/>
          <a:lstStyle/>
          <a:p>
            <a:endParaRPr lang="en-US" dirty="0"/>
          </a:p>
        </p:txBody>
      </p:sp>
      <p:sp>
        <p:nvSpPr>
          <p:cNvPr id="5" name="Notes Placeholder 4"/>
          <p:cNvSpPr>
            <a:spLocks noGrp="1"/>
          </p:cNvSpPr>
          <p:nvPr>
            <p:ph type="body" sz="quarter" idx="3"/>
          </p:nvPr>
        </p:nvSpPr>
        <p:spPr>
          <a:xfrm>
            <a:off x="701168" y="4473366"/>
            <a:ext cx="5608065" cy="3660987"/>
          </a:xfrm>
          <a:prstGeom prst="rect">
            <a:avLst/>
          </a:prstGeom>
        </p:spPr>
        <p:txBody>
          <a:bodyPr vert="horz" lIns="54675" tIns="27338" rIns="54675" bIns="27338"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830676"/>
            <a:ext cx="3037756" cy="465724"/>
          </a:xfrm>
          <a:prstGeom prst="rect">
            <a:avLst/>
          </a:prstGeom>
        </p:spPr>
        <p:txBody>
          <a:bodyPr vert="horz" lIns="54675" tIns="27338" rIns="54675" bIns="27338" rtlCol="0" anchor="b"/>
          <a:lstStyle>
            <a:lvl1pPr algn="l">
              <a:defRPr sz="700"/>
            </a:lvl1pPr>
          </a:lstStyle>
          <a:p>
            <a:endParaRPr lang="en-US" dirty="0"/>
          </a:p>
        </p:txBody>
      </p:sp>
      <p:sp>
        <p:nvSpPr>
          <p:cNvPr id="7" name="Slide Number Placeholder 6"/>
          <p:cNvSpPr>
            <a:spLocks noGrp="1"/>
          </p:cNvSpPr>
          <p:nvPr>
            <p:ph type="sldNum" sz="quarter" idx="5"/>
          </p:nvPr>
        </p:nvSpPr>
        <p:spPr>
          <a:xfrm>
            <a:off x="3970736" y="8830676"/>
            <a:ext cx="3037756" cy="465724"/>
          </a:xfrm>
          <a:prstGeom prst="rect">
            <a:avLst/>
          </a:prstGeom>
        </p:spPr>
        <p:txBody>
          <a:bodyPr vert="horz" lIns="54675" tIns="27338" rIns="54675" bIns="27338" rtlCol="0" anchor="b"/>
          <a:lstStyle>
            <a:lvl1pPr algn="r">
              <a:defRPr sz="700"/>
            </a:lvl1pPr>
          </a:lstStyle>
          <a:p>
            <a:fld id="{CC7BB43D-6859-4C14-84A8-D9538C9727DB}" type="slidenum">
              <a:rPr lang="en-US" smtClean="0"/>
              <a:t>‹#›</a:t>
            </a:fld>
            <a:endParaRPr lang="en-US" dirty="0"/>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640354" rtl="0" eaLnBrk="1" latinLnBrk="0" hangingPunct="1">
      <a:defRPr sz="1800" kern="1200">
        <a:solidFill>
          <a:schemeClr val="tx1"/>
        </a:solidFill>
        <a:latin typeface="+mn-lt"/>
        <a:ea typeface="+mn-ea"/>
        <a:cs typeface="+mn-cs"/>
      </a:defRPr>
    </a:lvl1pPr>
    <a:lvl2pPr marL="320177" algn="l" defTabSz="640354" rtl="0" eaLnBrk="1" latinLnBrk="0" hangingPunct="1">
      <a:defRPr sz="1800" kern="1200">
        <a:solidFill>
          <a:schemeClr val="tx1"/>
        </a:solidFill>
        <a:latin typeface="+mn-lt"/>
        <a:ea typeface="+mn-ea"/>
        <a:cs typeface="+mn-cs"/>
      </a:defRPr>
    </a:lvl2pPr>
    <a:lvl3pPr marL="640354" algn="l" defTabSz="640354" rtl="0" eaLnBrk="1" latinLnBrk="0" hangingPunct="1">
      <a:defRPr sz="1800" kern="1200">
        <a:solidFill>
          <a:schemeClr val="tx1"/>
        </a:solidFill>
        <a:latin typeface="+mn-lt"/>
        <a:ea typeface="+mn-ea"/>
        <a:cs typeface="+mn-cs"/>
      </a:defRPr>
    </a:lvl3pPr>
    <a:lvl4pPr marL="960531" algn="l" defTabSz="640354" rtl="0" eaLnBrk="1" latinLnBrk="0" hangingPunct="1">
      <a:defRPr sz="1800" kern="1200">
        <a:solidFill>
          <a:schemeClr val="tx1"/>
        </a:solidFill>
        <a:latin typeface="+mn-lt"/>
        <a:ea typeface="+mn-ea"/>
        <a:cs typeface="+mn-cs"/>
      </a:defRPr>
    </a:lvl4pPr>
    <a:lvl5pPr marL="1280709" algn="l" defTabSz="640354" rtl="0" eaLnBrk="1" latinLnBrk="0" hangingPunct="1">
      <a:defRPr sz="1800" kern="1200">
        <a:solidFill>
          <a:schemeClr val="tx1"/>
        </a:solidFill>
        <a:latin typeface="+mn-lt"/>
        <a:ea typeface="+mn-ea"/>
        <a:cs typeface="+mn-cs"/>
      </a:defRPr>
    </a:lvl5pPr>
    <a:lvl6pPr marL="1600886" algn="l" defTabSz="640354" rtl="0" eaLnBrk="1" latinLnBrk="0" hangingPunct="1">
      <a:defRPr sz="800" kern="1200">
        <a:solidFill>
          <a:schemeClr val="tx1"/>
        </a:solidFill>
        <a:latin typeface="+mn-lt"/>
        <a:ea typeface="+mn-ea"/>
        <a:cs typeface="+mn-cs"/>
      </a:defRPr>
    </a:lvl6pPr>
    <a:lvl7pPr marL="1921063" algn="l" defTabSz="640354" rtl="0" eaLnBrk="1" latinLnBrk="0" hangingPunct="1">
      <a:defRPr sz="800" kern="1200">
        <a:solidFill>
          <a:schemeClr val="tx1"/>
        </a:solidFill>
        <a:latin typeface="+mn-lt"/>
        <a:ea typeface="+mn-ea"/>
        <a:cs typeface="+mn-cs"/>
      </a:defRPr>
    </a:lvl7pPr>
    <a:lvl8pPr marL="2241240" algn="l" defTabSz="640354" rtl="0" eaLnBrk="1" latinLnBrk="0" hangingPunct="1">
      <a:defRPr sz="800" kern="1200">
        <a:solidFill>
          <a:schemeClr val="tx1"/>
        </a:solidFill>
        <a:latin typeface="+mn-lt"/>
        <a:ea typeface="+mn-ea"/>
        <a:cs typeface="+mn-cs"/>
      </a:defRPr>
    </a:lvl8pPr>
    <a:lvl9pPr marL="2561417" algn="l" defTabSz="640354"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800" dirty="0"/>
          </a:p>
        </p:txBody>
      </p:sp>
      <p:sp>
        <p:nvSpPr>
          <p:cNvPr id="4" name="Date Placeholder 3"/>
          <p:cNvSpPr>
            <a:spLocks noGrp="1"/>
          </p:cNvSpPr>
          <p:nvPr>
            <p:ph type="dt" idx="1"/>
          </p:nvPr>
        </p:nvSpPr>
        <p:spPr/>
        <p:txBody>
          <a:bodyPr/>
          <a:lstStyle/>
          <a:p>
            <a:fld id="{BB5239B4-393E-400C-B1C7-CF824D1E4ED2}" type="datetime4">
              <a:rPr lang="en-US" smtClean="0"/>
              <a:t>May 19, 2026</a:t>
            </a:fld>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CC7BB43D-6859-4C14-84A8-D9538C9727DB}" type="slidenum">
              <a:rPr lang="en-US" smtClean="0"/>
              <a:t>1</a:t>
            </a:fld>
            <a:endParaRPr lang="en-US" dirty="0"/>
          </a:p>
        </p:txBody>
      </p:sp>
    </p:spTree>
    <p:extLst>
      <p:ext uri="{BB962C8B-B14F-4D97-AF65-F5344CB8AC3E}">
        <p14:creationId xmlns:p14="http://schemas.microsoft.com/office/powerpoint/2010/main" val="1585018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t>
            </a:r>
          </a:p>
        </p:txBody>
      </p:sp>
      <p:sp>
        <p:nvSpPr>
          <p:cNvPr id="4" name="Date Placeholder 3"/>
          <p:cNvSpPr>
            <a:spLocks noGrp="1"/>
          </p:cNvSpPr>
          <p:nvPr>
            <p:ph type="dt" idx="1"/>
          </p:nvPr>
        </p:nvSpPr>
        <p:spPr/>
        <p:txBody>
          <a:bodyPr/>
          <a:lstStyle/>
          <a:p>
            <a:fld id="{AA7273CF-CE02-470A-8AA1-B0C815125BC7}" type="datetime4">
              <a:rPr lang="en-US" smtClean="0"/>
              <a:t>May 19, 2026</a:t>
            </a:fld>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CC7BB43D-6859-4C14-84A8-D9538C9727DB}" type="slidenum">
              <a:rPr lang="en-US" smtClean="0"/>
              <a:t>2</a:t>
            </a:fld>
            <a:endParaRPr lang="en-US" dirty="0"/>
          </a:p>
        </p:txBody>
      </p:sp>
    </p:spTree>
    <p:extLst>
      <p:ext uri="{BB962C8B-B14F-4D97-AF65-F5344CB8AC3E}">
        <p14:creationId xmlns:p14="http://schemas.microsoft.com/office/powerpoint/2010/main" val="2196678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3</a:t>
            </a:fld>
            <a:endParaRPr lang="de-DE"/>
          </a:p>
        </p:txBody>
      </p:sp>
    </p:spTree>
    <p:extLst>
      <p:ext uri="{BB962C8B-B14F-4D97-AF65-F5344CB8AC3E}">
        <p14:creationId xmlns:p14="http://schemas.microsoft.com/office/powerpoint/2010/main" val="1234230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5B800-4A66-8506-0C63-5C9AB6B6CC0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7703088-64C8-EC0A-029F-7D364083B83E}"/>
              </a:ext>
            </a:extLst>
          </p:cNvPr>
          <p:cNvSpPr>
            <a:spLocks noGrp="1" noRot="1" noChangeAspect="1"/>
          </p:cNvSpPr>
          <p:nvPr>
            <p:ph type="sldImg"/>
          </p:nvPr>
        </p:nvSpPr>
        <p:spPr>
          <a:xfrm>
            <a:off x="917575" y="744538"/>
            <a:ext cx="4962525" cy="3722687"/>
          </a:xfrm>
        </p:spPr>
      </p:sp>
      <p:sp>
        <p:nvSpPr>
          <p:cNvPr id="3" name="Notizenplatzhalter 2">
            <a:extLst>
              <a:ext uri="{FF2B5EF4-FFF2-40B4-BE49-F238E27FC236}">
                <a16:creationId xmlns:a16="http://schemas.microsoft.com/office/drawing/2014/main" id="{65410B6C-22BE-62B7-F2DB-2A21076D3D05}"/>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ADAE265-8A64-28E6-E495-36B5254F3865}"/>
              </a:ext>
            </a:extLst>
          </p:cNvPr>
          <p:cNvSpPr>
            <a:spLocks noGrp="1"/>
          </p:cNvSpPr>
          <p:nvPr>
            <p:ph type="sldNum" sz="quarter" idx="10"/>
          </p:nvPr>
        </p:nvSpPr>
        <p:spPr/>
        <p:txBody>
          <a:bodyPr/>
          <a:lstStyle/>
          <a:p>
            <a:pPr>
              <a:defRPr/>
            </a:pPr>
            <a:fld id="{A6B60990-A456-4E15-8235-A772450F9E97}" type="slidenum">
              <a:rPr lang="de-DE" smtClean="0"/>
              <a:pPr>
                <a:defRPr/>
              </a:pPr>
              <a:t>4</a:t>
            </a:fld>
            <a:endParaRPr lang="de-DE"/>
          </a:p>
        </p:txBody>
      </p:sp>
    </p:spTree>
    <p:extLst>
      <p:ext uri="{BB962C8B-B14F-4D97-AF65-F5344CB8AC3E}">
        <p14:creationId xmlns:p14="http://schemas.microsoft.com/office/powerpoint/2010/main" val="2142223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15F11-198C-8062-EBFA-8209C0D4E7F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628ECBF-C1E0-E248-1097-3E2C4BA43CA3}"/>
              </a:ext>
            </a:extLst>
          </p:cNvPr>
          <p:cNvSpPr>
            <a:spLocks noGrp="1" noRot="1" noChangeAspect="1"/>
          </p:cNvSpPr>
          <p:nvPr>
            <p:ph type="sldImg"/>
          </p:nvPr>
        </p:nvSpPr>
        <p:spPr>
          <a:xfrm>
            <a:off x="917575" y="744538"/>
            <a:ext cx="4962525" cy="3722687"/>
          </a:xfrm>
        </p:spPr>
      </p:sp>
      <p:sp>
        <p:nvSpPr>
          <p:cNvPr id="3" name="Notizenplatzhalter 2">
            <a:extLst>
              <a:ext uri="{FF2B5EF4-FFF2-40B4-BE49-F238E27FC236}">
                <a16:creationId xmlns:a16="http://schemas.microsoft.com/office/drawing/2014/main" id="{ADE8900E-13E4-F0C8-1BC3-78F55B290896}"/>
              </a:ext>
            </a:extLst>
          </p:cNvPr>
          <p:cNvSpPr>
            <a:spLocks noGrp="1"/>
          </p:cNvSpPr>
          <p:nvPr>
            <p:ph type="body" idx="1"/>
          </p:nvPr>
        </p:nvSpPr>
        <p:spPr/>
        <p:txBody>
          <a:bodyPr/>
          <a:lstStyle/>
          <a:p>
            <a:pPr marL="0" marR="0" lvl="0" indent="0" algn="l" defTabSz="640354"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de-DE" dirty="0"/>
          </a:p>
        </p:txBody>
      </p:sp>
      <p:sp>
        <p:nvSpPr>
          <p:cNvPr id="4" name="Foliennummernplatzhalter 3">
            <a:extLst>
              <a:ext uri="{FF2B5EF4-FFF2-40B4-BE49-F238E27FC236}">
                <a16:creationId xmlns:a16="http://schemas.microsoft.com/office/drawing/2014/main" id="{E12CEAE2-709B-E968-5BC7-218E08E46B9B}"/>
              </a:ext>
            </a:extLst>
          </p:cNvPr>
          <p:cNvSpPr>
            <a:spLocks noGrp="1"/>
          </p:cNvSpPr>
          <p:nvPr>
            <p:ph type="sldNum" sz="quarter" idx="10"/>
          </p:nvPr>
        </p:nvSpPr>
        <p:spPr/>
        <p:txBody>
          <a:bodyPr/>
          <a:lstStyle/>
          <a:p>
            <a:pPr>
              <a:defRPr/>
            </a:pPr>
            <a:fld id="{A6B60990-A456-4E15-8235-A772450F9E97}" type="slidenum">
              <a:rPr lang="de-DE" smtClean="0"/>
              <a:pPr>
                <a:defRPr/>
              </a:pPr>
              <a:t>8</a:t>
            </a:fld>
            <a:endParaRPr lang="de-DE"/>
          </a:p>
        </p:txBody>
      </p:sp>
    </p:spTree>
    <p:extLst>
      <p:ext uri="{BB962C8B-B14F-4D97-AF65-F5344CB8AC3E}">
        <p14:creationId xmlns:p14="http://schemas.microsoft.com/office/powerpoint/2010/main" val="2930373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640354" rtl="0" eaLnBrk="1" fontAlgn="auto" latinLnBrk="0" hangingPunct="1">
              <a:lnSpc>
                <a:spcPct val="100000"/>
              </a:lnSpc>
              <a:spcBef>
                <a:spcPts val="0"/>
              </a:spcBef>
              <a:spcAft>
                <a:spcPts val="0"/>
              </a:spcAft>
              <a:buClrTx/>
              <a:buSzTx/>
              <a:buFontTx/>
              <a:buNone/>
              <a:tabLst/>
              <a:defRPr/>
            </a:pPr>
            <a:endParaRPr lang="en-US" dirty="0"/>
          </a:p>
          <a:p>
            <a:endParaRPr lang="de-DE" dirty="0"/>
          </a:p>
        </p:txBody>
      </p:sp>
      <p:sp>
        <p:nvSpPr>
          <p:cNvPr id="4" name="Datumsplatzhalter 3"/>
          <p:cNvSpPr>
            <a:spLocks noGrp="1"/>
          </p:cNvSpPr>
          <p:nvPr>
            <p:ph type="dt" idx="1"/>
          </p:nvPr>
        </p:nvSpPr>
        <p:spPr/>
        <p:txBody>
          <a:bodyPr/>
          <a:lstStyle/>
          <a:p>
            <a:fld id="{23031AD8-69C5-4D01-8784-F1147DC9044D}" type="datetime4">
              <a:rPr lang="en-US" smtClean="0"/>
              <a:t>May 19, 2026</a:t>
            </a:fld>
            <a:endParaRPr lang="en-US" dirty="0"/>
          </a:p>
        </p:txBody>
      </p:sp>
      <p:sp>
        <p:nvSpPr>
          <p:cNvPr id="5" name="Fußzeilenplatzhalter 4"/>
          <p:cNvSpPr>
            <a:spLocks noGrp="1"/>
          </p:cNvSpPr>
          <p:nvPr>
            <p:ph type="ftr" sz="quarter" idx="4"/>
          </p:nvPr>
        </p:nvSpPr>
        <p:spPr/>
        <p:txBody>
          <a:bodyPr/>
          <a:lstStyle/>
          <a:p>
            <a:endParaRPr lang="en-US" dirty="0"/>
          </a:p>
        </p:txBody>
      </p:sp>
      <p:sp>
        <p:nvSpPr>
          <p:cNvPr id="6" name="Foliennummernplatzhalter 5"/>
          <p:cNvSpPr>
            <a:spLocks noGrp="1"/>
          </p:cNvSpPr>
          <p:nvPr>
            <p:ph type="sldNum" sz="quarter" idx="5"/>
          </p:nvPr>
        </p:nvSpPr>
        <p:spPr/>
        <p:txBody>
          <a:bodyPr/>
          <a:lstStyle/>
          <a:p>
            <a:fld id="{CC7BB43D-6859-4C14-84A8-D9538C9727DB}" type="slidenum">
              <a:rPr lang="en-US" smtClean="0"/>
              <a:t>9</a:t>
            </a:fld>
            <a:endParaRPr lang="en-US" dirty="0"/>
          </a:p>
        </p:txBody>
      </p:sp>
    </p:spTree>
    <p:extLst>
      <p:ext uri="{BB962C8B-B14F-4D97-AF65-F5344CB8AC3E}">
        <p14:creationId xmlns:p14="http://schemas.microsoft.com/office/powerpoint/2010/main" val="1032641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Datumsplatzhalter 3"/>
          <p:cNvSpPr>
            <a:spLocks noGrp="1"/>
          </p:cNvSpPr>
          <p:nvPr>
            <p:ph type="dt" idx="1"/>
          </p:nvPr>
        </p:nvSpPr>
        <p:spPr/>
        <p:txBody>
          <a:bodyPr/>
          <a:lstStyle/>
          <a:p>
            <a:fld id="{C51BB346-1C3B-4040-8C09-8DDD75A3FB8F}" type="datetime4">
              <a:rPr lang="en-US" smtClean="0"/>
              <a:t>May 19, 2026</a:t>
            </a:fld>
            <a:endParaRPr lang="en-US" dirty="0"/>
          </a:p>
        </p:txBody>
      </p:sp>
      <p:sp>
        <p:nvSpPr>
          <p:cNvPr id="5" name="Fußzeilenplatzhalter 4"/>
          <p:cNvSpPr>
            <a:spLocks noGrp="1"/>
          </p:cNvSpPr>
          <p:nvPr>
            <p:ph type="ftr" sz="quarter" idx="4"/>
          </p:nvPr>
        </p:nvSpPr>
        <p:spPr/>
        <p:txBody>
          <a:bodyPr/>
          <a:lstStyle/>
          <a:p>
            <a:endParaRPr lang="en-US" dirty="0"/>
          </a:p>
        </p:txBody>
      </p:sp>
      <p:sp>
        <p:nvSpPr>
          <p:cNvPr id="6" name="Foliennummernplatzhalter 5"/>
          <p:cNvSpPr>
            <a:spLocks noGrp="1"/>
          </p:cNvSpPr>
          <p:nvPr>
            <p:ph type="sldNum" sz="quarter" idx="5"/>
          </p:nvPr>
        </p:nvSpPr>
        <p:spPr/>
        <p:txBody>
          <a:bodyPr/>
          <a:lstStyle/>
          <a:p>
            <a:fld id="{CC7BB43D-6859-4C14-84A8-D9538C9727DB}" type="slidenum">
              <a:rPr lang="en-US" smtClean="0"/>
              <a:t>12</a:t>
            </a:fld>
            <a:endParaRPr lang="en-US" dirty="0"/>
          </a:p>
        </p:txBody>
      </p:sp>
    </p:spTree>
    <p:extLst>
      <p:ext uri="{BB962C8B-B14F-4D97-AF65-F5344CB8AC3E}">
        <p14:creationId xmlns:p14="http://schemas.microsoft.com/office/powerpoint/2010/main" val="1725617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Datumsplatzhalter 3"/>
          <p:cNvSpPr>
            <a:spLocks noGrp="1"/>
          </p:cNvSpPr>
          <p:nvPr>
            <p:ph type="dt" idx="1"/>
          </p:nvPr>
        </p:nvSpPr>
        <p:spPr/>
        <p:txBody>
          <a:bodyPr/>
          <a:lstStyle/>
          <a:p>
            <a:fld id="{5FF9DE66-EB70-4840-A2BB-22115F0D8740}" type="datetime4">
              <a:rPr lang="en-US" smtClean="0"/>
              <a:t>May 19, 2026</a:t>
            </a:fld>
            <a:endParaRPr lang="en-US" dirty="0"/>
          </a:p>
        </p:txBody>
      </p:sp>
      <p:sp>
        <p:nvSpPr>
          <p:cNvPr id="5" name="Fußzeilenplatzhalter 4"/>
          <p:cNvSpPr>
            <a:spLocks noGrp="1"/>
          </p:cNvSpPr>
          <p:nvPr>
            <p:ph type="ftr" sz="quarter" idx="4"/>
          </p:nvPr>
        </p:nvSpPr>
        <p:spPr/>
        <p:txBody>
          <a:bodyPr/>
          <a:lstStyle/>
          <a:p>
            <a:endParaRPr lang="en-US" dirty="0"/>
          </a:p>
        </p:txBody>
      </p:sp>
      <p:sp>
        <p:nvSpPr>
          <p:cNvPr id="6" name="Foliennummernplatzhalter 5"/>
          <p:cNvSpPr>
            <a:spLocks noGrp="1"/>
          </p:cNvSpPr>
          <p:nvPr>
            <p:ph type="sldNum" sz="quarter" idx="5"/>
          </p:nvPr>
        </p:nvSpPr>
        <p:spPr/>
        <p:txBody>
          <a:bodyPr/>
          <a:lstStyle/>
          <a:p>
            <a:fld id="{CC7BB43D-6859-4C14-84A8-D9538C9727DB}" type="slidenum">
              <a:rPr lang="en-US" smtClean="0"/>
              <a:t>13</a:t>
            </a:fld>
            <a:endParaRPr lang="en-US" dirty="0"/>
          </a:p>
        </p:txBody>
      </p:sp>
    </p:spTree>
    <p:extLst>
      <p:ext uri="{BB962C8B-B14F-4D97-AF65-F5344CB8AC3E}">
        <p14:creationId xmlns:p14="http://schemas.microsoft.com/office/powerpoint/2010/main" val="487022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
          </p:nvPr>
        </p:nvSpPr>
        <p:spPr/>
        <p:txBody>
          <a:bodyPr/>
          <a:lstStyle/>
          <a:p>
            <a:fld id="{33DA428A-6859-4A31-BD4E-6FC3DAE45DF7}" type="datetime4">
              <a:rPr lang="en-US" smtClean="0"/>
              <a:t>May 19, 2026</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1342423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2 Custom">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6" name="bk object 20">
            <a:extLst>
              <a:ext uri="{FF2B5EF4-FFF2-40B4-BE49-F238E27FC236}">
                <a16:creationId xmlns:a16="http://schemas.microsoft.com/office/drawing/2014/main" id="{430412D5-F62C-4582-822D-523D66A3740B}"/>
              </a:ext>
            </a:extLst>
          </p:cNvPr>
          <p:cNvSpPr/>
          <p:nvPr userDrawn="1"/>
        </p:nvSpPr>
        <p:spPr>
          <a:xfrm>
            <a:off x="0" y="1"/>
            <a:ext cx="9144000" cy="5215833"/>
          </a:xfrm>
          <a:prstGeom prst="rect">
            <a:avLst/>
          </a:prstGeom>
          <a:blipFill>
            <a:blip r:embed="rId2" cstate="print"/>
            <a:stretch>
              <a:fillRect/>
            </a:stretch>
          </a:blipFill>
        </p:spPr>
        <p:txBody>
          <a:bodyPr wrap="square" lIns="0" tIns="0" rIns="0" bIns="0" rtlCol="0"/>
          <a:lstStyle/>
          <a:p>
            <a:endParaRPr sz="900" dirty="0"/>
          </a:p>
        </p:txBody>
      </p:sp>
      <p:sp>
        <p:nvSpPr>
          <p:cNvPr id="8" name="Title 7"/>
          <p:cNvSpPr>
            <a:spLocks noGrp="1"/>
          </p:cNvSpPr>
          <p:nvPr>
            <p:ph type="title" hasCustomPrompt="1"/>
          </p:nvPr>
        </p:nvSpPr>
        <p:spPr>
          <a:xfrm>
            <a:off x="302428" y="1881280"/>
            <a:ext cx="8521354" cy="800545"/>
          </a:xfrm>
        </p:spPr>
        <p:txBody>
          <a:bodyPr>
            <a:noAutofit/>
          </a:bodyPr>
          <a:lstStyle>
            <a:lvl1pPr>
              <a:defRPr sz="5600">
                <a:solidFill>
                  <a:schemeClr val="bg1"/>
                </a:solidFill>
              </a:defRPr>
            </a:lvl1pPr>
          </a:lstStyle>
          <a:p>
            <a:r>
              <a:rPr lang="en-US" dirty="0"/>
              <a:t>Title</a:t>
            </a:r>
          </a:p>
        </p:txBody>
      </p:sp>
      <p:sp>
        <p:nvSpPr>
          <p:cNvPr id="11" name="Text Placeholder 10"/>
          <p:cNvSpPr>
            <a:spLocks noGrp="1"/>
          </p:cNvSpPr>
          <p:nvPr>
            <p:ph type="body" sz="quarter" idx="13" hasCustomPrompt="1"/>
          </p:nvPr>
        </p:nvSpPr>
        <p:spPr>
          <a:xfrm>
            <a:off x="836124" y="3535739"/>
            <a:ext cx="7631860" cy="1014023"/>
          </a:xfrm>
          <a:prstGeom prst="rect">
            <a:avLst/>
          </a:prstGeom>
        </p:spPr>
        <p:txBody>
          <a:bodyPr/>
          <a:lstStyle>
            <a:lvl1pPr marL="0" indent="0">
              <a:buNone/>
              <a:defRPr>
                <a:solidFill>
                  <a:schemeClr val="tx2"/>
                </a:solidFill>
              </a:defRPr>
            </a:lvl1pPr>
          </a:lstStyle>
          <a:p>
            <a:pPr lvl="0"/>
            <a:r>
              <a:rPr lang="en-US" dirty="0"/>
              <a:t>Your name here</a:t>
            </a:r>
          </a:p>
        </p:txBody>
      </p:sp>
    </p:spTree>
    <p:extLst>
      <p:ext uri="{BB962C8B-B14F-4D97-AF65-F5344CB8AC3E}">
        <p14:creationId xmlns:p14="http://schemas.microsoft.com/office/powerpoint/2010/main" val="3375042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el und Aufzählung">
    <p:spTree>
      <p:nvGrpSpPr>
        <p:cNvPr id="1" name=""/>
        <p:cNvGrpSpPr/>
        <p:nvPr/>
      </p:nvGrpSpPr>
      <p:grpSpPr>
        <a:xfrm>
          <a:off x="0" y="0"/>
          <a:ext cx="0" cy="0"/>
          <a:chOff x="0" y="0"/>
          <a:chExt cx="0" cy="0"/>
        </a:xfrm>
      </p:grpSpPr>
      <p:sp>
        <p:nvSpPr>
          <p:cNvPr id="4" name="Rectangle 9"/>
          <p:cNvSpPr>
            <a:spLocks noGrp="1" noChangeArrowheads="1"/>
          </p:cNvSpPr>
          <p:nvPr>
            <p:ph type="ftr" sz="quarter" idx="10"/>
          </p:nvPr>
        </p:nvSpPr>
        <p:spPr>
          <a:ln/>
        </p:spPr>
        <p:txBody>
          <a:bodyPr/>
          <a:lstStyle>
            <a:lvl1pPr>
              <a:defRPr/>
            </a:lvl1pPr>
          </a:lstStyle>
          <a:p>
            <a:pPr>
              <a:defRPr/>
            </a:pPr>
            <a:r>
              <a:rPr lang="en-US" dirty="0"/>
              <a:t>What to Know About the Countdown Clock | May 2026 </a:t>
            </a:r>
            <a:endParaRPr lang="de-DE"/>
          </a:p>
        </p:txBody>
      </p:sp>
      <p:sp>
        <p:nvSpPr>
          <p:cNvPr id="5" name="Inhaltsplatzhalter 2"/>
          <p:cNvSpPr>
            <a:spLocks noGrp="1"/>
          </p:cNvSpPr>
          <p:nvPr>
            <p:ph idx="1"/>
          </p:nvPr>
        </p:nvSpPr>
        <p:spPr>
          <a:xfrm>
            <a:off x="288000" y="2688000"/>
            <a:ext cx="8460000" cy="3672000"/>
          </a:xfrm>
        </p:spPr>
        <p:txBody>
          <a:bodyPr/>
          <a:lstStyle>
            <a:lvl1pPr>
              <a:spcBef>
                <a:spcPts val="900"/>
              </a:spcBef>
              <a:defRPr lang="de-DE" dirty="0" smtClean="0"/>
            </a:lvl1pPr>
            <a:lvl2pPr>
              <a:lnSpc>
                <a:spcPts val="2000"/>
              </a:lnSpc>
              <a:spcBef>
                <a:spcPts val="300"/>
              </a:spcBef>
              <a:defRPr lang="de-DE" sz="1600" dirty="0" smtClean="0"/>
            </a:lvl2pPr>
            <a:lvl3pPr>
              <a:lnSpc>
                <a:spcPts val="2000"/>
              </a:lnSpc>
              <a:spcBef>
                <a:spcPts val="300"/>
              </a:spcBef>
              <a:defRPr lang="de-DE" sz="1600" dirty="0" smtClean="0"/>
            </a:lvl3pPr>
            <a:lvl4pPr>
              <a:lnSpc>
                <a:spcPts val="2000"/>
              </a:lnSpc>
              <a:spcBef>
                <a:spcPts val="300"/>
              </a:spcBef>
              <a:defRPr lang="de-DE" sz="1600" dirty="0" smtClean="0"/>
            </a:lvl4pPr>
            <a:lvl5pPr>
              <a:lnSpc>
                <a:spcPts val="2000"/>
              </a:lnSpc>
              <a:spcBef>
                <a:spcPts val="300"/>
              </a:spcBef>
              <a:defRPr lang="de-DE" sz="1600" dirty="0"/>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6" name="Titel 1"/>
          <p:cNvSpPr>
            <a:spLocks noGrp="1"/>
          </p:cNvSpPr>
          <p:nvPr>
            <p:ph type="title"/>
          </p:nvPr>
        </p:nvSpPr>
        <p:spPr>
          <a:xfrm>
            <a:off x="288000" y="1440000"/>
            <a:ext cx="8460000" cy="1036800"/>
          </a:xfrm>
        </p:spPr>
        <p:txBody>
          <a:bodyPr/>
          <a:lstStyle>
            <a:lvl1pPr>
              <a:lnSpc>
                <a:spcPts val="3000"/>
              </a:lnSpc>
              <a:defRPr/>
            </a:lvl1pPr>
          </a:lstStyle>
          <a:p>
            <a:r>
              <a:rPr lang="de-DE"/>
              <a:t>Titelmasterformat durch Klicken bearbeiten</a:t>
            </a:r>
            <a:endParaRPr lang="de-DE" dirty="0"/>
          </a:p>
        </p:txBody>
      </p:sp>
    </p:spTree>
    <p:extLst>
      <p:ext uri="{BB962C8B-B14F-4D97-AF65-F5344CB8AC3E}">
        <p14:creationId xmlns:p14="http://schemas.microsoft.com/office/powerpoint/2010/main" val="1308088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ft Title and Content Custom">
    <p:spTree>
      <p:nvGrpSpPr>
        <p:cNvPr id="1" name=""/>
        <p:cNvGrpSpPr/>
        <p:nvPr/>
      </p:nvGrpSpPr>
      <p:grpSpPr>
        <a:xfrm>
          <a:off x="0" y="0"/>
          <a:ext cx="0" cy="0"/>
          <a:chOff x="0" y="0"/>
          <a:chExt cx="0" cy="0"/>
        </a:xfrm>
      </p:grpSpPr>
      <p:sp>
        <p:nvSpPr>
          <p:cNvPr id="2" name="Title 1"/>
          <p:cNvSpPr>
            <a:spLocks noGrp="1"/>
          </p:cNvSpPr>
          <p:nvPr>
            <p:ph type="title"/>
          </p:nvPr>
        </p:nvSpPr>
        <p:spPr>
          <a:xfrm>
            <a:off x="1690039" y="226821"/>
            <a:ext cx="7151533" cy="800545"/>
          </a:xfrm>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8" name="Google Shape;39;p47"/>
          <p:cNvSpPr/>
          <p:nvPr userDrawn="1"/>
        </p:nvSpPr>
        <p:spPr>
          <a:xfrm flipH="1">
            <a:off x="0" y="0"/>
            <a:ext cx="2709292" cy="2941690"/>
          </a:xfrm>
          <a:prstGeom prst="rect">
            <a:avLst/>
          </a:prstGeom>
          <a:blipFill rotWithShape="1">
            <a:blip r:embed="rId2">
              <a:alphaModFix/>
            </a:blip>
            <a:stretch>
              <a:fillRect l="21179" t="-15943" r="-20976"/>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900" dirty="0">
              <a:solidFill>
                <a:schemeClr val="dk1"/>
              </a:solidFill>
              <a:latin typeface="Calibri"/>
              <a:ea typeface="Calibri"/>
              <a:cs typeface="Calibri"/>
              <a:sym typeface="Calibri"/>
            </a:endParaRPr>
          </a:p>
        </p:txBody>
      </p:sp>
      <p:sp>
        <p:nvSpPr>
          <p:cNvPr id="10" name="Text Placeholder 9"/>
          <p:cNvSpPr>
            <a:spLocks noGrp="1"/>
          </p:cNvSpPr>
          <p:nvPr>
            <p:ph type="body" sz="quarter" idx="13"/>
          </p:nvPr>
        </p:nvSpPr>
        <p:spPr>
          <a:xfrm>
            <a:off x="1743409" y="1507692"/>
            <a:ext cx="7098163" cy="40027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85343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ight Title and Content Custom">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9" name="Title Placeholder 1"/>
          <p:cNvSpPr>
            <a:spLocks noGrp="1"/>
          </p:cNvSpPr>
          <p:nvPr>
            <p:ph type="title"/>
          </p:nvPr>
        </p:nvSpPr>
        <p:spPr>
          <a:xfrm>
            <a:off x="320218" y="192353"/>
            <a:ext cx="7133743" cy="800545"/>
          </a:xfrm>
          <a:prstGeom prst="rect">
            <a:avLst/>
          </a:prstGeom>
        </p:spPr>
        <p:txBody>
          <a:bodyPr vert="horz" lIns="64035" tIns="32018" rIns="64035" bIns="32018" rtlCol="0" anchor="ctr">
            <a:normAutofit/>
          </a:bodyPr>
          <a:lstStyle/>
          <a:p>
            <a:r>
              <a:rPr lang="en-US"/>
              <a:t>Click to edit Master title style</a:t>
            </a:r>
            <a:endParaRPr lang="en-US" dirty="0"/>
          </a:p>
        </p:txBody>
      </p:sp>
      <p:sp>
        <p:nvSpPr>
          <p:cNvPr id="10" name="Google Shape;35;p46"/>
          <p:cNvSpPr/>
          <p:nvPr userDrawn="1"/>
        </p:nvSpPr>
        <p:spPr>
          <a:xfrm>
            <a:off x="6425813" y="0"/>
            <a:ext cx="2718187" cy="2941690"/>
          </a:xfrm>
          <a:prstGeom prst="rect">
            <a:avLst/>
          </a:prstGeom>
          <a:blipFill rotWithShape="1">
            <a:blip r:embed="rId2">
              <a:alphaModFix/>
            </a:blip>
            <a:stretch>
              <a:fillRect l="21179" t="-15943" r="-20976"/>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900" dirty="0">
              <a:solidFill>
                <a:schemeClr val="dk1"/>
              </a:solidFill>
              <a:latin typeface="Calibri"/>
              <a:ea typeface="Calibri"/>
              <a:cs typeface="Calibri"/>
              <a:sym typeface="Calibri"/>
            </a:endParaRPr>
          </a:p>
        </p:txBody>
      </p:sp>
      <p:sp>
        <p:nvSpPr>
          <p:cNvPr id="6" name="Content Placeholder 5"/>
          <p:cNvSpPr>
            <a:spLocks noGrp="1"/>
          </p:cNvSpPr>
          <p:nvPr>
            <p:ph sz="quarter" idx="13"/>
          </p:nvPr>
        </p:nvSpPr>
        <p:spPr>
          <a:xfrm>
            <a:off x="355798" y="1400953"/>
            <a:ext cx="7098163" cy="41628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86781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lain Title and Content Custom">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7" name="Title Placeholder 1"/>
          <p:cNvSpPr>
            <a:spLocks noGrp="1"/>
          </p:cNvSpPr>
          <p:nvPr>
            <p:ph type="title"/>
          </p:nvPr>
        </p:nvSpPr>
        <p:spPr>
          <a:xfrm>
            <a:off x="320218" y="192353"/>
            <a:ext cx="8521354" cy="800545"/>
          </a:xfrm>
          <a:prstGeom prst="rect">
            <a:avLst/>
          </a:prstGeom>
        </p:spPr>
        <p:txBody>
          <a:bodyPr vert="horz" lIns="64035" tIns="32018" rIns="64035" bIns="32018" rtlCol="0" anchor="ctr">
            <a:normAutofit/>
          </a:bodyPr>
          <a:lstStyle/>
          <a:p>
            <a:r>
              <a:rPr lang="en-US"/>
              <a:t>Click to edit Master title style</a:t>
            </a:r>
            <a:endParaRPr lang="en-US" dirty="0"/>
          </a:p>
        </p:txBody>
      </p:sp>
      <p:sp>
        <p:nvSpPr>
          <p:cNvPr id="8" name="Content Placeholder 7"/>
          <p:cNvSpPr>
            <a:spLocks noGrp="1"/>
          </p:cNvSpPr>
          <p:nvPr>
            <p:ph sz="quarter" idx="13"/>
          </p:nvPr>
        </p:nvSpPr>
        <p:spPr>
          <a:xfrm>
            <a:off x="302428" y="1347584"/>
            <a:ext cx="8539144" cy="4109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2254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Caption Title Custom">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6" name="Google Shape;39;p47"/>
          <p:cNvSpPr/>
          <p:nvPr userDrawn="1"/>
        </p:nvSpPr>
        <p:spPr>
          <a:xfrm flipH="1">
            <a:off x="0" y="0"/>
            <a:ext cx="2718187" cy="2941690"/>
          </a:xfrm>
          <a:prstGeom prst="rect">
            <a:avLst/>
          </a:prstGeom>
          <a:blipFill rotWithShape="1">
            <a:blip r:embed="rId2">
              <a:alphaModFix/>
            </a:blip>
            <a:stretch>
              <a:fillRect l="21179" t="-15943" r="-20976"/>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900" dirty="0">
              <a:solidFill>
                <a:schemeClr val="dk1"/>
              </a:solidFill>
              <a:latin typeface="Calibri"/>
              <a:ea typeface="Calibri"/>
              <a:cs typeface="Calibri"/>
              <a:sym typeface="Calibri"/>
            </a:endParaRPr>
          </a:p>
        </p:txBody>
      </p:sp>
      <p:sp>
        <p:nvSpPr>
          <p:cNvPr id="8" name="object 3">
            <a:extLst>
              <a:ext uri="{FF2B5EF4-FFF2-40B4-BE49-F238E27FC236}">
                <a16:creationId xmlns:a16="http://schemas.microsoft.com/office/drawing/2014/main" id="{0BCB6BE5-C74F-4DEB-9DB1-035B3B8BF99F}"/>
              </a:ext>
            </a:extLst>
          </p:cNvPr>
          <p:cNvSpPr/>
          <p:nvPr userDrawn="1"/>
        </p:nvSpPr>
        <p:spPr>
          <a:xfrm>
            <a:off x="0" y="555935"/>
            <a:ext cx="3542635" cy="640436"/>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900" dirty="0"/>
          </a:p>
        </p:txBody>
      </p:sp>
      <p:sp>
        <p:nvSpPr>
          <p:cNvPr id="11" name="Text Placeholder 10"/>
          <p:cNvSpPr>
            <a:spLocks noGrp="1"/>
          </p:cNvSpPr>
          <p:nvPr>
            <p:ph type="body" sz="quarter" idx="13" hasCustomPrompt="1"/>
          </p:nvPr>
        </p:nvSpPr>
        <p:spPr>
          <a:xfrm>
            <a:off x="195689" y="707148"/>
            <a:ext cx="2188156" cy="373588"/>
          </a:xfrm>
          <a:prstGeom prst="rect">
            <a:avLst/>
          </a:prstGeom>
        </p:spPr>
        <p:txBody>
          <a:bodyPr/>
          <a:lstStyle>
            <a:lvl1pPr marL="0" indent="0">
              <a:buNone/>
              <a:defRPr>
                <a:solidFill>
                  <a:srgbClr val="FFFFFF"/>
                </a:solidFill>
              </a:defRPr>
            </a:lvl1pPr>
          </a:lstStyle>
          <a:p>
            <a:pPr lvl="0"/>
            <a:r>
              <a:rPr lang="en-US" dirty="0"/>
              <a:t>Text</a:t>
            </a:r>
          </a:p>
        </p:txBody>
      </p:sp>
    </p:spTree>
    <p:extLst>
      <p:ext uri="{BB962C8B-B14F-4D97-AF65-F5344CB8AC3E}">
        <p14:creationId xmlns:p14="http://schemas.microsoft.com/office/powerpoint/2010/main" val="3365542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1 Custom">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6" name="Google Shape;19;p41"/>
          <p:cNvSpPr/>
          <p:nvPr userDrawn="1"/>
        </p:nvSpPr>
        <p:spPr>
          <a:xfrm>
            <a:off x="0" y="0"/>
            <a:ext cx="9144000" cy="1562663"/>
          </a:xfrm>
          <a:prstGeom prst="rect">
            <a:avLst/>
          </a:prstGeom>
          <a:blipFill rotWithShape="1">
            <a:blip r:embed="rId2">
              <a:alphaModFix/>
            </a:blip>
            <a:stretch>
              <a:fillRect t="-13" b="-233753"/>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900" dirty="0">
              <a:solidFill>
                <a:schemeClr val="dk1"/>
              </a:solidFill>
              <a:latin typeface="Calibri"/>
              <a:ea typeface="Calibri"/>
              <a:cs typeface="Calibri"/>
              <a:sym typeface="Calibri"/>
            </a:endParaRPr>
          </a:p>
        </p:txBody>
      </p:sp>
      <p:sp>
        <p:nvSpPr>
          <p:cNvPr id="7" name="Google Shape;20;p41"/>
          <p:cNvSpPr txBox="1">
            <a:spLocks noGrp="1"/>
          </p:cNvSpPr>
          <p:nvPr>
            <p:ph type="body" idx="1" hasCustomPrompt="1"/>
          </p:nvPr>
        </p:nvSpPr>
        <p:spPr>
          <a:xfrm>
            <a:off x="462537" y="1934650"/>
            <a:ext cx="8479465" cy="948479"/>
          </a:xfrm>
          <a:prstGeom prst="rect">
            <a:avLst/>
          </a:prstGeom>
          <a:noFill/>
          <a:ln>
            <a:noFill/>
          </a:ln>
        </p:spPr>
        <p:txBody>
          <a:bodyPr spcFirstLastPara="1" wrap="square" lIns="0" tIns="0" rIns="0" bIns="0" anchor="t" anchorCtr="0">
            <a:spAutoFit/>
          </a:bodyPr>
          <a:lstStyle>
            <a:lvl1pPr marL="320177" marR="0" lvl="0" indent="-160089" algn="l" rtl="0">
              <a:spcBef>
                <a:spcPts val="0"/>
              </a:spcBef>
              <a:spcAft>
                <a:spcPts val="0"/>
              </a:spcAft>
              <a:buSzPts val="1400"/>
              <a:buNone/>
              <a:defRPr sz="6200" b="0" i="0" u="none" strike="noStrike" cap="none">
                <a:solidFill>
                  <a:srgbClr val="203189"/>
                </a:solidFill>
                <a:latin typeface="Calibri"/>
                <a:ea typeface="Calibri"/>
                <a:cs typeface="Calibri"/>
                <a:sym typeface="Calibri"/>
              </a:defRPr>
            </a:lvl1pPr>
            <a:lvl2pPr marL="640354" marR="0" lvl="1" indent="-160089" algn="l" rtl="0">
              <a:spcBef>
                <a:spcPts val="0"/>
              </a:spcBef>
              <a:spcAft>
                <a:spcPts val="0"/>
              </a:spcAft>
              <a:buSzPts val="1400"/>
              <a:buNone/>
              <a:defRPr sz="1300" b="0" i="0" u="none" strike="noStrike" cap="none">
                <a:latin typeface="Calibri"/>
                <a:ea typeface="Calibri"/>
                <a:cs typeface="Calibri"/>
                <a:sym typeface="Calibri"/>
              </a:defRPr>
            </a:lvl2pPr>
            <a:lvl3pPr marL="960531" marR="0" lvl="2" indent="-160089" algn="l" rtl="0">
              <a:spcBef>
                <a:spcPts val="0"/>
              </a:spcBef>
              <a:spcAft>
                <a:spcPts val="0"/>
              </a:spcAft>
              <a:buSzPts val="1400"/>
              <a:buNone/>
              <a:defRPr sz="1300" b="0" i="0" u="none" strike="noStrike" cap="none">
                <a:latin typeface="Calibri"/>
                <a:ea typeface="Calibri"/>
                <a:cs typeface="Calibri"/>
                <a:sym typeface="Calibri"/>
              </a:defRPr>
            </a:lvl3pPr>
            <a:lvl4pPr marL="1280709" marR="0" lvl="3" indent="-160089" algn="l" rtl="0">
              <a:spcBef>
                <a:spcPts val="0"/>
              </a:spcBef>
              <a:spcAft>
                <a:spcPts val="0"/>
              </a:spcAft>
              <a:buSzPts val="1400"/>
              <a:buNone/>
              <a:defRPr sz="1300" b="0" i="0" u="none" strike="noStrike" cap="none">
                <a:latin typeface="Calibri"/>
                <a:ea typeface="Calibri"/>
                <a:cs typeface="Calibri"/>
                <a:sym typeface="Calibri"/>
              </a:defRPr>
            </a:lvl4pPr>
            <a:lvl5pPr marL="1600886" marR="0" lvl="4" indent="-160089" algn="l" rtl="0">
              <a:spcBef>
                <a:spcPts val="0"/>
              </a:spcBef>
              <a:spcAft>
                <a:spcPts val="0"/>
              </a:spcAft>
              <a:buSzPts val="1400"/>
              <a:buNone/>
              <a:defRPr sz="1300" b="0" i="0" u="none" strike="noStrike" cap="none">
                <a:latin typeface="Calibri"/>
                <a:ea typeface="Calibri"/>
                <a:cs typeface="Calibri"/>
                <a:sym typeface="Calibri"/>
              </a:defRPr>
            </a:lvl5pPr>
            <a:lvl6pPr marL="1921063" marR="0" lvl="5" indent="-160089" algn="l" rtl="0">
              <a:spcBef>
                <a:spcPts val="0"/>
              </a:spcBef>
              <a:spcAft>
                <a:spcPts val="0"/>
              </a:spcAft>
              <a:buSzPts val="1400"/>
              <a:buNone/>
              <a:defRPr sz="1300" b="0" i="0" u="none" strike="noStrike" cap="none">
                <a:latin typeface="Calibri"/>
                <a:ea typeface="Calibri"/>
                <a:cs typeface="Calibri"/>
                <a:sym typeface="Calibri"/>
              </a:defRPr>
            </a:lvl6pPr>
            <a:lvl7pPr marL="2241240" marR="0" lvl="6" indent="-160089" algn="l" rtl="0">
              <a:spcBef>
                <a:spcPts val="0"/>
              </a:spcBef>
              <a:spcAft>
                <a:spcPts val="0"/>
              </a:spcAft>
              <a:buSzPts val="1400"/>
              <a:buNone/>
              <a:defRPr sz="1300" b="0" i="0" u="none" strike="noStrike" cap="none">
                <a:latin typeface="Calibri"/>
                <a:ea typeface="Calibri"/>
                <a:cs typeface="Calibri"/>
                <a:sym typeface="Calibri"/>
              </a:defRPr>
            </a:lvl7pPr>
            <a:lvl8pPr marL="2561417" marR="0" lvl="7" indent="-160089" algn="l" rtl="0">
              <a:spcBef>
                <a:spcPts val="0"/>
              </a:spcBef>
              <a:spcAft>
                <a:spcPts val="0"/>
              </a:spcAft>
              <a:buSzPts val="1400"/>
              <a:buNone/>
              <a:defRPr sz="1300" b="0" i="0" u="none" strike="noStrike" cap="none">
                <a:latin typeface="Calibri"/>
                <a:ea typeface="Calibri"/>
                <a:cs typeface="Calibri"/>
                <a:sym typeface="Calibri"/>
              </a:defRPr>
            </a:lvl8pPr>
            <a:lvl9pPr marL="2881594" marR="0" lvl="8" indent="-160089" algn="l" rtl="0">
              <a:spcBef>
                <a:spcPts val="0"/>
              </a:spcBef>
              <a:spcAft>
                <a:spcPts val="0"/>
              </a:spcAft>
              <a:buSzPts val="1400"/>
              <a:buNone/>
              <a:defRPr sz="1300" b="0" i="0" u="none" strike="noStrike" cap="none">
                <a:latin typeface="Calibri"/>
                <a:ea typeface="Calibri"/>
                <a:cs typeface="Calibri"/>
                <a:sym typeface="Calibri"/>
              </a:defRPr>
            </a:lvl9pPr>
          </a:lstStyle>
          <a:p>
            <a:r>
              <a:rPr lang="en-US" dirty="0"/>
              <a:t>Title</a:t>
            </a:r>
            <a:endParaRPr dirty="0"/>
          </a:p>
        </p:txBody>
      </p:sp>
      <p:sp>
        <p:nvSpPr>
          <p:cNvPr id="9" name="Google Shape;21;p41"/>
          <p:cNvSpPr txBox="1"/>
          <p:nvPr userDrawn="1"/>
        </p:nvSpPr>
        <p:spPr>
          <a:xfrm>
            <a:off x="622646" y="4443023"/>
            <a:ext cx="8165556" cy="754472"/>
          </a:xfrm>
          <a:prstGeom prst="rect">
            <a:avLst/>
          </a:prstGeom>
          <a:noFill/>
          <a:ln>
            <a:noFill/>
          </a:ln>
        </p:spPr>
        <p:txBody>
          <a:bodyPr spcFirstLastPara="1" wrap="square" lIns="64025" tIns="32004" rIns="64025" bIns="32004" anchor="t" anchorCtr="0">
            <a:spAutoFit/>
          </a:bodyPr>
          <a:lstStyle/>
          <a:p>
            <a:pPr marL="0" marR="0" lvl="0" indent="0" algn="l" rtl="0">
              <a:spcBef>
                <a:spcPts val="0"/>
              </a:spcBef>
              <a:spcAft>
                <a:spcPts val="0"/>
              </a:spcAft>
              <a:buNone/>
            </a:pPr>
            <a:endParaRPr sz="2200" dirty="0">
              <a:solidFill>
                <a:srgbClr val="203189"/>
              </a:solidFill>
              <a:latin typeface="Calibri"/>
              <a:ea typeface="Calibri"/>
              <a:cs typeface="Calibri"/>
              <a:sym typeface="Calibri"/>
            </a:endParaRPr>
          </a:p>
          <a:p>
            <a:pPr marL="0" marR="0" lvl="0" indent="0" algn="l" rtl="0">
              <a:spcBef>
                <a:spcPts val="0"/>
              </a:spcBef>
              <a:spcAft>
                <a:spcPts val="0"/>
              </a:spcAft>
              <a:buNone/>
            </a:pPr>
            <a:endParaRPr sz="2200" dirty="0">
              <a:solidFill>
                <a:srgbClr val="203189"/>
              </a:solidFill>
              <a:latin typeface="Calibri"/>
              <a:ea typeface="Calibri"/>
              <a:cs typeface="Calibri"/>
              <a:sym typeface="Calibri"/>
            </a:endParaRPr>
          </a:p>
        </p:txBody>
      </p:sp>
      <p:sp>
        <p:nvSpPr>
          <p:cNvPr id="11" name="Text Placeholder 10"/>
          <p:cNvSpPr>
            <a:spLocks noGrp="1"/>
          </p:cNvSpPr>
          <p:nvPr>
            <p:ph type="body" sz="quarter" idx="13" hasCustomPrompt="1"/>
          </p:nvPr>
        </p:nvSpPr>
        <p:spPr>
          <a:xfrm>
            <a:off x="1049603" y="4122806"/>
            <a:ext cx="7631860" cy="1014023"/>
          </a:xfrm>
          <a:prstGeom prst="rect">
            <a:avLst/>
          </a:prstGeom>
        </p:spPr>
        <p:txBody>
          <a:bodyPr/>
          <a:lstStyle>
            <a:lvl1pPr marL="0" indent="0">
              <a:buNone/>
              <a:defRPr>
                <a:solidFill>
                  <a:schemeClr val="tx2"/>
                </a:solidFill>
              </a:defRPr>
            </a:lvl1pPr>
          </a:lstStyle>
          <a:p>
            <a:pPr lvl="0"/>
            <a:r>
              <a:rPr lang="en-US" dirty="0"/>
              <a:t>Your name here</a:t>
            </a:r>
          </a:p>
        </p:txBody>
      </p:sp>
    </p:spTree>
    <p:extLst>
      <p:ext uri="{BB962C8B-B14F-4D97-AF65-F5344CB8AC3E}">
        <p14:creationId xmlns:p14="http://schemas.microsoft.com/office/powerpoint/2010/main" val="3068967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ight Caption Title Custom">
    <p:spTree>
      <p:nvGrpSpPr>
        <p:cNvPr id="1" name=""/>
        <p:cNvGrpSpPr/>
        <p:nvPr/>
      </p:nvGrpSpPr>
      <p:grpSpPr>
        <a:xfrm>
          <a:off x="0" y="0"/>
          <a:ext cx="0" cy="0"/>
          <a:chOff x="0" y="0"/>
          <a:chExt cx="0" cy="0"/>
        </a:xfrm>
      </p:grpSpPr>
      <p:sp>
        <p:nvSpPr>
          <p:cNvPr id="9" name="Google Shape;35;p46"/>
          <p:cNvSpPr/>
          <p:nvPr userDrawn="1"/>
        </p:nvSpPr>
        <p:spPr>
          <a:xfrm>
            <a:off x="6439938" y="1"/>
            <a:ext cx="2704062" cy="2901662"/>
          </a:xfrm>
          <a:prstGeom prst="rect">
            <a:avLst/>
          </a:prstGeom>
          <a:blipFill rotWithShape="1">
            <a:blip r:embed="rId2">
              <a:alphaModFix/>
            </a:blip>
            <a:stretch>
              <a:fillRect l="21179" t="-15943" r="-20976"/>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900" dirty="0">
              <a:solidFill>
                <a:schemeClr val="dk1"/>
              </a:solidFill>
              <a:latin typeface="Calibri"/>
              <a:ea typeface="Calibri"/>
              <a:cs typeface="Calibri"/>
              <a:sym typeface="Calibri"/>
            </a:endParaRPr>
          </a:p>
        </p:txBody>
      </p:sp>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7" name="object 3">
            <a:extLst>
              <a:ext uri="{FF2B5EF4-FFF2-40B4-BE49-F238E27FC236}">
                <a16:creationId xmlns:a16="http://schemas.microsoft.com/office/drawing/2014/main" id="{1BDD7E71-4917-4E7C-ABFD-6A843BCDCA0D}"/>
              </a:ext>
            </a:extLst>
          </p:cNvPr>
          <p:cNvSpPr/>
          <p:nvPr userDrawn="1"/>
        </p:nvSpPr>
        <p:spPr>
          <a:xfrm>
            <a:off x="5692763" y="333560"/>
            <a:ext cx="3257218" cy="640436"/>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900" dirty="0"/>
          </a:p>
        </p:txBody>
      </p:sp>
      <p:sp>
        <p:nvSpPr>
          <p:cNvPr id="8" name="Text Placeholder 9"/>
          <p:cNvSpPr>
            <a:spLocks noGrp="1"/>
          </p:cNvSpPr>
          <p:nvPr>
            <p:ph type="body" sz="quarter" idx="13" hasCustomPrompt="1"/>
          </p:nvPr>
        </p:nvSpPr>
        <p:spPr>
          <a:xfrm>
            <a:off x="6333198" y="386930"/>
            <a:ext cx="1067393" cy="533696"/>
          </a:xfrm>
          <a:prstGeom prst="rect">
            <a:avLst/>
          </a:prstGeom>
        </p:spPr>
        <p:txBody>
          <a:bodyPr/>
          <a:lstStyle>
            <a:lvl1pPr marL="0" indent="0">
              <a:buNone/>
              <a:defRPr>
                <a:solidFill>
                  <a:schemeClr val="bg1"/>
                </a:solidFill>
              </a:defRPr>
            </a:lvl1pPr>
          </a:lstStyle>
          <a:p>
            <a:pPr lvl="0"/>
            <a:r>
              <a:rPr lang="en-US" dirty="0"/>
              <a:t>Text</a:t>
            </a:r>
          </a:p>
        </p:txBody>
      </p:sp>
    </p:spTree>
    <p:extLst>
      <p:ext uri="{BB962C8B-B14F-4D97-AF65-F5344CB8AC3E}">
        <p14:creationId xmlns:p14="http://schemas.microsoft.com/office/powerpoint/2010/main" val="2851088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Final Slide Custom">
    <p:spTree>
      <p:nvGrpSpPr>
        <p:cNvPr id="1" name=""/>
        <p:cNvGrpSpPr/>
        <p:nvPr/>
      </p:nvGrpSpPr>
      <p:grpSpPr>
        <a:xfrm>
          <a:off x="0" y="0"/>
          <a:ext cx="0" cy="0"/>
          <a:chOff x="0" y="0"/>
          <a:chExt cx="0" cy="0"/>
        </a:xfrm>
      </p:grpSpPr>
      <p:sp>
        <p:nvSpPr>
          <p:cNvPr id="2" name="Title 1"/>
          <p:cNvSpPr>
            <a:spLocks noGrp="1"/>
          </p:cNvSpPr>
          <p:nvPr>
            <p:ph type="title"/>
          </p:nvPr>
        </p:nvSpPr>
        <p:spPr>
          <a:xfrm>
            <a:off x="4305152" y="1454323"/>
            <a:ext cx="4483051" cy="2134786"/>
          </a:xfrm>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9" name="bk object 16">
            <a:extLst>
              <a:ext uri="{FF2B5EF4-FFF2-40B4-BE49-F238E27FC236}">
                <a16:creationId xmlns:a16="http://schemas.microsoft.com/office/drawing/2014/main" id="{FAA1E53A-6FBD-4DBE-8C0D-055893377F68}"/>
              </a:ext>
            </a:extLst>
          </p:cNvPr>
          <p:cNvSpPr/>
          <p:nvPr userDrawn="1"/>
        </p:nvSpPr>
        <p:spPr>
          <a:xfrm>
            <a:off x="0" y="707148"/>
            <a:ext cx="5384753" cy="5310280"/>
          </a:xfrm>
          <a:prstGeom prst="rect">
            <a:avLst/>
          </a:prstGeom>
          <a:blipFill>
            <a:blip r:embed="rId2" cstate="print"/>
            <a:stretch>
              <a:fillRect/>
            </a:stretch>
          </a:blipFill>
        </p:spPr>
        <p:txBody>
          <a:bodyPr wrap="square" lIns="0" tIns="0" rIns="0" bIns="0" rtlCol="0"/>
          <a:lstStyle/>
          <a:p>
            <a:endParaRPr sz="900" dirty="0"/>
          </a:p>
        </p:txBody>
      </p:sp>
      <p:sp>
        <p:nvSpPr>
          <p:cNvPr id="10" name="bk object 17">
            <a:extLst>
              <a:ext uri="{FF2B5EF4-FFF2-40B4-BE49-F238E27FC236}">
                <a16:creationId xmlns:a16="http://schemas.microsoft.com/office/drawing/2014/main" id="{C220C9F3-64AA-448A-9B0B-92D658D4D759}"/>
              </a:ext>
            </a:extLst>
          </p:cNvPr>
          <p:cNvSpPr/>
          <p:nvPr userDrawn="1"/>
        </p:nvSpPr>
        <p:spPr>
          <a:xfrm>
            <a:off x="0" y="3891537"/>
            <a:ext cx="1309134" cy="2125891"/>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900" dirty="0"/>
          </a:p>
        </p:txBody>
      </p:sp>
      <p:sp>
        <p:nvSpPr>
          <p:cNvPr id="11" name="bk object 19">
            <a:extLst>
              <a:ext uri="{FF2B5EF4-FFF2-40B4-BE49-F238E27FC236}">
                <a16:creationId xmlns:a16="http://schemas.microsoft.com/office/drawing/2014/main" id="{593C4038-930A-43D6-BE50-90E2A5DB29B3}"/>
              </a:ext>
            </a:extLst>
          </p:cNvPr>
          <p:cNvSpPr/>
          <p:nvPr userDrawn="1"/>
        </p:nvSpPr>
        <p:spPr>
          <a:xfrm>
            <a:off x="0" y="240163"/>
            <a:ext cx="9144000" cy="640436"/>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900" dirty="0"/>
          </a:p>
        </p:txBody>
      </p:sp>
    </p:spTree>
    <p:extLst>
      <p:ext uri="{BB962C8B-B14F-4D97-AF65-F5344CB8AC3E}">
        <p14:creationId xmlns:p14="http://schemas.microsoft.com/office/powerpoint/2010/main" val="308582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Cus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pPr algn="ctr"/>
            <a:fld id="{6B918772-37A3-47DC-BE01-33CAE9FCB74A}" type="slidenum">
              <a:rPr lang="en-US" smtClean="0"/>
              <a:pPr algn="ctr"/>
              <a:t>‹#›</a:t>
            </a:fld>
            <a:endParaRPr lang="en-US" dirty="0"/>
          </a:p>
        </p:txBody>
      </p:sp>
      <p:sp>
        <p:nvSpPr>
          <p:cNvPr id="4" name="Date Placeholder 3"/>
          <p:cNvSpPr>
            <a:spLocks noGrp="1"/>
          </p:cNvSpPr>
          <p:nvPr>
            <p:ph type="dt" sz="half" idx="11"/>
          </p:nvPr>
        </p:nvSpPr>
        <p:spPr/>
        <p:txBody>
          <a:bodyPr/>
          <a:lstStyle/>
          <a:p>
            <a:endParaRPr lang="en-US" dirty="0"/>
          </a:p>
        </p:txBody>
      </p:sp>
      <p:sp>
        <p:nvSpPr>
          <p:cNvPr id="5" name="Footer Placeholder 4"/>
          <p:cNvSpPr>
            <a:spLocks noGrp="1"/>
          </p:cNvSpPr>
          <p:nvPr>
            <p:ph type="ftr" sz="quarter" idx="12"/>
          </p:nvPr>
        </p:nvSpPr>
        <p:spPr/>
        <p:txBody>
          <a:bodyPr/>
          <a:lstStyle/>
          <a:p>
            <a:r>
              <a:rPr lang="en-US" dirty="0"/>
              <a:t>What to Know About the Countdown Clock | May 2026 </a:t>
            </a:r>
          </a:p>
        </p:txBody>
      </p:sp>
      <p:sp>
        <p:nvSpPr>
          <p:cNvPr id="7" name="Content Placeholder 6"/>
          <p:cNvSpPr>
            <a:spLocks noGrp="1"/>
          </p:cNvSpPr>
          <p:nvPr>
            <p:ph sz="quarter" idx="13"/>
          </p:nvPr>
        </p:nvSpPr>
        <p:spPr>
          <a:xfrm>
            <a:off x="355798" y="1240844"/>
            <a:ext cx="4109463" cy="4483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6"/>
          <p:cNvSpPr>
            <a:spLocks noGrp="1"/>
          </p:cNvSpPr>
          <p:nvPr>
            <p:ph sz="quarter" idx="14"/>
          </p:nvPr>
        </p:nvSpPr>
        <p:spPr>
          <a:xfrm>
            <a:off x="4732109" y="1240844"/>
            <a:ext cx="4109463" cy="448305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1990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p:nvSpPr>
        <p:spPr>
          <a:xfrm>
            <a:off x="0" y="6141961"/>
            <a:ext cx="6578896" cy="128977"/>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900" dirty="0"/>
          </a:p>
        </p:txBody>
      </p:sp>
      <p:sp>
        <p:nvSpPr>
          <p:cNvPr id="15" name="object 7">
            <a:extLst>
              <a:ext uri="{FF2B5EF4-FFF2-40B4-BE49-F238E27FC236}">
                <a16:creationId xmlns:a16="http://schemas.microsoft.com/office/drawing/2014/main" id="{542D003F-B569-416D-A322-6D45F3337DC5}"/>
              </a:ext>
            </a:extLst>
          </p:cNvPr>
          <p:cNvSpPr/>
          <p:nvPr/>
        </p:nvSpPr>
        <p:spPr>
          <a:xfrm>
            <a:off x="6598833" y="6141961"/>
            <a:ext cx="2545168" cy="128977"/>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900" dirty="0"/>
          </a:p>
        </p:txBody>
      </p:sp>
      <p:sp>
        <p:nvSpPr>
          <p:cNvPr id="17" name="object 8">
            <a:extLst>
              <a:ext uri="{FF2B5EF4-FFF2-40B4-BE49-F238E27FC236}">
                <a16:creationId xmlns:a16="http://schemas.microsoft.com/office/drawing/2014/main" id="{4D361103-1B35-4DFB-ACCB-D2433F559F4F}"/>
              </a:ext>
            </a:extLst>
          </p:cNvPr>
          <p:cNvSpPr/>
          <p:nvPr/>
        </p:nvSpPr>
        <p:spPr>
          <a:xfrm>
            <a:off x="239233" y="6141957"/>
            <a:ext cx="332267" cy="538144"/>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900"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239234" y="6270938"/>
            <a:ext cx="332267" cy="351347"/>
          </a:xfrm>
          <a:prstGeom prst="rect">
            <a:avLst/>
          </a:prstGeom>
        </p:spPr>
        <p:txBody>
          <a:bodyPr vert="horz" lIns="64035" tIns="32018" rIns="64035" bIns="32018" rtlCol="0" anchor="ctr"/>
          <a:lstStyle>
            <a:lvl1pPr algn="r">
              <a:defRPr sz="1000"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11" name="object 5">
            <a:extLst>
              <a:ext uri="{FF2B5EF4-FFF2-40B4-BE49-F238E27FC236}">
                <a16:creationId xmlns:a16="http://schemas.microsoft.com/office/drawing/2014/main" id="{9A570B3C-81C1-42F9-8484-11ABABD9899B}"/>
              </a:ext>
            </a:extLst>
          </p:cNvPr>
          <p:cNvSpPr/>
          <p:nvPr/>
        </p:nvSpPr>
        <p:spPr>
          <a:xfrm>
            <a:off x="7194656" y="5452091"/>
            <a:ext cx="1700286" cy="649845"/>
          </a:xfrm>
          <a:prstGeom prst="rect">
            <a:avLst/>
          </a:prstGeom>
          <a:blipFill>
            <a:blip r:embed="rId12" cstate="print"/>
            <a:stretch>
              <a:fillRect/>
            </a:stretch>
          </a:blipFill>
        </p:spPr>
        <p:txBody>
          <a:bodyPr wrap="square" lIns="0" tIns="0" rIns="0" bIns="0" rtlCol="0"/>
          <a:lstStyle/>
          <a:p>
            <a:endParaRPr dirty="0"/>
          </a:p>
        </p:txBody>
      </p:sp>
      <p:sp>
        <p:nvSpPr>
          <p:cNvPr id="12" name="Title Placeholder 1"/>
          <p:cNvSpPr>
            <a:spLocks noGrp="1"/>
          </p:cNvSpPr>
          <p:nvPr>
            <p:ph type="title"/>
          </p:nvPr>
        </p:nvSpPr>
        <p:spPr>
          <a:xfrm>
            <a:off x="320218" y="192353"/>
            <a:ext cx="8521354" cy="800545"/>
          </a:xfrm>
          <a:prstGeom prst="rect">
            <a:avLst/>
          </a:prstGeom>
        </p:spPr>
        <p:txBody>
          <a:bodyPr vert="horz" lIns="64035" tIns="32018" rIns="64035" bIns="32018" rtlCol="0" anchor="ctr">
            <a:normAutofit/>
          </a:bodyPr>
          <a:lstStyle/>
          <a:p>
            <a:r>
              <a:rPr lang="en-US"/>
              <a:t>Click to edit Master title style</a:t>
            </a:r>
            <a:endParaRPr lang="en-US" dirty="0"/>
          </a:p>
        </p:txBody>
      </p:sp>
      <p:sp>
        <p:nvSpPr>
          <p:cNvPr id="7" name="Date Placeholder 6"/>
          <p:cNvSpPr>
            <a:spLocks noGrp="1"/>
          </p:cNvSpPr>
          <p:nvPr>
            <p:ph type="dt" sz="half" idx="2"/>
          </p:nvPr>
        </p:nvSpPr>
        <p:spPr>
          <a:xfrm>
            <a:off x="7187113" y="6364331"/>
            <a:ext cx="1814568" cy="364693"/>
          </a:xfrm>
          <a:prstGeom prst="rect">
            <a:avLst/>
          </a:prstGeom>
        </p:spPr>
        <p:txBody>
          <a:bodyPr vert="horz" lIns="64035" tIns="32018" rIns="64035" bIns="32018" rtlCol="0" anchor="ctr"/>
          <a:lstStyle>
            <a:lvl1pPr algn="l">
              <a:defRPr sz="1300">
                <a:solidFill>
                  <a:srgbClr val="21328A"/>
                </a:solidFill>
              </a:defRPr>
            </a:lvl1pPr>
          </a:lstStyle>
          <a:p>
            <a:endParaRPr lang="en-US" dirty="0"/>
          </a:p>
        </p:txBody>
      </p:sp>
      <p:sp>
        <p:nvSpPr>
          <p:cNvPr id="8" name="Footer Placeholder 7"/>
          <p:cNvSpPr>
            <a:spLocks noGrp="1"/>
          </p:cNvSpPr>
          <p:nvPr>
            <p:ph type="ftr" sz="quarter" idx="3"/>
          </p:nvPr>
        </p:nvSpPr>
        <p:spPr>
          <a:xfrm>
            <a:off x="676015" y="6310961"/>
            <a:ext cx="2895304" cy="364693"/>
          </a:xfrm>
          <a:prstGeom prst="rect">
            <a:avLst/>
          </a:prstGeom>
        </p:spPr>
        <p:txBody>
          <a:bodyPr vert="horz" lIns="64035" tIns="32018" rIns="64035" bIns="32018" rtlCol="0" anchor="ctr"/>
          <a:lstStyle>
            <a:lvl1pPr algn="l">
              <a:defRPr sz="1300">
                <a:solidFill>
                  <a:srgbClr val="21328A"/>
                </a:solidFill>
              </a:defRPr>
            </a:lvl1pPr>
          </a:lstStyle>
          <a:p>
            <a:r>
              <a:rPr lang="en-US" dirty="0"/>
              <a:t>What to Know About the Countdown Clock | May 2026 </a:t>
            </a:r>
          </a:p>
        </p:txBody>
      </p:sp>
      <p:sp>
        <p:nvSpPr>
          <p:cNvPr id="2" name="Text Placeholder 1"/>
          <p:cNvSpPr>
            <a:spLocks noGrp="1"/>
          </p:cNvSpPr>
          <p:nvPr>
            <p:ph type="body" idx="1"/>
          </p:nvPr>
        </p:nvSpPr>
        <p:spPr>
          <a:xfrm>
            <a:off x="355798" y="1294214"/>
            <a:ext cx="8432405" cy="4526413"/>
          </a:xfrm>
          <a:prstGeom prst="rect">
            <a:avLst/>
          </a:prstGeom>
        </p:spPr>
        <p:txBody>
          <a:bodyPr vert="horz" lIns="64035" tIns="32018" rIns="64035" bIns="320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88" r:id="rId1"/>
    <p:sldLayoutId id="2147483680" r:id="rId2"/>
    <p:sldLayoutId id="2147483681" r:id="rId3"/>
    <p:sldLayoutId id="2147483682" r:id="rId4"/>
    <p:sldLayoutId id="2147483684" r:id="rId5"/>
    <p:sldLayoutId id="2147483683" r:id="rId6"/>
    <p:sldLayoutId id="2147483685" r:id="rId7"/>
    <p:sldLayoutId id="2147483686" r:id="rId8"/>
    <p:sldLayoutId id="2147483687" r:id="rId9"/>
    <p:sldLayoutId id="2147483689" r:id="rId10"/>
  </p:sldLayoutIdLst>
  <p:hf sldNum="0" hdr="0" dt="0"/>
  <p:txStyles>
    <p:titleStyle>
      <a:lvl1pPr eaLnBrk="1" hangingPunct="1">
        <a:defRPr sz="4600">
          <a:solidFill>
            <a:schemeClr val="tx2"/>
          </a:solidFill>
          <a:latin typeface="+mj-lt"/>
          <a:ea typeface="+mj-ea"/>
          <a:cs typeface="+mj-cs"/>
        </a:defRPr>
      </a:lvl1pPr>
    </p:titleStyle>
    <p:bodyStyle>
      <a:lvl1pPr marL="236798" indent="-236798" eaLnBrk="1" hangingPunct="1">
        <a:spcBef>
          <a:spcPts val="0"/>
        </a:spcBef>
        <a:buClr>
          <a:schemeClr val="tx2"/>
        </a:buClr>
        <a:buFont typeface="Arial"/>
        <a:buChar char="•"/>
        <a:defRPr sz="3100">
          <a:solidFill>
            <a:schemeClr val="tx1"/>
          </a:solidFill>
          <a:latin typeface="+mn-lt"/>
          <a:ea typeface="+mn-ea"/>
          <a:cs typeface="+mn-cs"/>
        </a:defRPr>
      </a:lvl1pPr>
      <a:lvl2pPr marL="485825" indent="-246803" eaLnBrk="1" hangingPunct="1">
        <a:spcBef>
          <a:spcPts val="420"/>
        </a:spcBef>
        <a:buClr>
          <a:schemeClr val="accent1"/>
        </a:buClr>
        <a:buFont typeface="Wingdings" charset="2"/>
        <a:buChar char="§"/>
        <a:defRPr sz="2800">
          <a:solidFill>
            <a:schemeClr val="tx1"/>
          </a:solidFill>
          <a:latin typeface="+mn-lt"/>
          <a:ea typeface="+mn-ea"/>
          <a:cs typeface="+mn-cs"/>
        </a:defRPr>
      </a:lvl2pPr>
      <a:lvl3pPr marL="759309" indent="-281267" eaLnBrk="1" hangingPunct="1">
        <a:spcBef>
          <a:spcPts val="17"/>
        </a:spcBef>
        <a:buClr>
          <a:schemeClr val="accent2"/>
        </a:buClr>
        <a:buFont typeface="Courier New"/>
        <a:buChar char="o"/>
        <a:defRPr sz="2500">
          <a:solidFill>
            <a:schemeClr val="tx1"/>
          </a:solidFill>
          <a:latin typeface="+mn-lt"/>
          <a:ea typeface="+mn-ea"/>
          <a:cs typeface="+mn-cs"/>
        </a:defRPr>
      </a:lvl3pPr>
      <a:lvl4pPr marL="960531" indent="-243468" eaLnBrk="1" hangingPunct="1">
        <a:spcBef>
          <a:spcPts val="17"/>
        </a:spcBef>
        <a:buClr>
          <a:schemeClr val="accent3"/>
        </a:buClr>
        <a:buFont typeface="Arial"/>
        <a:buChar char="•"/>
        <a:defRPr sz="2200">
          <a:solidFill>
            <a:schemeClr val="tx1"/>
          </a:solidFill>
          <a:latin typeface="+mn-lt"/>
          <a:ea typeface="+mn-ea"/>
          <a:cs typeface="+mn-cs"/>
        </a:defRPr>
      </a:lvl4pPr>
      <a:lvl5pPr marL="1200664" indent="-244580" eaLnBrk="1" hangingPunct="1">
        <a:spcBef>
          <a:spcPts val="17"/>
        </a:spcBef>
        <a:buClr>
          <a:schemeClr val="tx1"/>
        </a:buClr>
        <a:buFont typeface="Wingdings" charset="2"/>
        <a:buChar char="Ø"/>
        <a:defRPr sz="2000">
          <a:solidFill>
            <a:schemeClr val="tx1"/>
          </a:solidFill>
          <a:latin typeface="+mn-lt"/>
          <a:ea typeface="+mn-ea"/>
          <a:cs typeface="+mn-cs"/>
        </a:defRPr>
      </a:lvl5pPr>
      <a:lvl6pPr marL="1196022" eaLnBrk="1" hangingPunct="1">
        <a:defRPr>
          <a:latin typeface="+mn-lt"/>
          <a:ea typeface="+mn-ea"/>
          <a:cs typeface="+mn-cs"/>
        </a:defRPr>
      </a:lvl6pPr>
      <a:lvl7pPr marL="1435226" eaLnBrk="1" hangingPunct="1">
        <a:defRPr>
          <a:latin typeface="+mn-lt"/>
          <a:ea typeface="+mn-ea"/>
          <a:cs typeface="+mn-cs"/>
        </a:defRPr>
      </a:lvl7pPr>
      <a:lvl8pPr marL="1674431" eaLnBrk="1" hangingPunct="1">
        <a:defRPr>
          <a:latin typeface="+mn-lt"/>
          <a:ea typeface="+mn-ea"/>
          <a:cs typeface="+mn-cs"/>
        </a:defRPr>
      </a:lvl8pPr>
      <a:lvl9pPr marL="1913635" eaLnBrk="1" hangingPunct="1">
        <a:defRPr>
          <a:latin typeface="+mn-lt"/>
          <a:ea typeface="+mn-ea"/>
          <a:cs typeface="+mn-cs"/>
        </a:defRPr>
      </a:lvl9pPr>
    </p:bodyStyle>
    <p:otherStyle>
      <a:lvl1pPr marL="0" eaLnBrk="1" hangingPunct="1">
        <a:defRPr>
          <a:latin typeface="+mn-lt"/>
          <a:ea typeface="+mn-ea"/>
          <a:cs typeface="+mn-cs"/>
        </a:defRPr>
      </a:lvl1pPr>
      <a:lvl2pPr marL="239204" eaLnBrk="1" hangingPunct="1">
        <a:defRPr>
          <a:latin typeface="+mn-lt"/>
          <a:ea typeface="+mn-ea"/>
          <a:cs typeface="+mn-cs"/>
        </a:defRPr>
      </a:lvl2pPr>
      <a:lvl3pPr marL="478409" eaLnBrk="1" hangingPunct="1">
        <a:defRPr>
          <a:latin typeface="+mn-lt"/>
          <a:ea typeface="+mn-ea"/>
          <a:cs typeface="+mn-cs"/>
        </a:defRPr>
      </a:lvl3pPr>
      <a:lvl4pPr marL="717613" eaLnBrk="1" hangingPunct="1">
        <a:defRPr>
          <a:latin typeface="+mn-lt"/>
          <a:ea typeface="+mn-ea"/>
          <a:cs typeface="+mn-cs"/>
        </a:defRPr>
      </a:lvl4pPr>
      <a:lvl5pPr marL="956817" eaLnBrk="1" hangingPunct="1">
        <a:defRPr>
          <a:latin typeface="+mn-lt"/>
          <a:ea typeface="+mn-ea"/>
          <a:cs typeface="+mn-cs"/>
        </a:defRPr>
      </a:lvl5pPr>
      <a:lvl6pPr marL="1196022" eaLnBrk="1" hangingPunct="1">
        <a:defRPr>
          <a:latin typeface="+mn-lt"/>
          <a:ea typeface="+mn-ea"/>
          <a:cs typeface="+mn-cs"/>
        </a:defRPr>
      </a:lvl6pPr>
      <a:lvl7pPr marL="1435226" eaLnBrk="1" hangingPunct="1">
        <a:defRPr>
          <a:latin typeface="+mn-lt"/>
          <a:ea typeface="+mn-ea"/>
          <a:cs typeface="+mn-cs"/>
        </a:defRPr>
      </a:lvl7pPr>
      <a:lvl8pPr marL="1674431" eaLnBrk="1" hangingPunct="1">
        <a:defRPr>
          <a:latin typeface="+mn-lt"/>
          <a:ea typeface="+mn-ea"/>
          <a:cs typeface="+mn-cs"/>
        </a:defRPr>
      </a:lvl8pPr>
      <a:lvl9pPr marL="1913635"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rdatoolkit.org/rsc/implementingRD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rdatoolkit.org/news/rda/learning-resourc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rscchair@rdatoolkit.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mailto:rmaxwell@rdatoolkit.org" TargetMode="External"/><Relationship Id="rId4" Type="http://schemas.openxmlformats.org/officeDocument/2006/relationships/hyperlink" Target="mailto:jhennelly@ala.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lair.ala.org/hom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2AF0AD0-4472-4029-83BE-A47789A22209}"/>
              </a:ext>
            </a:extLst>
          </p:cNvPr>
          <p:cNvSpPr>
            <a:spLocks noGrp="1"/>
          </p:cNvSpPr>
          <p:nvPr>
            <p:ph type="title"/>
          </p:nvPr>
        </p:nvSpPr>
        <p:spPr>
          <a:xfrm>
            <a:off x="395536" y="1124744"/>
            <a:ext cx="8521354" cy="1307556"/>
          </a:xfrm>
        </p:spPr>
        <p:txBody>
          <a:bodyPr/>
          <a:lstStyle/>
          <a:p>
            <a:r>
              <a:rPr lang="en-US" dirty="0">
                <a:solidFill>
                  <a:srgbClr val="203189"/>
                </a:solidFill>
              </a:rPr>
              <a:t>What to Know About the Countdown Clock</a:t>
            </a:r>
            <a:endParaRPr lang="en-CA" sz="4000" dirty="0">
              <a:solidFill>
                <a:srgbClr val="203189"/>
              </a:solidFill>
            </a:endParaRPr>
          </a:p>
        </p:txBody>
      </p:sp>
      <p:sp>
        <p:nvSpPr>
          <p:cNvPr id="6" name="Text Placeholder 5">
            <a:extLst>
              <a:ext uri="{FF2B5EF4-FFF2-40B4-BE49-F238E27FC236}">
                <a16:creationId xmlns:a16="http://schemas.microsoft.com/office/drawing/2014/main" id="{B014EAFA-FE2E-4BB0-AC13-799E22BE3AE9}"/>
              </a:ext>
            </a:extLst>
          </p:cNvPr>
          <p:cNvSpPr>
            <a:spLocks noGrp="1"/>
          </p:cNvSpPr>
          <p:nvPr>
            <p:ph type="body" sz="quarter" idx="13"/>
          </p:nvPr>
        </p:nvSpPr>
        <p:spPr>
          <a:xfrm>
            <a:off x="539552" y="2919812"/>
            <a:ext cx="7631860" cy="2021356"/>
          </a:xfrm>
        </p:spPr>
        <p:txBody>
          <a:bodyPr>
            <a:noAutofit/>
          </a:bodyPr>
          <a:lstStyle/>
          <a:p>
            <a:r>
              <a:rPr lang="de-DE" sz="1800" dirty="0"/>
              <a:t>Renate Behrens</a:t>
            </a:r>
          </a:p>
          <a:p>
            <a:r>
              <a:rPr lang="de-DE" sz="1800" dirty="0"/>
              <a:t>Chair, RDA Steering Committee</a:t>
            </a:r>
          </a:p>
          <a:p>
            <a:endParaRPr lang="de-DE" sz="1800" dirty="0"/>
          </a:p>
          <a:p>
            <a:r>
              <a:rPr lang="de-DE" sz="1800" dirty="0"/>
              <a:t>James Hennelly</a:t>
            </a:r>
            <a:br>
              <a:rPr lang="de-DE" sz="1800" dirty="0"/>
            </a:br>
            <a:r>
              <a:rPr lang="de-DE" sz="1800" b="0" i="0" dirty="0">
                <a:solidFill>
                  <a:srgbClr val="203189"/>
                </a:solidFill>
                <a:effectLst/>
                <a:latin typeface="Calibri" panose="020F0502020204030204" pitchFamily="34" charset="0"/>
              </a:rPr>
              <a:t>Director, ALA Digital Reference</a:t>
            </a:r>
            <a:endParaRPr lang="de-DE" sz="1800" dirty="0">
              <a:solidFill>
                <a:srgbClr val="203189"/>
              </a:solidFill>
            </a:endParaRPr>
          </a:p>
          <a:p>
            <a:r>
              <a:rPr lang="de-DE" sz="1800" dirty="0"/>
              <a:t> </a:t>
            </a:r>
            <a:endParaRPr lang="hu-HU" sz="1800" dirty="0"/>
          </a:p>
          <a:p>
            <a:r>
              <a:rPr lang="en-CA" sz="1800" dirty="0"/>
              <a:t>May 2026</a:t>
            </a:r>
          </a:p>
        </p:txBody>
      </p:sp>
      <p:sp>
        <p:nvSpPr>
          <p:cNvPr id="7" name="Footer Placeholder 4">
            <a:extLst>
              <a:ext uri="{FF2B5EF4-FFF2-40B4-BE49-F238E27FC236}">
                <a16:creationId xmlns:a16="http://schemas.microsoft.com/office/drawing/2014/main" id="{FB86240B-652D-754E-5AF0-5E66DDC1EC8F}"/>
              </a:ext>
            </a:extLst>
          </p:cNvPr>
          <p:cNvSpPr>
            <a:spLocks noGrp="1"/>
          </p:cNvSpPr>
          <p:nvPr>
            <p:ph type="ftr" sz="quarter" idx="12"/>
          </p:nvPr>
        </p:nvSpPr>
        <p:spPr>
          <a:xfrm>
            <a:off x="676014" y="6310961"/>
            <a:ext cx="5552170" cy="364693"/>
          </a:xfrm>
        </p:spPr>
        <p:txBody>
          <a:bodyPr/>
          <a:lstStyle/>
          <a:p>
            <a:r>
              <a:rPr lang="en-US" dirty="0"/>
              <a:t>What to Know About the Countdown Clock | May 2026 </a:t>
            </a:r>
          </a:p>
        </p:txBody>
      </p:sp>
    </p:spTree>
    <p:extLst>
      <p:ext uri="{BB962C8B-B14F-4D97-AF65-F5344CB8AC3E}">
        <p14:creationId xmlns:p14="http://schemas.microsoft.com/office/powerpoint/2010/main" val="4019328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feil: nach unten 2">
            <a:extLst>
              <a:ext uri="{FF2B5EF4-FFF2-40B4-BE49-F238E27FC236}">
                <a16:creationId xmlns:a16="http://schemas.microsoft.com/office/drawing/2014/main" id="{3923F1E3-D4B5-942E-6629-540E6E8ABB28}"/>
              </a:ext>
            </a:extLst>
          </p:cNvPr>
          <p:cNvSpPr/>
          <p:nvPr/>
        </p:nvSpPr>
        <p:spPr>
          <a:xfrm>
            <a:off x="4374981" y="1388114"/>
            <a:ext cx="484632" cy="268791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tangle 10">
            <a:extLst>
              <a:ext uri="{FF2B5EF4-FFF2-40B4-BE49-F238E27FC236}">
                <a16:creationId xmlns:a16="http://schemas.microsoft.com/office/drawing/2014/main" id="{D87AA9B2-CF0E-2EAD-526B-26B3E3FCCC77}"/>
              </a:ext>
            </a:extLst>
          </p:cNvPr>
          <p:cNvSpPr txBox="1">
            <a:spLocks noChangeArrowheads="1"/>
          </p:cNvSpPr>
          <p:nvPr/>
        </p:nvSpPr>
        <p:spPr>
          <a:xfrm>
            <a:off x="571503" y="7851713"/>
            <a:ext cx="6776305" cy="364693"/>
          </a:xfrm>
          <a:prstGeom prst="rect">
            <a:avLst/>
          </a:prstGeom>
          <a:noFill/>
        </p:spPr>
        <p:txBody>
          <a:bodyPr vert="horz" lIns="64035" tIns="32018" rIns="64035" bIns="32018" rtlCol="0" anchor="ctr"/>
          <a:lstStyle>
            <a:defPPr>
              <a:defRPr lang="de-DE"/>
            </a:defPPr>
            <a:lvl1pPr algn="r" rtl="0" fontAlgn="base">
              <a:spcBef>
                <a:spcPct val="0"/>
              </a:spcBef>
              <a:spcAft>
                <a:spcPct val="0"/>
              </a:spcAft>
              <a:defRPr sz="750" b="1" i="0" kern="1200" baseline="0">
                <a:solidFill>
                  <a:schemeClr val="bg1"/>
                </a:solidFill>
                <a:latin typeface="Calibri" panose="020F0502020204030204"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r>
              <a:rPr lang="en-US" dirty="0"/>
              <a:t>| Renate Behrens | RDA goes international | RDA Board outreach | San Diego | 28 June 2024 </a:t>
            </a:r>
            <a:endParaRPr lang="de-DE" dirty="0"/>
          </a:p>
        </p:txBody>
      </p:sp>
      <p:sp>
        <p:nvSpPr>
          <p:cNvPr id="10" name="Rechteck 9">
            <a:extLst>
              <a:ext uri="{FF2B5EF4-FFF2-40B4-BE49-F238E27FC236}">
                <a16:creationId xmlns:a16="http://schemas.microsoft.com/office/drawing/2014/main" id="{89A3EAC7-BFB4-0160-BFF7-29D90E476942}"/>
              </a:ext>
            </a:extLst>
          </p:cNvPr>
          <p:cNvSpPr/>
          <p:nvPr/>
        </p:nvSpPr>
        <p:spPr>
          <a:xfrm>
            <a:off x="1341637" y="955843"/>
            <a:ext cx="2304257" cy="75516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ln w="0"/>
                <a:solidFill>
                  <a:schemeClr val="tx1"/>
                </a:solidFill>
                <a:effectLst>
                  <a:outerShdw blurRad="38100" dist="19050" dir="2700000" algn="tl" rotWithShape="0">
                    <a:schemeClr val="dk1">
                      <a:alpha val="40000"/>
                    </a:schemeClr>
                  </a:outerShdw>
                </a:effectLst>
              </a:rPr>
              <a:t>Excellent plans</a:t>
            </a:r>
          </a:p>
        </p:txBody>
      </p:sp>
      <p:sp>
        <p:nvSpPr>
          <p:cNvPr id="15" name="Ellipse 14">
            <a:extLst>
              <a:ext uri="{FF2B5EF4-FFF2-40B4-BE49-F238E27FC236}">
                <a16:creationId xmlns:a16="http://schemas.microsoft.com/office/drawing/2014/main" id="{CB794B8B-0319-FC9B-6554-6DB4A5DBBC50}"/>
              </a:ext>
            </a:extLst>
          </p:cNvPr>
          <p:cNvSpPr/>
          <p:nvPr/>
        </p:nvSpPr>
        <p:spPr>
          <a:xfrm>
            <a:off x="3224361" y="182346"/>
            <a:ext cx="2785872" cy="1205768"/>
          </a:xfrm>
          <a:prstGeom prst="ellips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Brilliant ideas</a:t>
            </a:r>
          </a:p>
        </p:txBody>
      </p:sp>
      <p:sp>
        <p:nvSpPr>
          <p:cNvPr id="16" name="Rechteck: abgerundete Ecken 15">
            <a:extLst>
              <a:ext uri="{FF2B5EF4-FFF2-40B4-BE49-F238E27FC236}">
                <a16:creationId xmlns:a16="http://schemas.microsoft.com/office/drawing/2014/main" id="{B0B5A295-746A-0CFC-ACD8-AFE487D08DD6}"/>
              </a:ext>
            </a:extLst>
          </p:cNvPr>
          <p:cNvSpPr/>
          <p:nvPr/>
        </p:nvSpPr>
        <p:spPr>
          <a:xfrm>
            <a:off x="5555651" y="886682"/>
            <a:ext cx="2488546" cy="755162"/>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Motivated colleagues</a:t>
            </a:r>
          </a:p>
        </p:txBody>
      </p:sp>
      <p:sp>
        <p:nvSpPr>
          <p:cNvPr id="2" name="Fußzeilenplatzhalter 1">
            <a:extLst>
              <a:ext uri="{FF2B5EF4-FFF2-40B4-BE49-F238E27FC236}">
                <a16:creationId xmlns:a16="http://schemas.microsoft.com/office/drawing/2014/main" id="{14189E6F-0AA4-A466-8779-6F3A3E29B4EF}"/>
              </a:ext>
            </a:extLst>
          </p:cNvPr>
          <p:cNvSpPr>
            <a:spLocks noGrp="1"/>
          </p:cNvSpPr>
          <p:nvPr>
            <p:ph type="ftr" sz="quarter" idx="12"/>
          </p:nvPr>
        </p:nvSpPr>
        <p:spPr>
          <a:xfrm>
            <a:off x="676014" y="6310961"/>
            <a:ext cx="5264137" cy="364693"/>
          </a:xfrm>
        </p:spPr>
        <p:txBody>
          <a:bodyPr/>
          <a:lstStyle/>
          <a:p>
            <a:r>
              <a:rPr lang="en-US" dirty="0"/>
              <a:t>What to Know About the Countdown Clock | May 2026 </a:t>
            </a:r>
          </a:p>
        </p:txBody>
      </p:sp>
      <p:sp>
        <p:nvSpPr>
          <p:cNvPr id="11" name="Ellipse 10">
            <a:extLst>
              <a:ext uri="{FF2B5EF4-FFF2-40B4-BE49-F238E27FC236}">
                <a16:creationId xmlns:a16="http://schemas.microsoft.com/office/drawing/2014/main" id="{0DEB1B8A-98F1-8B7A-D154-257AC33BF99C}"/>
              </a:ext>
            </a:extLst>
          </p:cNvPr>
          <p:cNvSpPr/>
          <p:nvPr/>
        </p:nvSpPr>
        <p:spPr>
          <a:xfrm>
            <a:off x="3537176" y="1689928"/>
            <a:ext cx="2160239" cy="1589147"/>
          </a:xfrm>
          <a:prstGeom prst="ellipse">
            <a:avLst/>
          </a:prstGeom>
          <a:solidFill>
            <a:schemeClr val="bg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ln w="0"/>
                <a:solidFill>
                  <a:schemeClr val="tx1"/>
                </a:solidFill>
                <a:effectLst>
                  <a:outerShdw blurRad="38100" dist="19050" dir="2700000" algn="tl" rotWithShape="0">
                    <a:schemeClr val="dk1">
                      <a:alpha val="40000"/>
                    </a:schemeClr>
                  </a:outerShdw>
                </a:effectLst>
              </a:rPr>
              <a:t>Not enough money</a:t>
            </a:r>
          </a:p>
        </p:txBody>
      </p:sp>
      <p:sp>
        <p:nvSpPr>
          <p:cNvPr id="6" name="Ellipse 5">
            <a:extLst>
              <a:ext uri="{FF2B5EF4-FFF2-40B4-BE49-F238E27FC236}">
                <a16:creationId xmlns:a16="http://schemas.microsoft.com/office/drawing/2014/main" id="{F53C83F8-E496-01DD-A72B-3CCD095FD6CB}"/>
              </a:ext>
            </a:extLst>
          </p:cNvPr>
          <p:cNvSpPr/>
          <p:nvPr/>
        </p:nvSpPr>
        <p:spPr>
          <a:xfrm>
            <a:off x="2097015" y="4078849"/>
            <a:ext cx="5040560" cy="1589147"/>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Local solution</a:t>
            </a:r>
          </a:p>
        </p:txBody>
      </p:sp>
      <p:sp>
        <p:nvSpPr>
          <p:cNvPr id="7" name="Ellipse 6">
            <a:extLst>
              <a:ext uri="{FF2B5EF4-FFF2-40B4-BE49-F238E27FC236}">
                <a16:creationId xmlns:a16="http://schemas.microsoft.com/office/drawing/2014/main" id="{90B7C0DB-413E-B770-F818-F83271595B82}"/>
              </a:ext>
            </a:extLst>
          </p:cNvPr>
          <p:cNvSpPr/>
          <p:nvPr/>
        </p:nvSpPr>
        <p:spPr>
          <a:xfrm>
            <a:off x="5455100" y="2061539"/>
            <a:ext cx="2160239" cy="1589147"/>
          </a:xfrm>
          <a:prstGeom prst="ellipse">
            <a:avLst/>
          </a:prstGeom>
          <a:solidFill>
            <a:schemeClr val="bg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ln w="0"/>
                <a:solidFill>
                  <a:schemeClr val="tx1"/>
                </a:solidFill>
                <a:effectLst>
                  <a:outerShdw blurRad="38100" dist="19050" dir="2700000" algn="tl" rotWithShape="0">
                    <a:schemeClr val="dk1">
                      <a:alpha val="40000"/>
                    </a:schemeClr>
                  </a:outerShdw>
                </a:effectLst>
              </a:rPr>
              <a:t>Not enough human resources</a:t>
            </a:r>
          </a:p>
        </p:txBody>
      </p:sp>
      <p:sp>
        <p:nvSpPr>
          <p:cNvPr id="17" name="Ellipse 16">
            <a:extLst>
              <a:ext uri="{FF2B5EF4-FFF2-40B4-BE49-F238E27FC236}">
                <a16:creationId xmlns:a16="http://schemas.microsoft.com/office/drawing/2014/main" id="{FF59CE4E-8164-236F-D3EA-77EF0B392A47}"/>
              </a:ext>
            </a:extLst>
          </p:cNvPr>
          <p:cNvSpPr/>
          <p:nvPr/>
        </p:nvSpPr>
        <p:spPr>
          <a:xfrm>
            <a:off x="1744721" y="2012818"/>
            <a:ext cx="2178828" cy="1589147"/>
          </a:xfrm>
          <a:prstGeom prst="ellipse">
            <a:avLst/>
          </a:prstGeom>
          <a:solidFill>
            <a:schemeClr val="bg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ln w="0"/>
                <a:solidFill>
                  <a:schemeClr val="tx1"/>
                </a:solidFill>
                <a:effectLst>
                  <a:outerShdw blurRad="38100" dist="19050" dir="2700000" algn="tl" rotWithShape="0">
                    <a:schemeClr val="dk1">
                      <a:alpha val="40000"/>
                    </a:schemeClr>
                  </a:outerShdw>
                </a:effectLst>
              </a:rPr>
              <a:t>Too much concerns, prescriptions etc.</a:t>
            </a:r>
          </a:p>
        </p:txBody>
      </p:sp>
    </p:spTree>
    <p:extLst>
      <p:ext uri="{BB962C8B-B14F-4D97-AF65-F5344CB8AC3E}">
        <p14:creationId xmlns:p14="http://schemas.microsoft.com/office/powerpoint/2010/main" val="1236098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A35AE3-3D0B-D4FF-9131-757448C5EAF0}"/>
              </a:ext>
            </a:extLst>
          </p:cNvPr>
          <p:cNvSpPr>
            <a:spLocks noGrp="1"/>
          </p:cNvSpPr>
          <p:nvPr>
            <p:ph type="title"/>
          </p:nvPr>
        </p:nvSpPr>
        <p:spPr>
          <a:xfrm>
            <a:off x="1500288" y="634371"/>
            <a:ext cx="7151533" cy="800545"/>
          </a:xfrm>
        </p:spPr>
        <p:txBody>
          <a:bodyPr/>
          <a:lstStyle/>
          <a:p>
            <a:r>
              <a:rPr lang="de-DE" dirty="0"/>
              <a:t>Learn from others</a:t>
            </a:r>
          </a:p>
        </p:txBody>
      </p:sp>
      <p:sp>
        <p:nvSpPr>
          <p:cNvPr id="3" name="Fußzeilenplatzhalter 2">
            <a:extLst>
              <a:ext uri="{FF2B5EF4-FFF2-40B4-BE49-F238E27FC236}">
                <a16:creationId xmlns:a16="http://schemas.microsoft.com/office/drawing/2014/main" id="{6A313603-A588-4FF6-EED4-AABAB2ED77C3}"/>
              </a:ext>
            </a:extLst>
          </p:cNvPr>
          <p:cNvSpPr>
            <a:spLocks noGrp="1"/>
          </p:cNvSpPr>
          <p:nvPr>
            <p:ph type="ftr" sz="quarter" idx="12"/>
          </p:nvPr>
        </p:nvSpPr>
        <p:spPr>
          <a:xfrm>
            <a:off x="676014" y="6310961"/>
            <a:ext cx="4400041" cy="364693"/>
          </a:xfrm>
        </p:spPr>
        <p:txBody>
          <a:bodyPr/>
          <a:lstStyle/>
          <a:p>
            <a:r>
              <a:rPr lang="en-US" dirty="0"/>
              <a:t>What to Know About the Countdown Clock | May 2026 </a:t>
            </a:r>
          </a:p>
        </p:txBody>
      </p:sp>
      <p:sp>
        <p:nvSpPr>
          <p:cNvPr id="4" name="Textplatzhalter 3">
            <a:extLst>
              <a:ext uri="{FF2B5EF4-FFF2-40B4-BE49-F238E27FC236}">
                <a16:creationId xmlns:a16="http://schemas.microsoft.com/office/drawing/2014/main" id="{0BDC44E4-4535-E38A-DDF6-2FD6A5488919}"/>
              </a:ext>
            </a:extLst>
          </p:cNvPr>
          <p:cNvSpPr>
            <a:spLocks noGrp="1"/>
          </p:cNvSpPr>
          <p:nvPr>
            <p:ph type="body" sz="quarter" idx="13"/>
          </p:nvPr>
        </p:nvSpPr>
        <p:spPr>
          <a:xfrm>
            <a:off x="467544" y="5099180"/>
            <a:ext cx="5832648" cy="706083"/>
          </a:xfrm>
        </p:spPr>
        <p:txBody>
          <a:bodyPr>
            <a:normAutofit fontScale="32500" lnSpcReduction="20000"/>
          </a:bodyPr>
          <a:lstStyle/>
          <a:p>
            <a:pPr marL="0" indent="0">
              <a:buNone/>
            </a:pPr>
            <a:endParaRPr lang="de-DE" sz="1600" dirty="0">
              <a:hlinkClick r:id="rId2">
                <a:extLst>
                  <a:ext uri="{A12FA001-AC4F-418D-AE19-62706E023703}">
                    <ahyp:hlinkClr xmlns:ahyp="http://schemas.microsoft.com/office/drawing/2018/hyperlinkcolor" val="tx"/>
                  </a:ext>
                </a:extLst>
              </a:hlinkClick>
            </a:endParaRPr>
          </a:p>
          <a:p>
            <a:pPr marL="0" indent="0">
              <a:buNone/>
            </a:pPr>
            <a:endParaRPr lang="de-DE" sz="6000" dirty="0">
              <a:solidFill>
                <a:srgbClr val="C00000"/>
              </a:solidFill>
              <a:hlinkClick r:id="rId2">
                <a:extLst>
                  <a:ext uri="{A12FA001-AC4F-418D-AE19-62706E023703}">
                    <ahyp:hlinkClr xmlns:ahyp="http://schemas.microsoft.com/office/drawing/2018/hyperlinkcolor" val="tx"/>
                  </a:ext>
                </a:extLst>
              </a:hlinkClick>
            </a:endParaRPr>
          </a:p>
          <a:p>
            <a:pPr marL="0" indent="0">
              <a:buNone/>
            </a:pPr>
            <a:r>
              <a:rPr lang="de-DE" sz="6000" dirty="0" err="1">
                <a:solidFill>
                  <a:srgbClr val="C00000"/>
                </a:solidFill>
                <a:hlinkClick r:id="rId2">
                  <a:extLst>
                    <a:ext uri="{A12FA001-AC4F-418D-AE19-62706E023703}">
                      <ahyp:hlinkClr xmlns:ahyp="http://schemas.microsoft.com/office/drawing/2018/hyperlinkcolor" val="tx"/>
                    </a:ext>
                  </a:extLst>
                </a:hlinkClick>
              </a:rPr>
              <a:t>Implementing</a:t>
            </a:r>
            <a:r>
              <a:rPr lang="de-DE" sz="6000" dirty="0">
                <a:solidFill>
                  <a:srgbClr val="C00000"/>
                </a:solidFill>
                <a:hlinkClick r:id="rId2">
                  <a:extLst>
                    <a:ext uri="{A12FA001-AC4F-418D-AE19-62706E023703}">
                      <ahyp:hlinkClr xmlns:ahyp="http://schemas.microsoft.com/office/drawing/2018/hyperlinkcolor" val="tx"/>
                    </a:ext>
                  </a:extLst>
                </a:hlinkClick>
              </a:rPr>
              <a:t> Official RDA | ALA RDA Toolkit</a:t>
            </a:r>
            <a:endParaRPr lang="de-DE" sz="6000" dirty="0">
              <a:solidFill>
                <a:srgbClr val="C00000"/>
              </a:solidFill>
            </a:endParaRPr>
          </a:p>
        </p:txBody>
      </p:sp>
      <p:sp>
        <p:nvSpPr>
          <p:cNvPr id="7" name="Rectangle 2">
            <a:extLst>
              <a:ext uri="{FF2B5EF4-FFF2-40B4-BE49-F238E27FC236}">
                <a16:creationId xmlns:a16="http://schemas.microsoft.com/office/drawing/2014/main" id="{96CB122C-5E2D-77A4-C7BA-520A9C082463}"/>
              </a:ext>
            </a:extLst>
          </p:cNvPr>
          <p:cNvSpPr>
            <a:spLocks noChangeArrowheads="1"/>
          </p:cNvSpPr>
          <p:nvPr/>
        </p:nvSpPr>
        <p:spPr bwMode="auto">
          <a:xfrm>
            <a:off x="827584" y="1905506"/>
            <a:ext cx="8000441"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400" b="0" i="0" u="none" strike="noStrike" cap="none" normalizeH="0" baseline="0" dirty="0">
                <a:ln>
                  <a:noFill/>
                </a:ln>
                <a:solidFill>
                  <a:srgbClr val="203189"/>
                </a:solidFill>
                <a:effectLst/>
                <a:latin typeface="Arial" panose="020B0604020202020204" pitchFamily="34" charset="0"/>
              </a:rPr>
              <a:t>A number of communities around the world have already developed implementations of Official RDA. Take a look at them – you might find a solution that works for your community too.</a:t>
            </a:r>
            <a:br>
              <a:rPr kumimoji="0" lang="de-DE" altLang="de-DE" sz="2400" b="0" i="0" u="none" strike="noStrike" cap="none" normalizeH="0" baseline="0" dirty="0">
                <a:ln>
                  <a:noFill/>
                </a:ln>
                <a:solidFill>
                  <a:srgbClr val="203189"/>
                </a:solidFill>
                <a:effectLst/>
                <a:latin typeface="Arial" panose="020B0604020202020204" pitchFamily="34" charset="0"/>
              </a:rPr>
            </a:br>
            <a:endParaRPr kumimoji="0" lang="de-DE" altLang="de-DE" sz="2400" b="0" i="0" u="none" strike="noStrike" cap="none" normalizeH="0" baseline="0" dirty="0">
              <a:ln>
                <a:noFill/>
              </a:ln>
              <a:solidFill>
                <a:srgbClr val="203189"/>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400" b="0" i="0" u="none" strike="noStrike" cap="none" normalizeH="0" baseline="0" dirty="0">
                <a:ln>
                  <a:noFill/>
                </a:ln>
                <a:solidFill>
                  <a:srgbClr val="203189"/>
                </a:solidFill>
                <a:effectLst/>
                <a:latin typeface="Arial" panose="020B0604020202020204" pitchFamily="34" charset="0"/>
              </a:rPr>
              <a:t>We have made these implementations available via the link below, and we would be delighted if you would share your own solutions, plans and projects with us.</a:t>
            </a:r>
          </a:p>
        </p:txBody>
      </p:sp>
    </p:spTree>
    <p:extLst>
      <p:ext uri="{BB962C8B-B14F-4D97-AF65-F5344CB8AC3E}">
        <p14:creationId xmlns:p14="http://schemas.microsoft.com/office/powerpoint/2010/main" val="497807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C4709D-61EA-60C0-0A8F-7AADC476E1DD}"/>
              </a:ext>
            </a:extLst>
          </p:cNvPr>
          <p:cNvSpPr>
            <a:spLocks noGrp="1"/>
          </p:cNvSpPr>
          <p:nvPr>
            <p:ph type="title"/>
          </p:nvPr>
        </p:nvSpPr>
        <p:spPr>
          <a:xfrm>
            <a:off x="1503245" y="695246"/>
            <a:ext cx="7151533" cy="800545"/>
          </a:xfrm>
        </p:spPr>
        <p:txBody>
          <a:bodyPr/>
          <a:lstStyle/>
          <a:p>
            <a:r>
              <a:rPr lang="de-DE" dirty="0"/>
              <a:t>Learning Resources</a:t>
            </a:r>
          </a:p>
        </p:txBody>
      </p:sp>
      <p:sp>
        <p:nvSpPr>
          <p:cNvPr id="4" name="Fußzeilenplatzhalter 3">
            <a:extLst>
              <a:ext uri="{FF2B5EF4-FFF2-40B4-BE49-F238E27FC236}">
                <a16:creationId xmlns:a16="http://schemas.microsoft.com/office/drawing/2014/main" id="{955BCB0A-50F5-1D95-7F66-1093AC489091}"/>
              </a:ext>
            </a:extLst>
          </p:cNvPr>
          <p:cNvSpPr>
            <a:spLocks noGrp="1"/>
          </p:cNvSpPr>
          <p:nvPr>
            <p:ph type="ftr" sz="quarter" idx="12"/>
          </p:nvPr>
        </p:nvSpPr>
        <p:spPr>
          <a:xfrm>
            <a:off x="676014" y="6310961"/>
            <a:ext cx="5336145" cy="364693"/>
          </a:xfrm>
        </p:spPr>
        <p:txBody>
          <a:bodyPr/>
          <a:lstStyle/>
          <a:p>
            <a:r>
              <a:rPr lang="en-US" dirty="0"/>
              <a:t>What to Know About the Countdown Clock | May 2026 </a:t>
            </a:r>
          </a:p>
        </p:txBody>
      </p:sp>
      <p:sp>
        <p:nvSpPr>
          <p:cNvPr id="5" name="Textplatzhalter 4">
            <a:extLst>
              <a:ext uri="{FF2B5EF4-FFF2-40B4-BE49-F238E27FC236}">
                <a16:creationId xmlns:a16="http://schemas.microsoft.com/office/drawing/2014/main" id="{48AC5AD9-2C67-4B04-BC5E-9140321B810A}"/>
              </a:ext>
            </a:extLst>
          </p:cNvPr>
          <p:cNvSpPr>
            <a:spLocks noGrp="1"/>
          </p:cNvSpPr>
          <p:nvPr>
            <p:ph type="body" sz="quarter" idx="13"/>
          </p:nvPr>
        </p:nvSpPr>
        <p:spPr>
          <a:xfrm>
            <a:off x="489221" y="4797152"/>
            <a:ext cx="8165557" cy="751853"/>
          </a:xfrm>
        </p:spPr>
        <p:txBody>
          <a:bodyPr/>
          <a:lstStyle/>
          <a:p>
            <a:pPr marL="0" indent="0">
              <a:buNone/>
            </a:pPr>
            <a:r>
              <a:rPr lang="de-DE" sz="2400" dirty="0">
                <a:solidFill>
                  <a:srgbClr val="C00000"/>
                </a:solidFill>
                <a:hlinkClick r:id="rId3">
                  <a:extLst>
                    <a:ext uri="{A12FA001-AC4F-418D-AE19-62706E023703}">
                      <ahyp:hlinkClr xmlns:ahyp="http://schemas.microsoft.com/office/drawing/2018/hyperlinkcolor" val="tx"/>
                    </a:ext>
                  </a:extLst>
                </a:hlinkClick>
              </a:rPr>
              <a:t>https://www.rdatoolkit.org/news/rda/learning-resources</a:t>
            </a:r>
            <a:endParaRPr lang="de-DE" sz="2400" dirty="0">
              <a:solidFill>
                <a:srgbClr val="C00000"/>
              </a:solidFill>
            </a:endParaRPr>
          </a:p>
          <a:p>
            <a:endParaRPr lang="de-DE" dirty="0"/>
          </a:p>
          <a:p>
            <a:endParaRPr lang="de-DE" dirty="0"/>
          </a:p>
        </p:txBody>
      </p:sp>
      <p:sp>
        <p:nvSpPr>
          <p:cNvPr id="6" name="Textfeld 5">
            <a:extLst>
              <a:ext uri="{FF2B5EF4-FFF2-40B4-BE49-F238E27FC236}">
                <a16:creationId xmlns:a16="http://schemas.microsoft.com/office/drawing/2014/main" id="{DF1D5EFF-8C12-3EF9-D868-0B5B2D8970B8}"/>
              </a:ext>
            </a:extLst>
          </p:cNvPr>
          <p:cNvSpPr txBox="1"/>
          <p:nvPr/>
        </p:nvSpPr>
        <p:spPr>
          <a:xfrm>
            <a:off x="1115616" y="1876769"/>
            <a:ext cx="6356647" cy="2677656"/>
          </a:xfrm>
          <a:prstGeom prst="rect">
            <a:avLst/>
          </a:prstGeom>
          <a:noFill/>
        </p:spPr>
        <p:txBody>
          <a:bodyPr wrap="square" rtlCol="0">
            <a:spAutoFit/>
          </a:bodyPr>
          <a:lstStyle/>
          <a:p>
            <a:pPr marL="285750" indent="-285750">
              <a:buFont typeface="Arial" panose="020B0604020202020204" pitchFamily="34" charset="0"/>
              <a:buChar char="•"/>
            </a:pPr>
            <a:r>
              <a:rPr lang="de-DE" sz="2800" dirty="0">
                <a:solidFill>
                  <a:srgbClr val="203189"/>
                </a:solidFill>
              </a:rPr>
              <a:t>More webinars to come</a:t>
            </a:r>
          </a:p>
          <a:p>
            <a:pPr marL="285750" indent="-285750">
              <a:buFont typeface="Arial" panose="020B0604020202020204" pitchFamily="34" charset="0"/>
              <a:buChar char="•"/>
            </a:pPr>
            <a:r>
              <a:rPr lang="de-DE" sz="2800" dirty="0">
                <a:solidFill>
                  <a:srgbClr val="203189"/>
                </a:solidFill>
              </a:rPr>
              <a:t>RSC news and information</a:t>
            </a:r>
          </a:p>
          <a:p>
            <a:pPr marL="285750" indent="-285750">
              <a:buFont typeface="Arial" panose="020B0604020202020204" pitchFamily="34" charset="0"/>
              <a:buChar char="•"/>
            </a:pPr>
            <a:r>
              <a:rPr lang="de-DE" sz="2800" dirty="0">
                <a:solidFill>
                  <a:srgbClr val="203189"/>
                </a:solidFill>
              </a:rPr>
              <a:t>RSC presentations</a:t>
            </a:r>
          </a:p>
          <a:p>
            <a:pPr marL="285750" indent="-285750">
              <a:buFont typeface="Arial" panose="020B0604020202020204" pitchFamily="34" charset="0"/>
              <a:buChar char="•"/>
            </a:pPr>
            <a:r>
              <a:rPr lang="de-DE" sz="2800" dirty="0">
                <a:solidFill>
                  <a:srgbClr val="203189"/>
                </a:solidFill>
              </a:rPr>
              <a:t>RDA YouTube channel</a:t>
            </a:r>
          </a:p>
          <a:p>
            <a:pPr marL="285750" indent="-285750">
              <a:buFont typeface="Arial" panose="020B0604020202020204" pitchFamily="34" charset="0"/>
              <a:buChar char="•"/>
            </a:pPr>
            <a:r>
              <a:rPr lang="de-DE" sz="2800" dirty="0">
                <a:solidFill>
                  <a:srgbClr val="203189"/>
                </a:solidFill>
              </a:rPr>
              <a:t>Resources for educators</a:t>
            </a:r>
          </a:p>
          <a:p>
            <a:pPr marL="285750" indent="-285750">
              <a:buFont typeface="Arial" panose="020B0604020202020204" pitchFamily="34" charset="0"/>
              <a:buChar char="•"/>
            </a:pPr>
            <a:r>
              <a:rPr lang="de-DE" sz="2800" dirty="0">
                <a:solidFill>
                  <a:srgbClr val="203189"/>
                </a:solidFill>
              </a:rPr>
              <a:t>Community-based training materials</a:t>
            </a:r>
          </a:p>
        </p:txBody>
      </p:sp>
    </p:spTree>
    <p:extLst>
      <p:ext uri="{BB962C8B-B14F-4D97-AF65-F5344CB8AC3E}">
        <p14:creationId xmlns:p14="http://schemas.microsoft.com/office/powerpoint/2010/main" val="4327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204C2-C367-5ACE-F9EC-8687ACF44808}"/>
            </a:ext>
          </a:extLst>
        </p:cNvPr>
        <p:cNvGrpSpPr/>
        <p:nvPr/>
      </p:nvGrpSpPr>
      <p:grpSpPr>
        <a:xfrm>
          <a:off x="0" y="0"/>
          <a:ext cx="0" cy="0"/>
          <a:chOff x="0" y="0"/>
          <a:chExt cx="0" cy="0"/>
        </a:xfrm>
      </p:grpSpPr>
      <p:pic>
        <p:nvPicPr>
          <p:cNvPr id="2050" name="Picture 2" descr="Fury St. Augustine | Boat Cruises in St. Augustine, FL">
            <a:extLst>
              <a:ext uri="{FF2B5EF4-FFF2-40B4-BE49-F238E27FC236}">
                <a16:creationId xmlns:a16="http://schemas.microsoft.com/office/drawing/2014/main" id="{3166A605-5EA6-8FEE-7A9F-66A8676952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474746"/>
            <a:ext cx="7272810" cy="484853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lock Face Svg, Clock Numbers Svg, Clock Numerals, Horloge Svg, Time ...">
            <a:extLst>
              <a:ext uri="{FF2B5EF4-FFF2-40B4-BE49-F238E27FC236}">
                <a16:creationId xmlns:a16="http://schemas.microsoft.com/office/drawing/2014/main" id="{A8713731-89DE-741E-201B-C83A81AFDE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3140968"/>
            <a:ext cx="3179147" cy="262193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0">
            <a:extLst>
              <a:ext uri="{FF2B5EF4-FFF2-40B4-BE49-F238E27FC236}">
                <a16:creationId xmlns:a16="http://schemas.microsoft.com/office/drawing/2014/main" id="{5F08DED1-2EE7-338E-1959-20F967840F0C}"/>
              </a:ext>
            </a:extLst>
          </p:cNvPr>
          <p:cNvSpPr>
            <a:spLocks noGrp="1" noChangeArrowheads="1"/>
          </p:cNvSpPr>
          <p:nvPr>
            <p:ph type="ftr" sz="quarter" idx="12"/>
          </p:nvPr>
        </p:nvSpPr>
        <p:spPr>
          <a:xfrm>
            <a:off x="676014" y="6310961"/>
            <a:ext cx="5624177" cy="364693"/>
          </a:xfrm>
          <a:noFill/>
        </p:spPr>
        <p:txBody>
          <a:bodyPr/>
          <a:lstStyle/>
          <a:p>
            <a:r>
              <a:rPr lang="en-US" dirty="0"/>
              <a:t>What to Know About the Countdown Clock | May 2026 </a:t>
            </a:r>
            <a:endParaRPr lang="de-DE" dirty="0"/>
          </a:p>
        </p:txBody>
      </p:sp>
      <p:cxnSp>
        <p:nvCxnSpPr>
          <p:cNvPr id="2" name="Gerade Verbindung mit Pfeil 1">
            <a:extLst>
              <a:ext uri="{FF2B5EF4-FFF2-40B4-BE49-F238E27FC236}">
                <a16:creationId xmlns:a16="http://schemas.microsoft.com/office/drawing/2014/main" id="{FD28B8AF-7685-B9DF-F285-103797C241C2}"/>
              </a:ext>
            </a:extLst>
          </p:cNvPr>
          <p:cNvCxnSpPr>
            <a:cxnSpLocks/>
          </p:cNvCxnSpPr>
          <p:nvPr/>
        </p:nvCxnSpPr>
        <p:spPr>
          <a:xfrm flipV="1">
            <a:off x="2849205" y="3789040"/>
            <a:ext cx="0" cy="662894"/>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317484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40A29835-EFE5-DC9F-5725-97DD1499107F}"/>
              </a:ext>
            </a:extLst>
          </p:cNvPr>
          <p:cNvSpPr>
            <a:spLocks noGrp="1"/>
          </p:cNvSpPr>
          <p:nvPr>
            <p:ph type="ftr" sz="quarter" idx="12"/>
          </p:nvPr>
        </p:nvSpPr>
        <p:spPr>
          <a:xfrm>
            <a:off x="676014" y="6310961"/>
            <a:ext cx="4400041" cy="364693"/>
          </a:xfrm>
        </p:spPr>
        <p:txBody>
          <a:bodyPr/>
          <a:lstStyle/>
          <a:p>
            <a:r>
              <a:rPr lang="en-US" dirty="0"/>
              <a:t>What to Know About the Countdown Clock | May 2026 </a:t>
            </a:r>
          </a:p>
        </p:txBody>
      </p:sp>
      <p:sp>
        <p:nvSpPr>
          <p:cNvPr id="4" name="Textplatzhalter 3">
            <a:extLst>
              <a:ext uri="{FF2B5EF4-FFF2-40B4-BE49-F238E27FC236}">
                <a16:creationId xmlns:a16="http://schemas.microsoft.com/office/drawing/2014/main" id="{2791C0D7-5DCB-52E2-71CB-C98EC8CDB795}"/>
              </a:ext>
            </a:extLst>
          </p:cNvPr>
          <p:cNvSpPr>
            <a:spLocks noGrp="1"/>
          </p:cNvSpPr>
          <p:nvPr>
            <p:ph type="body" sz="quarter" idx="13"/>
          </p:nvPr>
        </p:nvSpPr>
        <p:spPr>
          <a:xfrm>
            <a:off x="1022918" y="2388292"/>
            <a:ext cx="7098163" cy="2081416"/>
          </a:xfrm>
        </p:spPr>
        <p:txBody>
          <a:bodyPr>
            <a:normAutofit fontScale="85000" lnSpcReduction="10000"/>
          </a:bodyPr>
          <a:lstStyle/>
          <a:p>
            <a:pPr marL="0" indent="0">
              <a:buNone/>
            </a:pPr>
            <a:r>
              <a:rPr lang="en-US" dirty="0"/>
              <a:t>The RSC will continue to support user communities in the future, not only during the Countdown Clock period but also beyond. Collaboration with user communities worldwide has always been important to us and will remain so in the future.</a:t>
            </a:r>
            <a:r>
              <a:rPr lang="de-DE" dirty="0"/>
              <a:t> </a:t>
            </a:r>
          </a:p>
        </p:txBody>
      </p:sp>
      <p:sp>
        <p:nvSpPr>
          <p:cNvPr id="5" name="Titel 1">
            <a:extLst>
              <a:ext uri="{FF2B5EF4-FFF2-40B4-BE49-F238E27FC236}">
                <a16:creationId xmlns:a16="http://schemas.microsoft.com/office/drawing/2014/main" id="{C266E938-21DC-22E5-C670-688A568F0B79}"/>
              </a:ext>
            </a:extLst>
          </p:cNvPr>
          <p:cNvSpPr txBox="1">
            <a:spLocks/>
          </p:cNvSpPr>
          <p:nvPr/>
        </p:nvSpPr>
        <p:spPr>
          <a:xfrm>
            <a:off x="1763688" y="836712"/>
            <a:ext cx="5997353" cy="800545"/>
          </a:xfrm>
          <a:prstGeom prst="rect">
            <a:avLst/>
          </a:prstGeom>
        </p:spPr>
        <p:txBody>
          <a:bodyPr vert="horz" lIns="64035" tIns="32018" rIns="64035" bIns="32018" rtlCol="0" anchor="ctr">
            <a:normAutofit fontScale="77500" lnSpcReduction="20000"/>
          </a:bodyPr>
          <a:lstStyle>
            <a:lvl1pPr eaLnBrk="1" hangingPunct="1">
              <a:defRPr sz="4600">
                <a:solidFill>
                  <a:schemeClr val="tx2"/>
                </a:solidFill>
                <a:latin typeface="+mj-lt"/>
                <a:ea typeface="+mj-ea"/>
                <a:cs typeface="+mj-cs"/>
              </a:defRPr>
            </a:lvl1pPr>
          </a:lstStyle>
          <a:p>
            <a:pPr defTabSz="914400"/>
            <a:r>
              <a:rPr lang="de-DE" kern="0" dirty="0"/>
              <a:t>Robert Maxwell RSC Chair </a:t>
            </a:r>
            <a:r>
              <a:rPr lang="de-DE" kern="0" dirty="0" err="1"/>
              <a:t>Elect</a:t>
            </a:r>
            <a:endParaRPr lang="de-DE" kern="0" dirty="0"/>
          </a:p>
        </p:txBody>
      </p:sp>
    </p:spTree>
    <p:extLst>
      <p:ext uri="{BB962C8B-B14F-4D97-AF65-F5344CB8AC3E}">
        <p14:creationId xmlns:p14="http://schemas.microsoft.com/office/powerpoint/2010/main" val="761632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id="{73E2B118-6297-A1BC-E9DA-DFE581B6BAA7}"/>
              </a:ext>
            </a:extLst>
          </p:cNvPr>
          <p:cNvSpPr txBox="1">
            <a:spLocks/>
          </p:cNvSpPr>
          <p:nvPr/>
        </p:nvSpPr>
        <p:spPr>
          <a:xfrm>
            <a:off x="1691680" y="828266"/>
            <a:ext cx="8032947" cy="777600"/>
          </a:xfrm>
          <a:prstGeom prst="rect">
            <a:avLst/>
          </a:prstGeom>
        </p:spPr>
        <p:txBody>
          <a:bodyPr vert="horz" lIns="64035" tIns="32018" rIns="64035" bIns="32018" rtlCol="0" anchor="ctr">
            <a:noAutofit/>
          </a:bodyPr>
          <a:lstStyle>
            <a:lvl1pPr eaLnBrk="1" hangingPunct="1">
              <a:defRPr sz="4600">
                <a:solidFill>
                  <a:schemeClr val="tx2"/>
                </a:solidFill>
                <a:latin typeface="+mj-lt"/>
                <a:ea typeface="+mj-ea"/>
                <a:cs typeface="+mj-cs"/>
              </a:defRPr>
            </a:lvl1pPr>
          </a:lstStyle>
          <a:p>
            <a:pPr defTabSz="914400"/>
            <a:r>
              <a:rPr lang="en-US" sz="3600" dirty="0"/>
              <a:t>Thank you for your attention</a:t>
            </a:r>
            <a:endParaRPr lang="de-DE" sz="3600" kern="0" dirty="0"/>
          </a:p>
        </p:txBody>
      </p:sp>
      <p:sp>
        <p:nvSpPr>
          <p:cNvPr id="10" name="Inhaltsplatzhalter 2">
            <a:extLst>
              <a:ext uri="{FF2B5EF4-FFF2-40B4-BE49-F238E27FC236}">
                <a16:creationId xmlns:a16="http://schemas.microsoft.com/office/drawing/2014/main" id="{747469F2-CF8F-37B9-EE33-D4F5AA6B355B}"/>
              </a:ext>
            </a:extLst>
          </p:cNvPr>
          <p:cNvSpPr txBox="1">
            <a:spLocks/>
          </p:cNvSpPr>
          <p:nvPr/>
        </p:nvSpPr>
        <p:spPr>
          <a:xfrm>
            <a:off x="287338" y="2132856"/>
            <a:ext cx="6588918" cy="3508078"/>
          </a:xfrm>
          <a:prstGeom prst="rect">
            <a:avLst/>
          </a:prstGeom>
        </p:spPr>
        <p:txBody>
          <a:bodyPr>
            <a:normAutofit fontScale="70000" lnSpcReduction="20000"/>
          </a:bodyPr>
          <a:lstStyle>
            <a:lvl1pPr marL="236798" indent="-236798" eaLnBrk="1" hangingPunct="1">
              <a:spcBef>
                <a:spcPts val="0"/>
              </a:spcBef>
              <a:buClr>
                <a:schemeClr val="tx2"/>
              </a:buClr>
              <a:buFont typeface="Arial"/>
              <a:buChar char="•"/>
              <a:defRPr sz="3100">
                <a:solidFill>
                  <a:schemeClr val="tx1"/>
                </a:solidFill>
                <a:latin typeface="+mn-lt"/>
                <a:ea typeface="+mn-ea"/>
                <a:cs typeface="+mn-cs"/>
              </a:defRPr>
            </a:lvl1pPr>
            <a:lvl2pPr marL="485825" indent="-246803" eaLnBrk="1" hangingPunct="1">
              <a:spcBef>
                <a:spcPts val="420"/>
              </a:spcBef>
              <a:buClr>
                <a:schemeClr val="accent1"/>
              </a:buClr>
              <a:buFont typeface="Wingdings" charset="2"/>
              <a:buChar char="§"/>
              <a:defRPr sz="2800">
                <a:solidFill>
                  <a:schemeClr val="tx1"/>
                </a:solidFill>
                <a:latin typeface="+mn-lt"/>
                <a:ea typeface="+mn-ea"/>
                <a:cs typeface="+mn-cs"/>
              </a:defRPr>
            </a:lvl2pPr>
            <a:lvl3pPr marL="759309" indent="-281267" eaLnBrk="1" hangingPunct="1">
              <a:spcBef>
                <a:spcPts val="17"/>
              </a:spcBef>
              <a:buClr>
                <a:schemeClr val="accent2"/>
              </a:buClr>
              <a:buFont typeface="Courier New"/>
              <a:buChar char="o"/>
              <a:defRPr sz="2500">
                <a:solidFill>
                  <a:schemeClr val="tx1"/>
                </a:solidFill>
                <a:latin typeface="+mn-lt"/>
                <a:ea typeface="+mn-ea"/>
                <a:cs typeface="+mn-cs"/>
              </a:defRPr>
            </a:lvl3pPr>
            <a:lvl4pPr marL="960531" indent="-243468" eaLnBrk="1" hangingPunct="1">
              <a:spcBef>
                <a:spcPts val="17"/>
              </a:spcBef>
              <a:buClr>
                <a:schemeClr val="accent3"/>
              </a:buClr>
              <a:buFont typeface="Arial"/>
              <a:buChar char="•"/>
              <a:defRPr sz="2200">
                <a:solidFill>
                  <a:schemeClr val="tx1"/>
                </a:solidFill>
                <a:latin typeface="+mn-lt"/>
                <a:ea typeface="+mn-ea"/>
                <a:cs typeface="+mn-cs"/>
              </a:defRPr>
            </a:lvl4pPr>
            <a:lvl5pPr marL="1200664" indent="-244580" eaLnBrk="1" hangingPunct="1">
              <a:spcBef>
                <a:spcPts val="17"/>
              </a:spcBef>
              <a:buClr>
                <a:schemeClr val="tx1"/>
              </a:buClr>
              <a:buFont typeface="Wingdings" charset="2"/>
              <a:buChar char="Ø"/>
              <a:defRPr sz="2000">
                <a:solidFill>
                  <a:schemeClr val="tx1"/>
                </a:solidFill>
                <a:latin typeface="+mn-lt"/>
                <a:ea typeface="+mn-ea"/>
                <a:cs typeface="+mn-cs"/>
              </a:defRPr>
            </a:lvl5pPr>
            <a:lvl6pPr marL="1196022" eaLnBrk="1" hangingPunct="1">
              <a:defRPr>
                <a:latin typeface="+mn-lt"/>
                <a:ea typeface="+mn-ea"/>
                <a:cs typeface="+mn-cs"/>
              </a:defRPr>
            </a:lvl6pPr>
            <a:lvl7pPr marL="1435226" eaLnBrk="1" hangingPunct="1">
              <a:defRPr>
                <a:latin typeface="+mn-lt"/>
                <a:ea typeface="+mn-ea"/>
                <a:cs typeface="+mn-cs"/>
              </a:defRPr>
            </a:lvl7pPr>
            <a:lvl8pPr marL="1674431" eaLnBrk="1" hangingPunct="1">
              <a:defRPr>
                <a:latin typeface="+mn-lt"/>
                <a:ea typeface="+mn-ea"/>
                <a:cs typeface="+mn-cs"/>
              </a:defRPr>
            </a:lvl8pPr>
            <a:lvl9pPr marL="1913635" eaLnBrk="1" hangingPunct="1">
              <a:defRPr>
                <a:latin typeface="+mn-lt"/>
                <a:ea typeface="+mn-ea"/>
                <a:cs typeface="+mn-cs"/>
              </a:defRPr>
            </a:lvl9pPr>
          </a:lstStyle>
          <a:p>
            <a:pPr marL="0" indent="0" defTabSz="914400">
              <a:buFont typeface="Arial"/>
              <a:buNone/>
            </a:pPr>
            <a:r>
              <a:rPr lang="de-DE" kern="0" dirty="0"/>
              <a:t>Renate Behrens</a:t>
            </a:r>
            <a:br>
              <a:rPr lang="de-DE" kern="0" dirty="0"/>
            </a:br>
            <a:r>
              <a:rPr lang="de-DE" kern="0" dirty="0"/>
              <a:t>Chair RSC Steering Committee</a:t>
            </a:r>
          </a:p>
          <a:p>
            <a:pPr marL="0" indent="0" defTabSz="914400">
              <a:buNone/>
            </a:pPr>
            <a:r>
              <a:rPr lang="de-DE" kern="0" dirty="0">
                <a:hlinkClick r:id="rId3"/>
              </a:rPr>
              <a:t>rscchair@rdatoolkit.org</a:t>
            </a:r>
            <a:br>
              <a:rPr lang="de-DE" kern="0" dirty="0"/>
            </a:br>
            <a:br>
              <a:rPr lang="de-DE" kern="0" dirty="0"/>
            </a:br>
            <a:r>
              <a:rPr lang="de-DE" dirty="0"/>
              <a:t>James Hennelly</a:t>
            </a:r>
            <a:br>
              <a:rPr lang="de-DE" dirty="0"/>
            </a:br>
            <a:r>
              <a:rPr lang="de-DE" b="0" i="0" dirty="0">
                <a:solidFill>
                  <a:srgbClr val="222222"/>
                </a:solidFill>
                <a:effectLst/>
                <a:latin typeface="Calibri" panose="020F0502020204030204" pitchFamily="34" charset="0"/>
              </a:rPr>
              <a:t>Director ALA Digital Reference</a:t>
            </a:r>
            <a:br>
              <a:rPr lang="de-DE" b="0" i="0" dirty="0">
                <a:solidFill>
                  <a:srgbClr val="222222"/>
                </a:solidFill>
                <a:effectLst/>
                <a:latin typeface="Calibri" panose="020F0502020204030204" pitchFamily="34" charset="0"/>
              </a:rPr>
            </a:br>
            <a:r>
              <a:rPr lang="de-DE" b="0" i="0" dirty="0">
                <a:solidFill>
                  <a:srgbClr val="222222"/>
                </a:solidFill>
                <a:effectLst/>
                <a:latin typeface="Calibri" panose="020F0502020204030204" pitchFamily="34" charset="0"/>
                <a:hlinkClick r:id="rId4"/>
              </a:rPr>
              <a:t>jhennelly@ala.org</a:t>
            </a:r>
            <a:r>
              <a:rPr lang="de-DE" b="0" i="0" dirty="0">
                <a:solidFill>
                  <a:srgbClr val="222222"/>
                </a:solidFill>
                <a:effectLst/>
                <a:latin typeface="Calibri" panose="020F0502020204030204" pitchFamily="34" charset="0"/>
              </a:rPr>
              <a:t> </a:t>
            </a:r>
          </a:p>
          <a:p>
            <a:pPr marL="0" indent="0" defTabSz="914400">
              <a:buNone/>
            </a:pPr>
            <a:endParaRPr lang="de-DE" dirty="0">
              <a:solidFill>
                <a:srgbClr val="222222"/>
              </a:solidFill>
              <a:latin typeface="Calibri" panose="020F0502020204030204" pitchFamily="34" charset="0"/>
            </a:endParaRPr>
          </a:p>
          <a:p>
            <a:pPr marL="0" indent="0" defTabSz="914400">
              <a:buNone/>
            </a:pPr>
            <a:r>
              <a:rPr lang="de-DE" b="0" i="0" dirty="0">
                <a:solidFill>
                  <a:srgbClr val="222222"/>
                </a:solidFill>
                <a:effectLst/>
                <a:latin typeface="Calibri" panose="020F0502020204030204" pitchFamily="34" charset="0"/>
              </a:rPr>
              <a:t>Robert Maxwell</a:t>
            </a:r>
            <a:br>
              <a:rPr lang="de-DE" b="0" i="0" dirty="0">
                <a:solidFill>
                  <a:srgbClr val="222222"/>
                </a:solidFill>
                <a:effectLst/>
                <a:latin typeface="Calibri" panose="020F0502020204030204" pitchFamily="34" charset="0"/>
              </a:rPr>
            </a:br>
            <a:r>
              <a:rPr lang="de-DE" b="0" i="0" dirty="0">
                <a:solidFill>
                  <a:srgbClr val="222222"/>
                </a:solidFill>
                <a:effectLst/>
                <a:latin typeface="Calibri" panose="020F0502020204030204" pitchFamily="34" charset="0"/>
              </a:rPr>
              <a:t>Chair Elect RDA Steering Committee</a:t>
            </a:r>
            <a:br>
              <a:rPr lang="de-DE" b="0" i="0" dirty="0">
                <a:solidFill>
                  <a:srgbClr val="222222"/>
                </a:solidFill>
                <a:effectLst/>
                <a:latin typeface="Calibri" panose="020F0502020204030204" pitchFamily="34" charset="0"/>
              </a:rPr>
            </a:br>
            <a:r>
              <a:rPr lang="de-DE" dirty="0">
                <a:solidFill>
                  <a:srgbClr val="222222"/>
                </a:solidFill>
                <a:latin typeface="Calibri" panose="020F0502020204030204" pitchFamily="34" charset="0"/>
                <a:hlinkClick r:id="rId5"/>
              </a:rPr>
              <a:t>rmaxwell@rdatoolkit.org</a:t>
            </a:r>
            <a:br>
              <a:rPr lang="de-DE" b="0" i="0" dirty="0">
                <a:solidFill>
                  <a:srgbClr val="222222"/>
                </a:solidFill>
                <a:effectLst/>
                <a:latin typeface="Calibri" panose="020F0502020204030204" pitchFamily="34" charset="0"/>
              </a:rPr>
            </a:br>
            <a:endParaRPr lang="de-DE" b="0" i="0" dirty="0">
              <a:solidFill>
                <a:srgbClr val="222222"/>
              </a:solidFill>
              <a:effectLst/>
              <a:latin typeface="Calibri" panose="020F0502020204030204" pitchFamily="34" charset="0"/>
            </a:endParaRPr>
          </a:p>
          <a:p>
            <a:pPr marL="0" indent="0" defTabSz="914400">
              <a:buNone/>
            </a:pPr>
            <a:endParaRPr lang="de-DE" dirty="0">
              <a:solidFill>
                <a:srgbClr val="222222"/>
              </a:solidFill>
              <a:latin typeface="Calibri" panose="020F0502020204030204" pitchFamily="34" charset="0"/>
            </a:endParaRPr>
          </a:p>
          <a:p>
            <a:pPr marL="0" indent="0" defTabSz="914400">
              <a:buNone/>
            </a:pPr>
            <a:endParaRPr lang="de-DE" dirty="0"/>
          </a:p>
          <a:p>
            <a:pPr marL="0" indent="0" defTabSz="914400">
              <a:buFont typeface="Arial"/>
              <a:buNone/>
            </a:pPr>
            <a:endParaRPr lang="de-DE" kern="0" dirty="0"/>
          </a:p>
        </p:txBody>
      </p:sp>
      <p:sp>
        <p:nvSpPr>
          <p:cNvPr id="13" name="Fußzeilenplatzhalter 12">
            <a:extLst>
              <a:ext uri="{FF2B5EF4-FFF2-40B4-BE49-F238E27FC236}">
                <a16:creationId xmlns:a16="http://schemas.microsoft.com/office/drawing/2014/main" id="{41E20418-108D-0ADB-BCFD-5D02D7A23AD0}"/>
              </a:ext>
            </a:extLst>
          </p:cNvPr>
          <p:cNvSpPr>
            <a:spLocks noGrp="1"/>
          </p:cNvSpPr>
          <p:nvPr>
            <p:ph type="ftr" sz="quarter" idx="12"/>
          </p:nvPr>
        </p:nvSpPr>
        <p:spPr>
          <a:xfrm>
            <a:off x="676014" y="6310961"/>
            <a:ext cx="7712410" cy="364693"/>
          </a:xfrm>
        </p:spPr>
        <p:txBody>
          <a:bodyPr/>
          <a:lstStyle/>
          <a:p>
            <a:r>
              <a:rPr lang="en-US"/>
              <a:t>What to Know About the Countdown Clock | May 2026 </a:t>
            </a:r>
            <a:endParaRPr lang="en-US" dirty="0"/>
          </a:p>
        </p:txBody>
      </p:sp>
    </p:spTree>
    <p:extLst>
      <p:ext uri="{BB962C8B-B14F-4D97-AF65-F5344CB8AC3E}">
        <p14:creationId xmlns:p14="http://schemas.microsoft.com/office/powerpoint/2010/main" val="1520765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9CA245-CB85-170D-466B-9AA53A9C221E}"/>
              </a:ext>
            </a:extLst>
          </p:cNvPr>
          <p:cNvSpPr>
            <a:spLocks noGrp="1"/>
          </p:cNvSpPr>
          <p:nvPr>
            <p:ph type="title"/>
          </p:nvPr>
        </p:nvSpPr>
        <p:spPr/>
        <p:txBody>
          <a:bodyPr>
            <a:normAutofit/>
          </a:bodyPr>
          <a:lstStyle/>
          <a:p>
            <a:r>
              <a:rPr lang="de-DE" dirty="0"/>
              <a:t>The Countdown Clock</a:t>
            </a:r>
          </a:p>
        </p:txBody>
      </p:sp>
      <p:sp>
        <p:nvSpPr>
          <p:cNvPr id="7" name="Rectangle 10"/>
          <p:cNvSpPr>
            <a:spLocks noGrp="1" noChangeArrowheads="1"/>
          </p:cNvSpPr>
          <p:nvPr>
            <p:ph type="ftr" sz="quarter" idx="12"/>
          </p:nvPr>
        </p:nvSpPr>
        <p:spPr>
          <a:xfrm>
            <a:off x="676014" y="6310961"/>
            <a:ext cx="5768193" cy="364693"/>
          </a:xfrm>
          <a:noFill/>
        </p:spPr>
        <p:txBody>
          <a:bodyPr/>
          <a:lstStyle/>
          <a:p>
            <a:r>
              <a:rPr lang="en-US" dirty="0"/>
              <a:t>What to Know About the Countdown Clock | May 2026 </a:t>
            </a:r>
            <a:endParaRPr lang="de-DE" dirty="0"/>
          </a:p>
        </p:txBody>
      </p:sp>
      <p:sp>
        <p:nvSpPr>
          <p:cNvPr id="3" name="Textplatzhalter 2">
            <a:extLst>
              <a:ext uri="{FF2B5EF4-FFF2-40B4-BE49-F238E27FC236}">
                <a16:creationId xmlns:a16="http://schemas.microsoft.com/office/drawing/2014/main" id="{663FE289-1691-C66F-A98F-2E661F9CD8E3}"/>
              </a:ext>
            </a:extLst>
          </p:cNvPr>
          <p:cNvSpPr>
            <a:spLocks noGrp="1"/>
          </p:cNvSpPr>
          <p:nvPr>
            <p:ph type="body" sz="quarter" idx="13"/>
          </p:nvPr>
        </p:nvSpPr>
        <p:spPr>
          <a:xfrm>
            <a:off x="870805" y="1124744"/>
            <a:ext cx="7992888" cy="4002724"/>
          </a:xfrm>
        </p:spPr>
        <p:txBody>
          <a:bodyPr>
            <a:normAutofit/>
          </a:bodyPr>
          <a:lstStyle/>
          <a:p>
            <a:r>
              <a:rPr lang="de-DE" sz="2800" dirty="0">
                <a:solidFill>
                  <a:srgbClr val="203189"/>
                </a:solidFill>
              </a:rPr>
              <a:t>The Countdown Clock started last week.</a:t>
            </a:r>
          </a:p>
          <a:p>
            <a:r>
              <a:rPr lang="de-DE" sz="2800" dirty="0">
                <a:solidFill>
                  <a:srgbClr val="203189"/>
                </a:solidFill>
              </a:rPr>
              <a:t>It will end at 12:01 am UTC -10 (Hawaii-Aleutian time zone) on May 11, 2027.</a:t>
            </a:r>
          </a:p>
          <a:p>
            <a:r>
              <a:rPr lang="de-DE" sz="2800" dirty="0">
                <a:solidFill>
                  <a:srgbClr val="203189"/>
                </a:solidFill>
              </a:rPr>
              <a:t>When the clock runs down to zero the Original Toolkit will be removed from the Web.</a:t>
            </a:r>
          </a:p>
          <a:p>
            <a:r>
              <a:rPr lang="de-DE" sz="2800" dirty="0">
                <a:solidFill>
                  <a:srgbClr val="203189"/>
                </a:solidFill>
              </a:rPr>
              <a:t>Click the icon next to the clock for more information.</a:t>
            </a:r>
          </a:p>
          <a:p>
            <a:endParaRPr lang="de-DE" sz="2800" dirty="0">
              <a:solidFill>
                <a:srgbClr val="203189"/>
              </a:solidFill>
            </a:endParaRPr>
          </a:p>
          <a:p>
            <a:pPr marL="0" indent="0">
              <a:buNone/>
            </a:pPr>
            <a:endParaRPr lang="de-DE" sz="2800" dirty="0">
              <a:solidFill>
                <a:srgbClr val="203189"/>
              </a:solidFill>
            </a:endParaRPr>
          </a:p>
        </p:txBody>
      </p:sp>
      <p:pic>
        <p:nvPicPr>
          <p:cNvPr id="5" name="Picture 4">
            <a:extLst>
              <a:ext uri="{FF2B5EF4-FFF2-40B4-BE49-F238E27FC236}">
                <a16:creationId xmlns:a16="http://schemas.microsoft.com/office/drawing/2014/main" id="{0A8C1AEB-F380-E000-70FC-37063148318B}"/>
              </a:ext>
            </a:extLst>
          </p:cNvPr>
          <p:cNvPicPr>
            <a:picLocks noChangeAspect="1"/>
          </p:cNvPicPr>
          <p:nvPr/>
        </p:nvPicPr>
        <p:blipFill>
          <a:blip r:embed="rId3"/>
          <a:stretch>
            <a:fillRect/>
          </a:stretch>
        </p:blipFill>
        <p:spPr>
          <a:xfrm>
            <a:off x="1249405" y="4343896"/>
            <a:ext cx="7023790" cy="8809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50085B-8C93-63F3-4101-B29D78BBD398}"/>
              </a:ext>
            </a:extLst>
          </p:cNvPr>
          <p:cNvSpPr>
            <a:spLocks noGrp="1"/>
          </p:cNvSpPr>
          <p:nvPr>
            <p:ph type="title"/>
          </p:nvPr>
        </p:nvSpPr>
        <p:spPr>
          <a:xfrm>
            <a:off x="1541691" y="436850"/>
            <a:ext cx="7151533" cy="800545"/>
          </a:xfrm>
        </p:spPr>
        <p:txBody>
          <a:bodyPr>
            <a:normAutofit fontScale="90000"/>
          </a:bodyPr>
          <a:lstStyle/>
          <a:p>
            <a:r>
              <a:rPr lang="de-DE" dirty="0"/>
              <a:t>What happens to Original RDA? </a:t>
            </a:r>
          </a:p>
        </p:txBody>
      </p:sp>
      <p:sp>
        <p:nvSpPr>
          <p:cNvPr id="7" name="Rectangle 10"/>
          <p:cNvSpPr>
            <a:spLocks noGrp="1" noChangeArrowheads="1"/>
          </p:cNvSpPr>
          <p:nvPr>
            <p:ph type="ftr" sz="quarter" idx="12"/>
          </p:nvPr>
        </p:nvSpPr>
        <p:spPr>
          <a:xfrm>
            <a:off x="676014" y="6310961"/>
            <a:ext cx="5552169" cy="364693"/>
          </a:xfrm>
          <a:noFill/>
        </p:spPr>
        <p:txBody>
          <a:bodyPr/>
          <a:lstStyle/>
          <a:p>
            <a:r>
              <a:rPr lang="en-US" dirty="0"/>
              <a:t>What to Know About the Countdown Clock | May 2026 </a:t>
            </a:r>
            <a:endParaRPr lang="de-DE" dirty="0"/>
          </a:p>
        </p:txBody>
      </p:sp>
      <p:sp>
        <p:nvSpPr>
          <p:cNvPr id="3" name="Textplatzhalter 2">
            <a:extLst>
              <a:ext uri="{FF2B5EF4-FFF2-40B4-BE49-F238E27FC236}">
                <a16:creationId xmlns:a16="http://schemas.microsoft.com/office/drawing/2014/main" id="{331BF125-C8E2-4468-A9D5-C7C5B6DE6AB3}"/>
              </a:ext>
            </a:extLst>
          </p:cNvPr>
          <p:cNvSpPr>
            <a:spLocks noGrp="1"/>
          </p:cNvSpPr>
          <p:nvPr>
            <p:ph type="body" sz="quarter" idx="13"/>
          </p:nvPr>
        </p:nvSpPr>
        <p:spPr>
          <a:xfrm>
            <a:off x="899592" y="1238230"/>
            <a:ext cx="8000442" cy="4711050"/>
          </a:xfrm>
        </p:spPr>
        <p:txBody>
          <a:bodyPr>
            <a:normAutofit/>
          </a:bodyPr>
          <a:lstStyle/>
          <a:p>
            <a:r>
              <a:rPr lang="en-US" sz="2400" dirty="0">
                <a:solidFill>
                  <a:srgbClr val="203189"/>
                </a:solidFill>
              </a:rPr>
              <a:t>The PDF versions of Original RDA will still be available in the Official Toolkit.</a:t>
            </a:r>
          </a:p>
          <a:p>
            <a:r>
              <a:rPr lang="en-US" sz="2400" dirty="0">
                <a:solidFill>
                  <a:srgbClr val="203189"/>
                </a:solidFill>
              </a:rPr>
              <a:t>You will find all language versions of the Original PDFs at Resources &gt; Revision History &gt; Instruction Archive</a:t>
            </a:r>
          </a:p>
          <a:p>
            <a:endParaRPr lang="en-US" sz="2400" dirty="0">
              <a:solidFill>
                <a:srgbClr val="203189"/>
              </a:solidFill>
            </a:endParaRPr>
          </a:p>
          <a:p>
            <a:pPr marL="0" indent="0">
              <a:buNone/>
            </a:pPr>
            <a:r>
              <a:rPr lang="en-US" sz="2400" dirty="0">
                <a:solidFill>
                  <a:srgbClr val="203189"/>
                </a:solidFill>
              </a:rPr>
              <a:t>	</a:t>
            </a:r>
            <a:endParaRPr lang="de-DE" sz="2400" dirty="0">
              <a:solidFill>
                <a:srgbClr val="203189"/>
              </a:solidFill>
            </a:endParaRPr>
          </a:p>
        </p:txBody>
      </p:sp>
      <p:pic>
        <p:nvPicPr>
          <p:cNvPr id="5" name="Picture 4">
            <a:extLst>
              <a:ext uri="{FF2B5EF4-FFF2-40B4-BE49-F238E27FC236}">
                <a16:creationId xmlns:a16="http://schemas.microsoft.com/office/drawing/2014/main" id="{37A76B36-ECA8-014D-828C-EC28CAB8EAA0}"/>
              </a:ext>
            </a:extLst>
          </p:cNvPr>
          <p:cNvPicPr>
            <a:picLocks noChangeAspect="1"/>
          </p:cNvPicPr>
          <p:nvPr/>
        </p:nvPicPr>
        <p:blipFill>
          <a:blip r:embed="rId3"/>
          <a:stretch>
            <a:fillRect/>
          </a:stretch>
        </p:blipFill>
        <p:spPr>
          <a:xfrm>
            <a:off x="1043608" y="2906231"/>
            <a:ext cx="5964875" cy="318706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4359A-33DA-0210-DC0E-5F6256612D4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9F39AF5-F604-952F-8A68-BAB7AE17E174}"/>
              </a:ext>
            </a:extLst>
          </p:cNvPr>
          <p:cNvSpPr>
            <a:spLocks noGrp="1"/>
          </p:cNvSpPr>
          <p:nvPr>
            <p:ph type="title"/>
          </p:nvPr>
        </p:nvSpPr>
        <p:spPr>
          <a:xfrm>
            <a:off x="1541691" y="436850"/>
            <a:ext cx="7151533" cy="800545"/>
          </a:xfrm>
        </p:spPr>
        <p:txBody>
          <a:bodyPr>
            <a:normAutofit fontScale="90000"/>
          </a:bodyPr>
          <a:lstStyle/>
          <a:p>
            <a:r>
              <a:rPr lang="de-DE" dirty="0"/>
              <a:t>What happens to Original RDA? </a:t>
            </a:r>
          </a:p>
        </p:txBody>
      </p:sp>
      <p:sp>
        <p:nvSpPr>
          <p:cNvPr id="7" name="Rectangle 10">
            <a:extLst>
              <a:ext uri="{FF2B5EF4-FFF2-40B4-BE49-F238E27FC236}">
                <a16:creationId xmlns:a16="http://schemas.microsoft.com/office/drawing/2014/main" id="{F3E251FB-2CD4-27EB-65F9-E4C37FF6619A}"/>
              </a:ext>
            </a:extLst>
          </p:cNvPr>
          <p:cNvSpPr>
            <a:spLocks noGrp="1" noChangeArrowheads="1"/>
          </p:cNvSpPr>
          <p:nvPr>
            <p:ph type="ftr" sz="quarter" idx="12"/>
          </p:nvPr>
        </p:nvSpPr>
        <p:spPr>
          <a:xfrm>
            <a:off x="676014" y="6310961"/>
            <a:ext cx="5552169" cy="364693"/>
          </a:xfrm>
          <a:noFill/>
        </p:spPr>
        <p:txBody>
          <a:bodyPr/>
          <a:lstStyle/>
          <a:p>
            <a:r>
              <a:rPr lang="en-US" dirty="0"/>
              <a:t>What to Know About the Countdown Clock | May 2026 </a:t>
            </a:r>
            <a:endParaRPr lang="de-DE" dirty="0"/>
          </a:p>
        </p:txBody>
      </p:sp>
      <p:sp>
        <p:nvSpPr>
          <p:cNvPr id="3" name="Textplatzhalter 2">
            <a:extLst>
              <a:ext uri="{FF2B5EF4-FFF2-40B4-BE49-F238E27FC236}">
                <a16:creationId xmlns:a16="http://schemas.microsoft.com/office/drawing/2014/main" id="{CE26289C-9C83-6B16-5A02-BFECE9C15464}"/>
              </a:ext>
            </a:extLst>
          </p:cNvPr>
          <p:cNvSpPr>
            <a:spLocks noGrp="1"/>
          </p:cNvSpPr>
          <p:nvPr>
            <p:ph type="body" sz="quarter" idx="13"/>
          </p:nvPr>
        </p:nvSpPr>
        <p:spPr>
          <a:xfrm>
            <a:off x="676014" y="1772816"/>
            <a:ext cx="8000442" cy="4002724"/>
          </a:xfrm>
        </p:spPr>
        <p:txBody>
          <a:bodyPr>
            <a:normAutofit fontScale="92500" lnSpcReduction="10000"/>
          </a:bodyPr>
          <a:lstStyle/>
          <a:p>
            <a:r>
              <a:rPr lang="en-US" sz="2600" dirty="0">
                <a:solidFill>
                  <a:srgbClr val="203189"/>
                </a:solidFill>
              </a:rPr>
              <a:t>The webpages  of Original RDA Toolkit will be moved to the </a:t>
            </a:r>
            <a:r>
              <a:rPr lang="en-US" sz="2600" dirty="0">
                <a:solidFill>
                  <a:srgbClr val="C00000"/>
                </a:solidFill>
                <a:hlinkClick r:id="rId3">
                  <a:extLst>
                    <a:ext uri="{A12FA001-AC4F-418D-AE19-62706E023703}">
                      <ahyp:hlinkClr xmlns:ahyp="http://schemas.microsoft.com/office/drawing/2018/hyperlinkcolor" val="tx"/>
                    </a:ext>
                  </a:extLst>
                </a:hlinkClick>
              </a:rPr>
              <a:t>ALA Institutional Repository</a:t>
            </a:r>
            <a:r>
              <a:rPr lang="en-US" sz="2600" dirty="0">
                <a:solidFill>
                  <a:srgbClr val="203189"/>
                </a:solidFill>
              </a:rPr>
              <a:t>, managed by the University of Illinois Urbana-Champaign.</a:t>
            </a:r>
          </a:p>
          <a:p>
            <a:pPr marL="0" indent="0">
              <a:buNone/>
            </a:pPr>
            <a:endParaRPr lang="en-US" sz="2600" dirty="0">
              <a:solidFill>
                <a:srgbClr val="203189"/>
              </a:solidFill>
            </a:endParaRPr>
          </a:p>
          <a:p>
            <a:r>
              <a:rPr lang="en-US" sz="2600" dirty="0">
                <a:solidFill>
                  <a:srgbClr val="203189"/>
                </a:solidFill>
              </a:rPr>
              <a:t>The webpages will </a:t>
            </a:r>
            <a:r>
              <a:rPr lang="en-US" sz="2600" b="1" dirty="0">
                <a:solidFill>
                  <a:srgbClr val="203189"/>
                </a:solidFill>
              </a:rPr>
              <a:t>not</a:t>
            </a:r>
            <a:r>
              <a:rPr lang="en-US" sz="2600" dirty="0">
                <a:solidFill>
                  <a:srgbClr val="203189"/>
                </a:solidFill>
              </a:rPr>
              <a:t> </a:t>
            </a:r>
            <a:r>
              <a:rPr lang="en-US" sz="2600" b="1" dirty="0">
                <a:solidFill>
                  <a:srgbClr val="203189"/>
                </a:solidFill>
              </a:rPr>
              <a:t>necessarily</a:t>
            </a:r>
            <a:r>
              <a:rPr lang="en-US" sz="2600" dirty="0">
                <a:solidFill>
                  <a:srgbClr val="203189"/>
                </a:solidFill>
              </a:rPr>
              <a:t> appear in the Archive on May 12, 2027. There will likely be a delay.</a:t>
            </a:r>
          </a:p>
          <a:p>
            <a:endParaRPr lang="en-US" sz="2600" dirty="0">
              <a:solidFill>
                <a:srgbClr val="203189"/>
              </a:solidFill>
            </a:endParaRPr>
          </a:p>
          <a:p>
            <a:r>
              <a:rPr lang="en-US" sz="2600" dirty="0">
                <a:solidFill>
                  <a:srgbClr val="203189"/>
                </a:solidFill>
              </a:rPr>
              <a:t>Many of the details about the archiving of the Original RDA Toolkit are yet to be worked out. When details become known, they will be shared with the public.</a:t>
            </a:r>
          </a:p>
          <a:p>
            <a:endParaRPr lang="en-US" sz="2600" dirty="0">
              <a:solidFill>
                <a:srgbClr val="203189"/>
              </a:solidFill>
            </a:endParaRPr>
          </a:p>
          <a:p>
            <a:pPr marL="0" indent="0">
              <a:buNone/>
            </a:pPr>
            <a:r>
              <a:rPr lang="en-US" sz="2400" dirty="0">
                <a:solidFill>
                  <a:srgbClr val="203189"/>
                </a:solidFill>
              </a:rPr>
              <a:t>	</a:t>
            </a:r>
            <a:endParaRPr lang="de-DE" sz="2400" dirty="0">
              <a:solidFill>
                <a:srgbClr val="203189"/>
              </a:solidFill>
            </a:endParaRPr>
          </a:p>
        </p:txBody>
      </p:sp>
    </p:spTree>
    <p:extLst>
      <p:ext uri="{BB962C8B-B14F-4D97-AF65-F5344CB8AC3E}">
        <p14:creationId xmlns:p14="http://schemas.microsoft.com/office/powerpoint/2010/main" val="313982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EC3DFCF3-C6CC-5DF2-2F8C-6B3C4EB3EAC1}"/>
              </a:ext>
            </a:extLst>
          </p:cNvPr>
          <p:cNvSpPr>
            <a:spLocks noGrp="1"/>
          </p:cNvSpPr>
          <p:nvPr>
            <p:ph type="title"/>
          </p:nvPr>
        </p:nvSpPr>
        <p:spPr/>
        <p:txBody>
          <a:bodyPr>
            <a:normAutofit fontScale="90000"/>
          </a:bodyPr>
          <a:lstStyle/>
          <a:p>
            <a:r>
              <a:rPr lang="de-DE" dirty="0"/>
              <a:t>What is included in the Archive?</a:t>
            </a:r>
          </a:p>
        </p:txBody>
      </p:sp>
      <p:sp>
        <p:nvSpPr>
          <p:cNvPr id="2" name="Fußzeilenplatzhalter 1">
            <a:extLst>
              <a:ext uri="{FF2B5EF4-FFF2-40B4-BE49-F238E27FC236}">
                <a16:creationId xmlns:a16="http://schemas.microsoft.com/office/drawing/2014/main" id="{21DA18E2-67CB-9ADB-BFE9-B9AFFEEDE317}"/>
              </a:ext>
            </a:extLst>
          </p:cNvPr>
          <p:cNvSpPr>
            <a:spLocks noGrp="1"/>
          </p:cNvSpPr>
          <p:nvPr>
            <p:ph type="ftr" sz="quarter" idx="12"/>
          </p:nvPr>
        </p:nvSpPr>
        <p:spPr>
          <a:xfrm>
            <a:off x="676014" y="6310961"/>
            <a:ext cx="5552169" cy="364693"/>
          </a:xfrm>
        </p:spPr>
        <p:txBody>
          <a:bodyPr/>
          <a:lstStyle/>
          <a:p>
            <a:pPr>
              <a:defRPr/>
            </a:pPr>
            <a:r>
              <a:rPr lang="en-US" dirty="0"/>
              <a:t>What to Know About the Countdown Clock | May 2026 </a:t>
            </a:r>
            <a:endParaRPr lang="de-DE" dirty="0"/>
          </a:p>
        </p:txBody>
      </p:sp>
      <p:sp>
        <p:nvSpPr>
          <p:cNvPr id="6" name="Textplatzhalter 5">
            <a:extLst>
              <a:ext uri="{FF2B5EF4-FFF2-40B4-BE49-F238E27FC236}">
                <a16:creationId xmlns:a16="http://schemas.microsoft.com/office/drawing/2014/main" id="{A08FD043-F8C9-7AC7-A1D6-174DB83172FE}"/>
              </a:ext>
            </a:extLst>
          </p:cNvPr>
          <p:cNvSpPr>
            <a:spLocks noGrp="1"/>
          </p:cNvSpPr>
          <p:nvPr>
            <p:ph type="body" sz="quarter" idx="13"/>
          </p:nvPr>
        </p:nvSpPr>
        <p:spPr>
          <a:xfrm>
            <a:off x="827584" y="1367777"/>
            <a:ext cx="8165558" cy="4122445"/>
          </a:xfrm>
        </p:spPr>
        <p:txBody>
          <a:bodyPr>
            <a:normAutofit/>
          </a:bodyPr>
          <a:lstStyle/>
          <a:p>
            <a:r>
              <a:rPr lang="de-DE" dirty="0">
                <a:solidFill>
                  <a:srgbClr val="203189"/>
                </a:solidFill>
              </a:rPr>
              <a:t>All RDA chapters and appendices in all language versions</a:t>
            </a:r>
          </a:p>
          <a:p>
            <a:r>
              <a:rPr lang="de-DE" dirty="0">
                <a:solidFill>
                  <a:srgbClr val="203189"/>
                </a:solidFill>
              </a:rPr>
              <a:t>All policy statement sets</a:t>
            </a:r>
          </a:p>
          <a:p>
            <a:r>
              <a:rPr lang="de-DE" dirty="0">
                <a:solidFill>
                  <a:srgbClr val="203189"/>
                </a:solidFill>
              </a:rPr>
              <a:t>All globally shared workflow and map documents</a:t>
            </a:r>
          </a:p>
          <a:p>
            <a:r>
              <a:rPr lang="de-DE" dirty="0">
                <a:solidFill>
                  <a:srgbClr val="203189"/>
                </a:solidFill>
              </a:rPr>
              <a:t>Personalizations (e.g bookmarks, locally-shared or private workflow and map documents) will </a:t>
            </a:r>
            <a:r>
              <a:rPr lang="de-DE" b="1" dirty="0">
                <a:solidFill>
                  <a:srgbClr val="203189"/>
                </a:solidFill>
              </a:rPr>
              <a:t>not</a:t>
            </a:r>
            <a:r>
              <a:rPr lang="de-DE" dirty="0">
                <a:solidFill>
                  <a:srgbClr val="203189"/>
                </a:solidFill>
              </a:rPr>
              <a:t> be archived.</a:t>
            </a:r>
          </a:p>
        </p:txBody>
      </p:sp>
    </p:spTree>
    <p:extLst>
      <p:ext uri="{BB962C8B-B14F-4D97-AF65-F5344CB8AC3E}">
        <p14:creationId xmlns:p14="http://schemas.microsoft.com/office/powerpoint/2010/main" val="418807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B7C4C52D-AAA1-04AB-3487-D37F2A0FA87C}"/>
              </a:ext>
            </a:extLst>
          </p:cNvPr>
          <p:cNvSpPr>
            <a:spLocks noGrp="1"/>
          </p:cNvSpPr>
          <p:nvPr>
            <p:ph type="title"/>
          </p:nvPr>
        </p:nvSpPr>
        <p:spPr/>
        <p:txBody>
          <a:bodyPr>
            <a:normAutofit fontScale="90000"/>
          </a:bodyPr>
          <a:lstStyle/>
          <a:p>
            <a:r>
              <a:rPr lang="de-DE" dirty="0"/>
              <a:t>Can I save my personalizations?</a:t>
            </a:r>
          </a:p>
        </p:txBody>
      </p:sp>
      <p:sp>
        <p:nvSpPr>
          <p:cNvPr id="2" name="Fußzeilenplatzhalter 1">
            <a:extLst>
              <a:ext uri="{FF2B5EF4-FFF2-40B4-BE49-F238E27FC236}">
                <a16:creationId xmlns:a16="http://schemas.microsoft.com/office/drawing/2014/main" id="{6E17DF0C-8A17-911F-53D2-F6B0DCDEE4D9}"/>
              </a:ext>
            </a:extLst>
          </p:cNvPr>
          <p:cNvSpPr>
            <a:spLocks noGrp="1"/>
          </p:cNvSpPr>
          <p:nvPr>
            <p:ph type="ftr" sz="quarter" idx="12"/>
          </p:nvPr>
        </p:nvSpPr>
        <p:spPr>
          <a:xfrm>
            <a:off x="676014" y="6310961"/>
            <a:ext cx="5696185" cy="364693"/>
          </a:xfrm>
        </p:spPr>
        <p:txBody>
          <a:bodyPr/>
          <a:lstStyle/>
          <a:p>
            <a:pPr>
              <a:defRPr/>
            </a:pPr>
            <a:r>
              <a:rPr lang="en-US" dirty="0"/>
              <a:t>What to Know About the Countdown Clock | May 2026 </a:t>
            </a:r>
            <a:endParaRPr lang="de-DE" dirty="0"/>
          </a:p>
        </p:txBody>
      </p:sp>
      <p:sp>
        <p:nvSpPr>
          <p:cNvPr id="6" name="Textplatzhalter 5">
            <a:extLst>
              <a:ext uri="{FF2B5EF4-FFF2-40B4-BE49-F238E27FC236}">
                <a16:creationId xmlns:a16="http://schemas.microsoft.com/office/drawing/2014/main" id="{EFE5C139-9B86-2CE9-4312-4C5C815597E2}"/>
              </a:ext>
            </a:extLst>
          </p:cNvPr>
          <p:cNvSpPr>
            <a:spLocks noGrp="1"/>
          </p:cNvSpPr>
          <p:nvPr>
            <p:ph type="body" sz="quarter" idx="13"/>
          </p:nvPr>
        </p:nvSpPr>
        <p:spPr>
          <a:xfrm>
            <a:off x="755576" y="1667801"/>
            <a:ext cx="8085996" cy="4002724"/>
          </a:xfrm>
        </p:spPr>
        <p:txBody>
          <a:bodyPr/>
          <a:lstStyle/>
          <a:p>
            <a:r>
              <a:rPr lang="en-US" dirty="0">
                <a:solidFill>
                  <a:srgbClr val="203189"/>
                </a:solidFill>
              </a:rPr>
              <a:t>Yes, you can download your local or private documents as PDFs, or…</a:t>
            </a:r>
          </a:p>
          <a:p>
            <a:r>
              <a:rPr lang="en-US" dirty="0">
                <a:solidFill>
                  <a:srgbClr val="203189"/>
                </a:solidFill>
              </a:rPr>
              <a:t>You can change the sharing status of your documents to global.</a:t>
            </a:r>
          </a:p>
          <a:p>
            <a:r>
              <a:rPr lang="en-US" dirty="0">
                <a:solidFill>
                  <a:srgbClr val="203189"/>
                </a:solidFill>
              </a:rPr>
              <a:t>No, your list of bookmarks will not make it to the archive. The best option is to take a screenshot of your bookmark list.</a:t>
            </a:r>
          </a:p>
          <a:p>
            <a:endParaRPr lang="de-DE" dirty="0"/>
          </a:p>
        </p:txBody>
      </p:sp>
    </p:spTree>
    <p:extLst>
      <p:ext uri="{BB962C8B-B14F-4D97-AF65-F5344CB8AC3E}">
        <p14:creationId xmlns:p14="http://schemas.microsoft.com/office/powerpoint/2010/main" val="377676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1AF0D-0B48-8958-7D5C-5CE1EE1D7148}"/>
            </a:ext>
          </a:extLst>
        </p:cNvPr>
        <p:cNvGrpSpPr/>
        <p:nvPr/>
      </p:nvGrpSpPr>
      <p:grpSpPr>
        <a:xfrm>
          <a:off x="0" y="0"/>
          <a:ext cx="0" cy="0"/>
          <a:chOff x="0" y="0"/>
          <a:chExt cx="0" cy="0"/>
        </a:xfrm>
      </p:grpSpPr>
      <p:sp>
        <p:nvSpPr>
          <p:cNvPr id="7" name="Rectangle 10">
            <a:extLst>
              <a:ext uri="{FF2B5EF4-FFF2-40B4-BE49-F238E27FC236}">
                <a16:creationId xmlns:a16="http://schemas.microsoft.com/office/drawing/2014/main" id="{B6D9644B-A5DD-97E9-CC89-09EC7C2F8A35}"/>
              </a:ext>
            </a:extLst>
          </p:cNvPr>
          <p:cNvSpPr>
            <a:spLocks noGrp="1" noChangeArrowheads="1"/>
          </p:cNvSpPr>
          <p:nvPr>
            <p:ph type="ftr" sz="quarter" idx="12"/>
          </p:nvPr>
        </p:nvSpPr>
        <p:spPr>
          <a:xfrm>
            <a:off x="676014" y="6310961"/>
            <a:ext cx="5696185" cy="364693"/>
          </a:xfrm>
          <a:noFill/>
        </p:spPr>
        <p:txBody>
          <a:bodyPr/>
          <a:lstStyle/>
          <a:p>
            <a:r>
              <a:rPr lang="en-US" dirty="0"/>
              <a:t>What to Know About the Countdown Clock | May 2026 </a:t>
            </a:r>
            <a:endParaRPr lang="de-DE" dirty="0"/>
          </a:p>
        </p:txBody>
      </p:sp>
      <p:sp>
        <p:nvSpPr>
          <p:cNvPr id="5" name="Titel 1">
            <a:extLst>
              <a:ext uri="{FF2B5EF4-FFF2-40B4-BE49-F238E27FC236}">
                <a16:creationId xmlns:a16="http://schemas.microsoft.com/office/drawing/2014/main" id="{7C2051A5-9659-3776-572B-7B50FCB56366}"/>
              </a:ext>
            </a:extLst>
          </p:cNvPr>
          <p:cNvSpPr>
            <a:spLocks noGrp="1"/>
          </p:cNvSpPr>
          <p:nvPr>
            <p:ph type="title"/>
          </p:nvPr>
        </p:nvSpPr>
        <p:spPr>
          <a:xfrm>
            <a:off x="5148064" y="2924944"/>
            <a:ext cx="3456384" cy="800545"/>
          </a:xfrm>
        </p:spPr>
        <p:txBody>
          <a:bodyPr/>
          <a:lstStyle/>
          <a:p>
            <a:r>
              <a:rPr lang="de-DE" dirty="0"/>
              <a:t>Don‘t panic!</a:t>
            </a:r>
          </a:p>
        </p:txBody>
      </p:sp>
      <p:sp>
        <p:nvSpPr>
          <p:cNvPr id="8" name="Textfeld 7">
            <a:extLst>
              <a:ext uri="{FF2B5EF4-FFF2-40B4-BE49-F238E27FC236}">
                <a16:creationId xmlns:a16="http://schemas.microsoft.com/office/drawing/2014/main" id="{9584985D-817D-88E4-59EC-1968FF1F9C9E}"/>
              </a:ext>
            </a:extLst>
          </p:cNvPr>
          <p:cNvSpPr txBox="1"/>
          <p:nvPr/>
        </p:nvSpPr>
        <p:spPr>
          <a:xfrm>
            <a:off x="1125418" y="596007"/>
            <a:ext cx="6696577" cy="1446550"/>
          </a:xfrm>
          <a:prstGeom prst="rect">
            <a:avLst/>
          </a:prstGeom>
          <a:noFill/>
        </p:spPr>
        <p:txBody>
          <a:bodyPr wrap="none" rtlCol="0">
            <a:spAutoFit/>
          </a:bodyPr>
          <a:lstStyle/>
          <a:p>
            <a:r>
              <a:rPr lang="de-DE" sz="4400" dirty="0">
                <a:solidFill>
                  <a:srgbClr val="203189"/>
                </a:solidFill>
              </a:rPr>
              <a:t>What does this mean for me</a:t>
            </a:r>
            <a:br>
              <a:rPr lang="de-DE" sz="4400" dirty="0">
                <a:solidFill>
                  <a:srgbClr val="203189"/>
                </a:solidFill>
              </a:rPr>
            </a:br>
            <a:r>
              <a:rPr lang="de-DE" sz="4400" dirty="0">
                <a:solidFill>
                  <a:srgbClr val="203189"/>
                </a:solidFill>
              </a:rPr>
              <a:t> and my community?</a:t>
            </a:r>
          </a:p>
        </p:txBody>
      </p:sp>
      <p:pic>
        <p:nvPicPr>
          <p:cNvPr id="3" name="Picture 2" descr="Clock Face Svg, Clock Numbers Svg, Clock Numerals, Horloge Svg, Time ...">
            <a:extLst>
              <a:ext uri="{FF2B5EF4-FFF2-40B4-BE49-F238E27FC236}">
                <a16:creationId xmlns:a16="http://schemas.microsoft.com/office/drawing/2014/main" id="{2FE52829-95E6-8009-7839-E89F890A90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551596"/>
            <a:ext cx="4032448" cy="3325675"/>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Gerade Verbindung mit Pfeil 9">
            <a:extLst>
              <a:ext uri="{FF2B5EF4-FFF2-40B4-BE49-F238E27FC236}">
                <a16:creationId xmlns:a16="http://schemas.microsoft.com/office/drawing/2014/main" id="{DE020649-FBD2-324F-804E-DAA812B91E57}"/>
              </a:ext>
            </a:extLst>
          </p:cNvPr>
          <p:cNvCxnSpPr>
            <a:cxnSpLocks/>
          </p:cNvCxnSpPr>
          <p:nvPr/>
        </p:nvCxnSpPr>
        <p:spPr>
          <a:xfrm flipV="1">
            <a:off x="2483768" y="3429000"/>
            <a:ext cx="504056" cy="792088"/>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557070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80D3C-0D36-4B97-6BFB-968C1DC73253}"/>
            </a:ext>
          </a:extLst>
        </p:cNvPr>
        <p:cNvGrpSpPr/>
        <p:nvPr/>
      </p:nvGrpSpPr>
      <p:grpSpPr>
        <a:xfrm>
          <a:off x="0" y="0"/>
          <a:ext cx="0" cy="0"/>
          <a:chOff x="0" y="0"/>
          <a:chExt cx="0" cy="0"/>
        </a:xfrm>
      </p:grpSpPr>
      <p:sp>
        <p:nvSpPr>
          <p:cNvPr id="7" name="Rectangle 10">
            <a:extLst>
              <a:ext uri="{FF2B5EF4-FFF2-40B4-BE49-F238E27FC236}">
                <a16:creationId xmlns:a16="http://schemas.microsoft.com/office/drawing/2014/main" id="{B38DD151-2369-BDC1-C0C3-257FD39CD5E3}"/>
              </a:ext>
            </a:extLst>
          </p:cNvPr>
          <p:cNvSpPr>
            <a:spLocks noGrp="1" noChangeArrowheads="1"/>
          </p:cNvSpPr>
          <p:nvPr>
            <p:ph type="ftr" sz="quarter" idx="12"/>
          </p:nvPr>
        </p:nvSpPr>
        <p:spPr>
          <a:xfrm>
            <a:off x="676014" y="6310961"/>
            <a:ext cx="5336145" cy="364693"/>
          </a:xfrm>
          <a:noFill/>
        </p:spPr>
        <p:txBody>
          <a:bodyPr/>
          <a:lstStyle/>
          <a:p>
            <a:r>
              <a:rPr lang="en-US" dirty="0"/>
              <a:t>What to Know About the Countdown Clock | May 2026 </a:t>
            </a:r>
            <a:endParaRPr lang="de-DE" dirty="0"/>
          </a:p>
        </p:txBody>
      </p:sp>
      <p:sp>
        <p:nvSpPr>
          <p:cNvPr id="5" name="Ellipse 4">
            <a:extLst>
              <a:ext uri="{FF2B5EF4-FFF2-40B4-BE49-F238E27FC236}">
                <a16:creationId xmlns:a16="http://schemas.microsoft.com/office/drawing/2014/main" id="{D897806C-A441-9EFC-690E-5E325B24344A}"/>
              </a:ext>
            </a:extLst>
          </p:cNvPr>
          <p:cNvSpPr/>
          <p:nvPr/>
        </p:nvSpPr>
        <p:spPr>
          <a:xfrm>
            <a:off x="525473" y="3326778"/>
            <a:ext cx="4041922" cy="2376264"/>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rPr>
              <a:t>Solutions in motion</a:t>
            </a:r>
          </a:p>
        </p:txBody>
      </p:sp>
      <p:sp>
        <p:nvSpPr>
          <p:cNvPr id="6" name="Rechteck: abgerundete Ecken 5">
            <a:extLst>
              <a:ext uri="{FF2B5EF4-FFF2-40B4-BE49-F238E27FC236}">
                <a16:creationId xmlns:a16="http://schemas.microsoft.com/office/drawing/2014/main" id="{F0BB0B01-CF5E-9D87-6BC2-D2DF98B86E5F}"/>
              </a:ext>
            </a:extLst>
          </p:cNvPr>
          <p:cNvSpPr/>
          <p:nvPr/>
        </p:nvSpPr>
        <p:spPr>
          <a:xfrm>
            <a:off x="4339177" y="1604368"/>
            <a:ext cx="180020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800" b="1" dirty="0">
                <a:solidFill>
                  <a:schemeClr val="tx1"/>
                </a:solidFill>
              </a:rPr>
              <a:t>Manuals</a:t>
            </a:r>
            <a:r>
              <a:rPr lang="de-DE" dirty="0">
                <a:solidFill>
                  <a:schemeClr val="tx1"/>
                </a:solidFill>
              </a:rPr>
              <a:t> </a:t>
            </a:r>
          </a:p>
        </p:txBody>
      </p:sp>
      <p:sp>
        <p:nvSpPr>
          <p:cNvPr id="8" name="Rechteck: abgerundete Ecken 7">
            <a:extLst>
              <a:ext uri="{FF2B5EF4-FFF2-40B4-BE49-F238E27FC236}">
                <a16:creationId xmlns:a16="http://schemas.microsoft.com/office/drawing/2014/main" id="{39A52ACB-C917-AD2C-689B-9D9E46660A1C}"/>
              </a:ext>
            </a:extLst>
          </p:cNvPr>
          <p:cNvSpPr/>
          <p:nvPr/>
        </p:nvSpPr>
        <p:spPr>
          <a:xfrm>
            <a:off x="4804824" y="2381254"/>
            <a:ext cx="180020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800" b="1" dirty="0">
                <a:solidFill>
                  <a:schemeClr val="tx1"/>
                </a:solidFill>
              </a:rPr>
              <a:t>Policy Statements</a:t>
            </a:r>
            <a:r>
              <a:rPr lang="de-DE" dirty="0">
                <a:solidFill>
                  <a:schemeClr val="tx1"/>
                </a:solidFill>
              </a:rPr>
              <a:t> </a:t>
            </a:r>
          </a:p>
        </p:txBody>
      </p:sp>
      <p:sp>
        <p:nvSpPr>
          <p:cNvPr id="9" name="Rechteck: abgerundete Ecken 8">
            <a:extLst>
              <a:ext uri="{FF2B5EF4-FFF2-40B4-BE49-F238E27FC236}">
                <a16:creationId xmlns:a16="http://schemas.microsoft.com/office/drawing/2014/main" id="{5E1E9034-C2B6-9B92-FE13-1B2BBCAA29CA}"/>
              </a:ext>
            </a:extLst>
          </p:cNvPr>
          <p:cNvSpPr/>
          <p:nvPr/>
        </p:nvSpPr>
        <p:spPr>
          <a:xfrm>
            <a:off x="5348523" y="3203107"/>
            <a:ext cx="180020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800" b="1" dirty="0">
                <a:solidFill>
                  <a:schemeClr val="tx1"/>
                </a:solidFill>
              </a:rPr>
              <a:t>Application Profiles</a:t>
            </a:r>
            <a:r>
              <a:rPr lang="de-DE" dirty="0">
                <a:solidFill>
                  <a:schemeClr val="tx1"/>
                </a:solidFill>
              </a:rPr>
              <a:t> </a:t>
            </a:r>
          </a:p>
        </p:txBody>
      </p:sp>
      <p:sp>
        <p:nvSpPr>
          <p:cNvPr id="10" name="Rechteck: abgerundete Ecken 9">
            <a:extLst>
              <a:ext uri="{FF2B5EF4-FFF2-40B4-BE49-F238E27FC236}">
                <a16:creationId xmlns:a16="http://schemas.microsoft.com/office/drawing/2014/main" id="{6C2EAA11-B691-4F5F-D003-2CB989D3E288}"/>
              </a:ext>
            </a:extLst>
          </p:cNvPr>
          <p:cNvSpPr/>
          <p:nvPr/>
        </p:nvSpPr>
        <p:spPr>
          <a:xfrm>
            <a:off x="6061324" y="4089455"/>
            <a:ext cx="180020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800" b="1" dirty="0">
                <a:solidFill>
                  <a:schemeClr val="tx1"/>
                </a:solidFill>
              </a:rPr>
              <a:t>Many more</a:t>
            </a:r>
            <a:r>
              <a:rPr lang="de-DE" dirty="0">
                <a:solidFill>
                  <a:schemeClr val="tx1"/>
                </a:solidFill>
              </a:rPr>
              <a:t> </a:t>
            </a:r>
          </a:p>
        </p:txBody>
      </p:sp>
      <p:sp>
        <p:nvSpPr>
          <p:cNvPr id="2" name="Wolke 1">
            <a:extLst>
              <a:ext uri="{FF2B5EF4-FFF2-40B4-BE49-F238E27FC236}">
                <a16:creationId xmlns:a16="http://schemas.microsoft.com/office/drawing/2014/main" id="{C84E8853-B646-52E6-B0BB-8EA56222760E}"/>
              </a:ext>
            </a:extLst>
          </p:cNvPr>
          <p:cNvSpPr/>
          <p:nvPr/>
        </p:nvSpPr>
        <p:spPr>
          <a:xfrm>
            <a:off x="1004925" y="2137671"/>
            <a:ext cx="2898645" cy="1401566"/>
          </a:xfrm>
          <a:prstGeom prst="cloud">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b="1" dirty="0">
                <a:solidFill>
                  <a:srgbClr val="FF0000"/>
                </a:solidFill>
              </a:rPr>
              <a:t>Artificial Intelligence?</a:t>
            </a:r>
          </a:p>
        </p:txBody>
      </p:sp>
      <p:sp>
        <p:nvSpPr>
          <p:cNvPr id="3" name="Textfeld 2">
            <a:extLst>
              <a:ext uri="{FF2B5EF4-FFF2-40B4-BE49-F238E27FC236}">
                <a16:creationId xmlns:a16="http://schemas.microsoft.com/office/drawing/2014/main" id="{21D2B35D-9FD5-9DAF-A278-FC6934A25C67}"/>
              </a:ext>
            </a:extLst>
          </p:cNvPr>
          <p:cNvSpPr txBox="1"/>
          <p:nvPr/>
        </p:nvSpPr>
        <p:spPr>
          <a:xfrm>
            <a:off x="1403648" y="473539"/>
            <a:ext cx="7218386" cy="707886"/>
          </a:xfrm>
          <a:prstGeom prst="rect">
            <a:avLst/>
          </a:prstGeom>
          <a:noFill/>
        </p:spPr>
        <p:txBody>
          <a:bodyPr wrap="none" rtlCol="0">
            <a:spAutoFit/>
          </a:bodyPr>
          <a:lstStyle/>
          <a:p>
            <a:r>
              <a:rPr lang="de-DE" sz="4000" dirty="0">
                <a:solidFill>
                  <a:srgbClr val="203189"/>
                </a:solidFill>
              </a:rPr>
              <a:t>Many Options, many Possibilities</a:t>
            </a:r>
          </a:p>
        </p:txBody>
      </p:sp>
    </p:spTree>
    <p:extLst>
      <p:ext uri="{BB962C8B-B14F-4D97-AF65-F5344CB8AC3E}">
        <p14:creationId xmlns:p14="http://schemas.microsoft.com/office/powerpoint/2010/main" val="170057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88F261-876A-C6F0-0B1C-123127E846AE}"/>
              </a:ext>
            </a:extLst>
          </p:cNvPr>
          <p:cNvSpPr>
            <a:spLocks noGrp="1"/>
          </p:cNvSpPr>
          <p:nvPr>
            <p:ph type="title"/>
          </p:nvPr>
        </p:nvSpPr>
        <p:spPr/>
        <p:txBody>
          <a:bodyPr>
            <a:normAutofit fontScale="90000"/>
          </a:bodyPr>
          <a:lstStyle/>
          <a:p>
            <a:r>
              <a:rPr lang="de-DE" dirty="0"/>
              <a:t>The whole RSC will support you.</a:t>
            </a:r>
          </a:p>
        </p:txBody>
      </p:sp>
      <p:sp>
        <p:nvSpPr>
          <p:cNvPr id="4" name="Fußzeilenplatzhalter 3">
            <a:extLst>
              <a:ext uri="{FF2B5EF4-FFF2-40B4-BE49-F238E27FC236}">
                <a16:creationId xmlns:a16="http://schemas.microsoft.com/office/drawing/2014/main" id="{CC5992F2-912E-0E9E-53CB-995DB58CD970}"/>
              </a:ext>
            </a:extLst>
          </p:cNvPr>
          <p:cNvSpPr>
            <a:spLocks noGrp="1"/>
          </p:cNvSpPr>
          <p:nvPr>
            <p:ph type="ftr" sz="quarter" idx="12"/>
          </p:nvPr>
        </p:nvSpPr>
        <p:spPr>
          <a:xfrm>
            <a:off x="676014" y="6310961"/>
            <a:ext cx="5048114" cy="364693"/>
          </a:xfrm>
        </p:spPr>
        <p:txBody>
          <a:bodyPr/>
          <a:lstStyle/>
          <a:p>
            <a:r>
              <a:rPr lang="en-US" dirty="0"/>
              <a:t>What to Know About the Countdown Clock | May 2026 </a:t>
            </a:r>
          </a:p>
        </p:txBody>
      </p:sp>
      <p:pic>
        <p:nvPicPr>
          <p:cNvPr id="5" name="Grafik 4">
            <a:extLst>
              <a:ext uri="{FF2B5EF4-FFF2-40B4-BE49-F238E27FC236}">
                <a16:creationId xmlns:a16="http://schemas.microsoft.com/office/drawing/2014/main" id="{5AD8AE15-0C4D-97D6-3AC7-300D4F256F26}"/>
              </a:ext>
            </a:extLst>
          </p:cNvPr>
          <p:cNvPicPr>
            <a:picLocks noChangeAspect="1"/>
          </p:cNvPicPr>
          <p:nvPr/>
        </p:nvPicPr>
        <p:blipFill>
          <a:blip r:embed="rId3"/>
          <a:stretch>
            <a:fillRect/>
          </a:stretch>
        </p:blipFill>
        <p:spPr>
          <a:xfrm>
            <a:off x="971600" y="1337084"/>
            <a:ext cx="7437922" cy="4183832"/>
          </a:xfrm>
          <a:prstGeom prst="rect">
            <a:avLst/>
          </a:prstGeom>
        </p:spPr>
      </p:pic>
    </p:spTree>
    <p:extLst>
      <p:ext uri="{BB962C8B-B14F-4D97-AF65-F5344CB8AC3E}">
        <p14:creationId xmlns:p14="http://schemas.microsoft.com/office/powerpoint/2010/main" val="3686250995"/>
      </p:ext>
    </p:extLst>
  </p:cSld>
  <p:clrMapOvr>
    <a:masterClrMapping/>
  </p:clrMapOvr>
</p:sld>
</file>

<file path=ppt/theme/theme1.xml><?xml version="1.0" encoding="utf-8"?>
<a:theme xmlns:a="http://schemas.openxmlformats.org/drawingml/2006/main" name="NEW RDA Template 4to3">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9ECBA11CFD281D408F82E0720191026F" ma:contentTypeVersion="15" ma:contentTypeDescription="Új dokumentum létrehozása." ma:contentTypeScope="" ma:versionID="ab2c95a441ec1b195dea237abf533af5">
  <xsd:schema xmlns:xsd="http://www.w3.org/2001/XMLSchema" xmlns:xs="http://www.w3.org/2001/XMLSchema" xmlns:p="http://schemas.microsoft.com/office/2006/metadata/properties" xmlns:ns3="b3e1c623-a841-4975-83a7-b548dec47fe7" xmlns:ns4="256bb414-c15b-4942-90d6-4fdd244f0c44" targetNamespace="http://schemas.microsoft.com/office/2006/metadata/properties" ma:root="true" ma:fieldsID="685e9e987e9dc1c974ecac00355fbdfc" ns3:_="" ns4:_="">
    <xsd:import namespace="b3e1c623-a841-4975-83a7-b548dec47fe7"/>
    <xsd:import namespace="256bb414-c15b-4942-90d6-4fdd244f0c4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KeyPoints" minOccurs="0"/>
                <xsd:element ref="ns4:MediaServiceKeyPoints" minOccurs="0"/>
                <xsd:element ref="ns4:MediaLengthInSeconds" minOccurs="0"/>
                <xsd:element ref="ns4:MediaServiceAutoTags" minOccurs="0"/>
                <xsd:element ref="ns4:MediaServiceLocation" minOccurs="0"/>
                <xsd:element ref="ns4:MediaServiceGenerationTime" minOccurs="0"/>
                <xsd:element ref="ns4:MediaServiceEventHashCode" minOccurs="0"/>
                <xsd:element ref="ns4:MediaServiceOCR"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e1c623-a841-4975-83a7-b548dec47fe7" elementFormDefault="qualified">
    <xsd:import namespace="http://schemas.microsoft.com/office/2006/documentManagement/types"/>
    <xsd:import namespace="http://schemas.microsoft.com/office/infopath/2007/PartnerControls"/>
    <xsd:element name="SharedWithUsers" ma:index="8"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internalName="SharedWithDetails" ma:readOnly="true">
      <xsd:simpleType>
        <xsd:restriction base="dms:Note">
          <xsd:maxLength value="255"/>
        </xsd:restriction>
      </xsd:simpleType>
    </xsd:element>
    <xsd:element name="SharingHintHash" ma:index="10" nillable="true" ma:displayName="Megosztási tipp kivonata"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6bb414-c15b-4942-90d6-4fdd244f0c4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256bb414-c15b-4942-90d6-4fdd244f0c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2FFF6F-93CF-414D-9681-323AAFE0E8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e1c623-a841-4975-83a7-b548dec47fe7"/>
    <ds:schemaRef ds:uri="256bb414-c15b-4942-90d6-4fdd244f0c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12FD4FB-D3D3-428D-87E4-11FC53B4F9C2}">
  <ds:schemaRefs>
    <ds:schemaRef ds:uri="http://schemas.microsoft.com/office/2006/metadata/properties"/>
    <ds:schemaRef ds:uri="b3e1c623-a841-4975-83a7-b548dec47fe7"/>
    <ds:schemaRef ds:uri="http://purl.org/dc/elements/1.1/"/>
    <ds:schemaRef ds:uri="http://schemas.openxmlformats.org/package/2006/metadata/core-properties"/>
    <ds:schemaRef ds:uri="http://purl.org/dc/dcmitype/"/>
    <ds:schemaRef ds:uri="256bb414-c15b-4942-90d6-4fdd244f0c44"/>
    <ds:schemaRef ds:uri="http://schemas.microsoft.com/office/2006/documentManagement/types"/>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BF6E9805-56A0-4968-8295-288282A974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1082</TotalTime>
  <Words>765</Words>
  <Application>Microsoft Office PowerPoint</Application>
  <PresentationFormat>On-screen Show (4:3)</PresentationFormat>
  <Paragraphs>106</Paragraphs>
  <Slides>15</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Courier New</vt:lpstr>
      <vt:lpstr>Wingdings</vt:lpstr>
      <vt:lpstr>NEW RDA Template 4to3</vt:lpstr>
      <vt:lpstr>What to Know About the Countdown Clock</vt:lpstr>
      <vt:lpstr>The Countdown Clock</vt:lpstr>
      <vt:lpstr>What happens to Original RDA? </vt:lpstr>
      <vt:lpstr>What happens to Original RDA? </vt:lpstr>
      <vt:lpstr>What is included in the Archive?</vt:lpstr>
      <vt:lpstr>Can I save my personalizations?</vt:lpstr>
      <vt:lpstr>Don‘t panic!</vt:lpstr>
      <vt:lpstr>PowerPoint Presentation</vt:lpstr>
      <vt:lpstr>The whole RSC will support you.</vt:lpstr>
      <vt:lpstr>PowerPoint Presentation</vt:lpstr>
      <vt:lpstr>Learn from others</vt:lpstr>
      <vt:lpstr>Learning Resources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Translators’ Meeting at EURIG Annula Meeting</dc:title>
  <dc:creator>Dancs Szabolcs</dc:creator>
  <cp:lastModifiedBy>James Hennelly</cp:lastModifiedBy>
  <cp:revision>43</cp:revision>
  <cp:lastPrinted>2021-05-05T01:21:17Z</cp:lastPrinted>
  <dcterms:created xsi:type="dcterms:W3CDTF">2020-07-22T18:23:07Z</dcterms:created>
  <dcterms:modified xsi:type="dcterms:W3CDTF">2026-05-19T18:31:07Z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y fmtid="{D5CDD505-2E9C-101B-9397-08002B2CF9AE}" pid="5" name="ContentTypeId">
    <vt:lpwstr>0x0101009ECBA11CFD281D408F82E0720191026F</vt:lpwstr>
  </property>
</Properties>
</file>