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8" r:id="rId6"/>
    <p:sldId id="259" r:id="rId7"/>
    <p:sldId id="263" r:id="rId8"/>
    <p:sldId id="395" r:id="rId9"/>
    <p:sldId id="390" r:id="rId10"/>
    <p:sldId id="389" r:id="rId11"/>
    <p:sldId id="407" r:id="rId12"/>
    <p:sldId id="408" r:id="rId13"/>
    <p:sldId id="394" r:id="rId14"/>
    <p:sldId id="396" r:id="rId15"/>
    <p:sldId id="397" r:id="rId16"/>
    <p:sldId id="405" r:id="rId17"/>
    <p:sldId id="406" r:id="rId18"/>
    <p:sldId id="388" r:id="rId19"/>
    <p:sldId id="402" r:id="rId20"/>
    <p:sldId id="387" r:id="rId21"/>
  </p:sldIdLst>
  <p:sldSz cx="9144000" cy="6858000" type="screen4x3"/>
  <p:notesSz cx="7010400" cy="9296400"/>
  <p:defaultTextStyle>
    <a:defPPr>
      <a:defRPr lang="en-US"/>
    </a:defPPr>
    <a:lvl1pPr marL="0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20177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40354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960531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280709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00886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1921063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241240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561417" algn="l" defTabSz="64035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  <p15:guide id="3" orient="horz" pos="2017">
          <p15:clr>
            <a:srgbClr val="A4A3A4"/>
          </p15:clr>
        </p15:guide>
        <p15:guide id="4" pos="113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FF63B-0078-453C-92E2-7312D939B1B2}" v="52" dt="2026-05-20T13:02:39.49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05" autoAdjust="0"/>
    <p:restoredTop sz="82644" autoAdjust="0"/>
  </p:normalViewPr>
  <p:slideViewPr>
    <p:cSldViewPr>
      <p:cViewPr varScale="1">
        <p:scale>
          <a:sx n="73" d="100"/>
          <a:sy n="73" d="100"/>
        </p:scale>
        <p:origin x="1812" y="60"/>
      </p:cViewPr>
      <p:guideLst>
        <p:guide orient="horz" pos="2880"/>
        <p:guide pos="1614"/>
        <p:guide orient="horz" pos="2017"/>
        <p:guide pos="11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4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ate Behrens" userId="6a0bd559bfcfa143" providerId="LiveId" clId="{A75B294C-EF92-47C8-84A6-6896A25E023E}"/>
    <pc:docChg chg="undo custSel addSld delSld modSld">
      <pc:chgData name="Renate Behrens" userId="6a0bd559bfcfa143" providerId="LiveId" clId="{A75B294C-EF92-47C8-84A6-6896A25E023E}" dt="2026-05-20T13:04:47.721" v="1682" actId="1076"/>
      <pc:docMkLst>
        <pc:docMk/>
      </pc:docMkLst>
      <pc:sldChg chg="modSp mod">
        <pc:chgData name="Renate Behrens" userId="6a0bd559bfcfa143" providerId="LiveId" clId="{A75B294C-EF92-47C8-84A6-6896A25E023E}" dt="2026-05-20T12:48:50.175" v="1426" actId="207"/>
        <pc:sldMkLst>
          <pc:docMk/>
          <pc:sldMk cId="4019328756" sldId="256"/>
        </pc:sldMkLst>
        <pc:spChg chg="mod">
          <ac:chgData name="Renate Behrens" userId="6a0bd559bfcfa143" providerId="LiveId" clId="{A75B294C-EF92-47C8-84A6-6896A25E023E}" dt="2026-05-20T12:48:50.175" v="1426" actId="207"/>
          <ac:spMkLst>
            <pc:docMk/>
            <pc:sldMk cId="4019328756" sldId="256"/>
            <ac:spMk id="6" creationId="{B014EAFA-FE2E-4BB0-AC13-799E22BE3AE9}"/>
          </ac:spMkLst>
        </pc:spChg>
      </pc:sldChg>
      <pc:sldChg chg="delSp modSp mod">
        <pc:chgData name="Renate Behrens" userId="6a0bd559bfcfa143" providerId="LiveId" clId="{A75B294C-EF92-47C8-84A6-6896A25E023E}" dt="2026-05-20T12:49:20.835" v="1427" actId="1076"/>
        <pc:sldMkLst>
          <pc:docMk/>
          <pc:sldMk cId="0" sldId="258"/>
        </pc:sldMkLst>
        <pc:spChg chg="mod">
          <ac:chgData name="Renate Behrens" userId="6a0bd559bfcfa143" providerId="LiveId" clId="{A75B294C-EF92-47C8-84A6-6896A25E023E}" dt="2026-05-20T12:49:20.835" v="1427" actId="1076"/>
          <ac:spMkLst>
            <pc:docMk/>
            <pc:sldMk cId="0" sldId="258"/>
            <ac:spMk id="4" creationId="{41000A58-8E51-62DE-84CD-B4C6B6C407AD}"/>
          </ac:spMkLst>
        </pc:spChg>
        <pc:picChg chg="mod">
          <ac:chgData name="Renate Behrens" userId="6a0bd559bfcfa143" providerId="LiveId" clId="{A75B294C-EF92-47C8-84A6-6896A25E023E}" dt="2026-05-14T14:24:12.508" v="1064" actId="14100"/>
          <ac:picMkLst>
            <pc:docMk/>
            <pc:sldMk cId="0" sldId="258"/>
            <ac:picMk id="1026" creationId="{EBD3A585-F996-32E4-3478-97DC3067FC93}"/>
          </ac:picMkLst>
        </pc:picChg>
      </pc:sldChg>
      <pc:sldChg chg="modSp mod">
        <pc:chgData name="Renate Behrens" userId="6a0bd559bfcfa143" providerId="LiveId" clId="{A75B294C-EF92-47C8-84A6-6896A25E023E}" dt="2026-05-20T12:49:27.927" v="1428" actId="1076"/>
        <pc:sldMkLst>
          <pc:docMk/>
          <pc:sldMk cId="0" sldId="259"/>
        </pc:sldMkLst>
        <pc:spChg chg="mod">
          <ac:chgData name="Renate Behrens" userId="6a0bd559bfcfa143" providerId="LiveId" clId="{A75B294C-EF92-47C8-84A6-6896A25E023E}" dt="2026-05-17T15:11:05.546" v="1385" actId="20577"/>
          <ac:spMkLst>
            <pc:docMk/>
            <pc:sldMk cId="0" sldId="259"/>
            <ac:spMk id="2" creationId="{453C5C68-68A8-D3EA-466D-E7273DD37630}"/>
          </ac:spMkLst>
        </pc:spChg>
        <pc:spChg chg="mod">
          <ac:chgData name="Renate Behrens" userId="6a0bd559bfcfa143" providerId="LiveId" clId="{A75B294C-EF92-47C8-84A6-6896A25E023E}" dt="2026-05-20T12:49:27.927" v="1428" actId="1076"/>
          <ac:spMkLst>
            <pc:docMk/>
            <pc:sldMk cId="0" sldId="259"/>
            <ac:spMk id="4" creationId="{46D31959-C0EB-60E4-FB56-AF5F9F6ACA43}"/>
          </ac:spMkLst>
        </pc:spChg>
      </pc:sldChg>
      <pc:sldChg chg="modSp mod">
        <pc:chgData name="Renate Behrens" userId="6a0bd559bfcfa143" providerId="LiveId" clId="{A75B294C-EF92-47C8-84A6-6896A25E023E}" dt="2026-05-20T12:49:46.004" v="1430" actId="1076"/>
        <pc:sldMkLst>
          <pc:docMk/>
          <pc:sldMk cId="0" sldId="263"/>
        </pc:sldMkLst>
        <pc:spChg chg="mod">
          <ac:chgData name="Renate Behrens" userId="6a0bd559bfcfa143" providerId="LiveId" clId="{A75B294C-EF92-47C8-84A6-6896A25E023E}" dt="2026-05-20T12:49:46.004" v="1430" actId="1076"/>
          <ac:spMkLst>
            <pc:docMk/>
            <pc:sldMk cId="0" sldId="263"/>
            <ac:spMk id="2" creationId="{00000000-0000-0000-0000-000000000000}"/>
          </ac:spMkLst>
        </pc:spChg>
        <pc:spChg chg="mod">
          <ac:chgData name="Renate Behrens" userId="6a0bd559bfcfa143" providerId="LiveId" clId="{A75B294C-EF92-47C8-84A6-6896A25E023E}" dt="2026-05-20T12:49:42.101" v="1429" actId="1076"/>
          <ac:spMkLst>
            <pc:docMk/>
            <pc:sldMk cId="0" sldId="263"/>
            <ac:spMk id="4" creationId="{991713B3-28A0-1B83-FFA0-E8E13885A15A}"/>
          </ac:spMkLst>
        </pc:spChg>
      </pc:sldChg>
      <pc:sldChg chg="addSp modSp mod">
        <pc:chgData name="Renate Behrens" userId="6a0bd559bfcfa143" providerId="LiveId" clId="{A75B294C-EF92-47C8-84A6-6896A25E023E}" dt="2026-05-14T14:34:07.383" v="1200" actId="255"/>
        <pc:sldMkLst>
          <pc:docMk/>
          <pc:sldMk cId="1336840745" sldId="387"/>
        </pc:sldMkLst>
        <pc:spChg chg="mod">
          <ac:chgData name="Renate Behrens" userId="6a0bd559bfcfa143" providerId="LiveId" clId="{A75B294C-EF92-47C8-84A6-6896A25E023E}" dt="2026-05-14T14:34:07.383" v="1200" actId="255"/>
          <ac:spMkLst>
            <pc:docMk/>
            <pc:sldMk cId="1336840745" sldId="387"/>
            <ac:spMk id="10" creationId="{747469F2-CF8F-37B9-EE33-D4F5AA6B355B}"/>
          </ac:spMkLst>
        </pc:spChg>
      </pc:sldChg>
      <pc:sldChg chg="modSp add mod">
        <pc:chgData name="Renate Behrens" userId="6a0bd559bfcfa143" providerId="LiveId" clId="{A75B294C-EF92-47C8-84A6-6896A25E023E}" dt="2026-05-14T14:29:41.831" v="1170" actId="207"/>
        <pc:sldMkLst>
          <pc:docMk/>
          <pc:sldMk cId="377676451" sldId="388"/>
        </pc:sldMkLst>
        <pc:spChg chg="mod">
          <ac:chgData name="Renate Behrens" userId="6a0bd559bfcfa143" providerId="LiveId" clId="{A75B294C-EF92-47C8-84A6-6896A25E023E}" dt="2026-05-14T14:29:41.831" v="1170" actId="207"/>
          <ac:spMkLst>
            <pc:docMk/>
            <pc:sldMk cId="377676451" sldId="388"/>
            <ac:spMk id="5" creationId="{B7C4C52D-AAA1-04AB-3487-D37F2A0FA87C}"/>
          </ac:spMkLst>
        </pc:spChg>
        <pc:spChg chg="mod">
          <ac:chgData name="Renate Behrens" userId="6a0bd559bfcfa143" providerId="LiveId" clId="{A75B294C-EF92-47C8-84A6-6896A25E023E}" dt="2026-05-14T14:28:30.583" v="1164" actId="14100"/>
          <ac:spMkLst>
            <pc:docMk/>
            <pc:sldMk cId="377676451" sldId="388"/>
            <ac:spMk id="6" creationId="{EFE5C139-9B86-2CE9-4312-4C5C815597E2}"/>
          </ac:spMkLst>
        </pc:spChg>
      </pc:sldChg>
      <pc:sldChg chg="modSp mod">
        <pc:chgData name="Renate Behrens" userId="6a0bd559bfcfa143" providerId="LiveId" clId="{A75B294C-EF92-47C8-84A6-6896A25E023E}" dt="2026-05-20T12:50:38.639" v="1433" actId="1076"/>
        <pc:sldMkLst>
          <pc:docMk/>
          <pc:sldMk cId="636857298" sldId="389"/>
        </pc:sldMkLst>
        <pc:spChg chg="mod">
          <ac:chgData name="Renate Behrens" userId="6a0bd559bfcfa143" providerId="LiveId" clId="{A75B294C-EF92-47C8-84A6-6896A25E023E}" dt="2026-05-20T12:50:36.103" v="1432" actId="1076"/>
          <ac:spMkLst>
            <pc:docMk/>
            <pc:sldMk cId="636857298" sldId="389"/>
            <ac:spMk id="4" creationId="{8745F2C4-22B1-6709-9E64-64F06933816A}"/>
          </ac:spMkLst>
        </pc:spChg>
        <pc:spChg chg="mod">
          <ac:chgData name="Renate Behrens" userId="6a0bd559bfcfa143" providerId="LiveId" clId="{A75B294C-EF92-47C8-84A6-6896A25E023E}" dt="2026-05-20T12:50:38.639" v="1433" actId="1076"/>
          <ac:spMkLst>
            <pc:docMk/>
            <pc:sldMk cId="636857298" sldId="389"/>
            <ac:spMk id="5" creationId="{D4FF0672-6AE1-6419-1695-40245954CCC5}"/>
          </ac:spMkLst>
        </pc:spChg>
        <pc:spChg chg="mod">
          <ac:chgData name="Renate Behrens" userId="6a0bd559bfcfa143" providerId="LiveId" clId="{A75B294C-EF92-47C8-84A6-6896A25E023E}" dt="2026-05-07T07:32:45.255" v="126" actId="14100"/>
          <ac:spMkLst>
            <pc:docMk/>
            <pc:sldMk cId="636857298" sldId="389"/>
            <ac:spMk id="6" creationId="{F0ECCFEA-C21B-4B2A-4559-1E7C1DD6AC27}"/>
          </ac:spMkLst>
        </pc:spChg>
      </pc:sldChg>
      <pc:sldChg chg="modSp mod">
        <pc:chgData name="Renate Behrens" userId="6a0bd559bfcfa143" providerId="LiveId" clId="{A75B294C-EF92-47C8-84A6-6896A25E023E}" dt="2026-05-20T12:50:15.395" v="1431" actId="1076"/>
        <pc:sldMkLst>
          <pc:docMk/>
          <pc:sldMk cId="507244490" sldId="390"/>
        </pc:sldMkLst>
        <pc:spChg chg="mod">
          <ac:chgData name="Renate Behrens" userId="6a0bd559bfcfa143" providerId="LiveId" clId="{A75B294C-EF92-47C8-84A6-6896A25E023E}" dt="2026-05-20T12:50:15.395" v="1431" actId="1076"/>
          <ac:spMkLst>
            <pc:docMk/>
            <pc:sldMk cId="507244490" sldId="390"/>
            <ac:spMk id="4" creationId="{3DF4DFD2-D8EC-C0E8-5FC5-BFE32B8472F1}"/>
          </ac:spMkLst>
        </pc:spChg>
        <pc:spChg chg="mod">
          <ac:chgData name="Renate Behrens" userId="6a0bd559bfcfa143" providerId="LiveId" clId="{A75B294C-EF92-47C8-84A6-6896A25E023E}" dt="2026-05-14T14:25:50.460" v="1135" actId="27636"/>
          <ac:spMkLst>
            <pc:docMk/>
            <pc:sldMk cId="507244490" sldId="390"/>
            <ac:spMk id="5" creationId="{1CCA73CE-30CF-0E58-301E-77D857C8365A}"/>
          </ac:spMkLst>
        </pc:spChg>
      </pc:sldChg>
      <pc:sldChg chg="addSp delSp modSp mod">
        <pc:chgData name="Renate Behrens" userId="6a0bd559bfcfa143" providerId="LiveId" clId="{A75B294C-EF92-47C8-84A6-6896A25E023E}" dt="2026-05-20T12:53:41.487" v="1449" actId="20577"/>
        <pc:sldMkLst>
          <pc:docMk/>
          <pc:sldMk cId="274043449" sldId="394"/>
        </pc:sldMkLst>
        <pc:spChg chg="mod">
          <ac:chgData name="Renate Behrens" userId="6a0bd559bfcfa143" providerId="LiveId" clId="{A75B294C-EF92-47C8-84A6-6896A25E023E}" dt="2026-05-14T14:26:22.807" v="1144" actId="1076"/>
          <ac:spMkLst>
            <pc:docMk/>
            <pc:sldMk cId="274043449" sldId="394"/>
            <ac:spMk id="2" creationId="{F3937A8A-270C-C4A5-4252-65BDB44F0128}"/>
          </ac:spMkLst>
        </pc:spChg>
        <pc:spChg chg="mod">
          <ac:chgData name="Renate Behrens" userId="6a0bd559bfcfa143" providerId="LiveId" clId="{A75B294C-EF92-47C8-84A6-6896A25E023E}" dt="2026-05-07T07:47:18.798" v="657" actId="14100"/>
          <ac:spMkLst>
            <pc:docMk/>
            <pc:sldMk cId="274043449" sldId="394"/>
            <ac:spMk id="3" creationId="{59543FDF-7150-43FC-1D9F-5F5D0CA8AEF8}"/>
          </ac:spMkLst>
        </pc:spChg>
        <pc:spChg chg="mod">
          <ac:chgData name="Renate Behrens" userId="6a0bd559bfcfa143" providerId="LiveId" clId="{A75B294C-EF92-47C8-84A6-6896A25E023E}" dt="2026-05-20T12:53:41.487" v="1449" actId="20577"/>
          <ac:spMkLst>
            <pc:docMk/>
            <pc:sldMk cId="274043449" sldId="394"/>
            <ac:spMk id="4" creationId="{F19940A5-81C4-AE01-328E-61B732D80B8D}"/>
          </ac:spMkLst>
        </pc:spChg>
      </pc:sldChg>
      <pc:sldChg chg="modSp add mod">
        <pc:chgData name="Renate Behrens" userId="6a0bd559bfcfa143" providerId="LiveId" clId="{A75B294C-EF92-47C8-84A6-6896A25E023E}" dt="2026-05-14T14:35:53.670" v="1254" actId="5793"/>
        <pc:sldMkLst>
          <pc:docMk/>
          <pc:sldMk cId="1143253250" sldId="395"/>
        </pc:sldMkLst>
        <pc:spChg chg="mod">
          <ac:chgData name="Renate Behrens" userId="6a0bd559bfcfa143" providerId="LiveId" clId="{A75B294C-EF92-47C8-84A6-6896A25E023E}" dt="2026-05-14T14:28:56.662" v="1165" actId="1076"/>
          <ac:spMkLst>
            <pc:docMk/>
            <pc:sldMk cId="1143253250" sldId="395"/>
            <ac:spMk id="2" creationId="{CCB5F015-9440-09B7-E14E-4A9FD18E61DC}"/>
          </ac:spMkLst>
        </pc:spChg>
        <pc:spChg chg="mod">
          <ac:chgData name="Renate Behrens" userId="6a0bd559bfcfa143" providerId="LiveId" clId="{A75B294C-EF92-47C8-84A6-6896A25E023E}" dt="2026-05-14T14:35:53.670" v="1254" actId="5793"/>
          <ac:spMkLst>
            <pc:docMk/>
            <pc:sldMk cId="1143253250" sldId="395"/>
            <ac:spMk id="4" creationId="{9131C8C1-8787-813A-7F28-C1B35DE64342}"/>
          </ac:spMkLst>
        </pc:spChg>
      </pc:sldChg>
      <pc:sldChg chg="addSp modSp add mod">
        <pc:chgData name="Renate Behrens" userId="6a0bd559bfcfa143" providerId="LiveId" clId="{A75B294C-EF92-47C8-84A6-6896A25E023E}" dt="2026-05-20T13:04:47.721" v="1682" actId="1076"/>
        <pc:sldMkLst>
          <pc:docMk/>
          <pc:sldMk cId="0" sldId="396"/>
        </pc:sldMkLst>
        <pc:spChg chg="mod">
          <ac:chgData name="Renate Behrens" userId="6a0bd559bfcfa143" providerId="LiveId" clId="{A75B294C-EF92-47C8-84A6-6896A25E023E}" dt="2026-05-14T14:29:07.422" v="1166" actId="207"/>
          <ac:spMkLst>
            <pc:docMk/>
            <pc:sldMk cId="0" sldId="396"/>
            <ac:spMk id="2" creationId="{8F9CA245-CB85-170D-466B-9AA53A9C221E}"/>
          </ac:spMkLst>
        </pc:spChg>
        <pc:spChg chg="mod">
          <ac:chgData name="Renate Behrens" userId="6a0bd559bfcfa143" providerId="LiveId" clId="{A75B294C-EF92-47C8-84A6-6896A25E023E}" dt="2026-05-20T13:04:47.721" v="1682" actId="1076"/>
          <ac:spMkLst>
            <pc:docMk/>
            <pc:sldMk cId="0" sldId="396"/>
            <ac:spMk id="3" creationId="{663FE289-1691-C66F-A98F-2E661F9CD8E3}"/>
          </ac:spMkLst>
        </pc:spChg>
        <pc:picChg chg="add mod">
          <ac:chgData name="Renate Behrens" userId="6a0bd559bfcfa143" providerId="LiveId" clId="{A75B294C-EF92-47C8-84A6-6896A25E023E}" dt="2026-05-20T13:02:39.490" v="1525" actId="14100"/>
          <ac:picMkLst>
            <pc:docMk/>
            <pc:sldMk cId="0" sldId="396"/>
            <ac:picMk id="4" creationId="{4A2EF170-B866-8587-1487-8B7E730D0094}"/>
          </ac:picMkLst>
        </pc:picChg>
        <pc:cxnChg chg="add mod">
          <ac:chgData name="Renate Behrens" userId="6a0bd559bfcfa143" providerId="LiveId" clId="{A75B294C-EF92-47C8-84A6-6896A25E023E}" dt="2026-05-20T13:02:49.898" v="1527" actId="14100"/>
          <ac:cxnSpMkLst>
            <pc:docMk/>
            <pc:sldMk cId="0" sldId="396"/>
            <ac:cxnSpMk id="5" creationId="{FD39B457-2696-E872-2549-3C36B242B154}"/>
          </ac:cxnSpMkLst>
        </pc:cxnChg>
      </pc:sldChg>
      <pc:sldChg chg="modSp add mod">
        <pc:chgData name="Renate Behrens" userId="6a0bd559bfcfa143" providerId="LiveId" clId="{A75B294C-EF92-47C8-84A6-6896A25E023E}" dt="2026-05-20T12:55:43.399" v="1451" actId="1076"/>
        <pc:sldMkLst>
          <pc:docMk/>
          <pc:sldMk cId="0" sldId="397"/>
        </pc:sldMkLst>
        <pc:spChg chg="mod">
          <ac:chgData name="Renate Behrens" userId="6a0bd559bfcfa143" providerId="LiveId" clId="{A75B294C-EF92-47C8-84A6-6896A25E023E}" dt="2026-05-20T12:55:43.399" v="1451" actId="1076"/>
          <ac:spMkLst>
            <pc:docMk/>
            <pc:sldMk cId="0" sldId="397"/>
            <ac:spMk id="2" creationId="{EC50085B-8C93-63F3-4101-B29D78BBD398}"/>
          </ac:spMkLst>
        </pc:spChg>
        <pc:spChg chg="mod">
          <ac:chgData name="Renate Behrens" userId="6a0bd559bfcfa143" providerId="LiveId" clId="{A75B294C-EF92-47C8-84A6-6896A25E023E}" dt="2026-05-20T12:55:38.642" v="1450" actId="1076"/>
          <ac:spMkLst>
            <pc:docMk/>
            <pc:sldMk cId="0" sldId="397"/>
            <ac:spMk id="3" creationId="{331BF125-C8E2-4468-A9D5-C7C5B6DE6AB3}"/>
          </ac:spMkLst>
        </pc:spChg>
      </pc:sldChg>
      <pc:sldChg chg="add">
        <pc:chgData name="Renate Behrens" userId="6a0bd559bfcfa143" providerId="LiveId" clId="{A75B294C-EF92-47C8-84A6-6896A25E023E}" dt="2026-05-17T15:16:43.278" v="1391"/>
        <pc:sldMkLst>
          <pc:docMk/>
          <pc:sldMk cId="3317484318" sldId="402"/>
        </pc:sldMkLst>
      </pc:sldChg>
      <pc:sldChg chg="modSp add mod">
        <pc:chgData name="Renate Behrens" userId="6a0bd559bfcfa143" providerId="LiveId" clId="{A75B294C-EF92-47C8-84A6-6896A25E023E}" dt="2026-05-17T15:14:36.116" v="1390" actId="27636"/>
        <pc:sldMkLst>
          <pc:docMk/>
          <pc:sldMk cId="313982163" sldId="405"/>
        </pc:sldMkLst>
        <pc:spChg chg="mod">
          <ac:chgData name="Renate Behrens" userId="6a0bd559bfcfa143" providerId="LiveId" clId="{A75B294C-EF92-47C8-84A6-6896A25E023E}" dt="2026-05-14T14:29:22.271" v="1168" actId="207"/>
          <ac:spMkLst>
            <pc:docMk/>
            <pc:sldMk cId="313982163" sldId="405"/>
            <ac:spMk id="2" creationId="{D9F39AF5-F604-952F-8A68-BAB7AE17E174}"/>
          </ac:spMkLst>
        </pc:spChg>
        <pc:spChg chg="mod">
          <ac:chgData name="Renate Behrens" userId="6a0bd559bfcfa143" providerId="LiveId" clId="{A75B294C-EF92-47C8-84A6-6896A25E023E}" dt="2026-05-17T15:14:36.116" v="1390" actId="27636"/>
          <ac:spMkLst>
            <pc:docMk/>
            <pc:sldMk cId="313982163" sldId="405"/>
            <ac:spMk id="3" creationId="{CE26289C-9C83-6B16-5A02-BFECE9C15464}"/>
          </ac:spMkLst>
        </pc:spChg>
      </pc:sldChg>
      <pc:sldChg chg="modSp add mod">
        <pc:chgData name="Renate Behrens" userId="6a0bd559bfcfa143" providerId="LiveId" clId="{A75B294C-EF92-47C8-84A6-6896A25E023E}" dt="2026-05-20T12:56:02.413" v="1452" actId="1076"/>
        <pc:sldMkLst>
          <pc:docMk/>
          <pc:sldMk cId="418807083" sldId="406"/>
        </pc:sldMkLst>
        <pc:spChg chg="mod">
          <ac:chgData name="Renate Behrens" userId="6a0bd559bfcfa143" providerId="LiveId" clId="{A75B294C-EF92-47C8-84A6-6896A25E023E}" dt="2026-05-20T12:56:02.413" v="1452" actId="1076"/>
          <ac:spMkLst>
            <pc:docMk/>
            <pc:sldMk cId="418807083" sldId="406"/>
            <ac:spMk id="5" creationId="{EC3DFCF3-C6CC-5DF2-2F8C-6B3C4EB3EAC1}"/>
          </ac:spMkLst>
        </pc:spChg>
        <pc:spChg chg="mod">
          <ac:chgData name="Renate Behrens" userId="6a0bd559bfcfa143" providerId="LiveId" clId="{A75B294C-EF92-47C8-84A6-6896A25E023E}" dt="2026-05-14T14:28:08.781" v="1160" actId="1076"/>
          <ac:spMkLst>
            <pc:docMk/>
            <pc:sldMk cId="418807083" sldId="406"/>
            <ac:spMk id="6" creationId="{A08FD043-F8C9-7AC7-A1D6-174DB83172FE}"/>
          </ac:spMkLst>
        </pc:spChg>
      </pc:sldChg>
      <pc:sldChg chg="addSp delSp modSp new mod">
        <pc:chgData name="Renate Behrens" userId="6a0bd559bfcfa143" providerId="LiveId" clId="{A75B294C-EF92-47C8-84A6-6896A25E023E}" dt="2026-05-14T14:21:38.490" v="1055" actId="255"/>
        <pc:sldMkLst>
          <pc:docMk/>
          <pc:sldMk cId="3565513473" sldId="407"/>
        </pc:sldMkLst>
        <pc:spChg chg="mod">
          <ac:chgData name="Renate Behrens" userId="6a0bd559bfcfa143" providerId="LiveId" clId="{A75B294C-EF92-47C8-84A6-6896A25E023E}" dt="2026-05-14T14:13:28.658" v="942" actId="14100"/>
          <ac:spMkLst>
            <pc:docMk/>
            <pc:sldMk cId="3565513473" sldId="407"/>
            <ac:spMk id="3" creationId="{8F2D9CCA-DD8B-6C37-F698-223E4A15500E}"/>
          </ac:spMkLst>
        </pc:spChg>
        <pc:spChg chg="add mod">
          <ac:chgData name="Renate Behrens" userId="6a0bd559bfcfa143" providerId="LiveId" clId="{A75B294C-EF92-47C8-84A6-6896A25E023E}" dt="2026-05-14T14:17:01.319" v="974" actId="1076"/>
          <ac:spMkLst>
            <pc:docMk/>
            <pc:sldMk cId="3565513473" sldId="407"/>
            <ac:spMk id="5" creationId="{FF2D4E5D-3A20-ADE1-D831-E7628A7FEEDD}"/>
          </ac:spMkLst>
        </pc:spChg>
        <pc:spChg chg="add mod">
          <ac:chgData name="Renate Behrens" userId="6a0bd559bfcfa143" providerId="LiveId" clId="{A75B294C-EF92-47C8-84A6-6896A25E023E}" dt="2026-05-14T14:21:12.861" v="1052" actId="255"/>
          <ac:spMkLst>
            <pc:docMk/>
            <pc:sldMk cId="3565513473" sldId="407"/>
            <ac:spMk id="6" creationId="{4C01DE67-4CFA-A045-0243-A56089725F41}"/>
          </ac:spMkLst>
        </pc:spChg>
        <pc:spChg chg="add mod">
          <ac:chgData name="Renate Behrens" userId="6a0bd559bfcfa143" providerId="LiveId" clId="{A75B294C-EF92-47C8-84A6-6896A25E023E}" dt="2026-05-14T14:21:20.578" v="1053" actId="255"/>
          <ac:spMkLst>
            <pc:docMk/>
            <pc:sldMk cId="3565513473" sldId="407"/>
            <ac:spMk id="7" creationId="{CE022412-F78E-F6F0-49FE-666A19D97A93}"/>
          </ac:spMkLst>
        </pc:spChg>
        <pc:spChg chg="add mod">
          <ac:chgData name="Renate Behrens" userId="6a0bd559bfcfa143" providerId="LiveId" clId="{A75B294C-EF92-47C8-84A6-6896A25E023E}" dt="2026-05-14T14:21:30.535" v="1054" actId="255"/>
          <ac:spMkLst>
            <pc:docMk/>
            <pc:sldMk cId="3565513473" sldId="407"/>
            <ac:spMk id="8" creationId="{5A943A81-C4A6-0109-905E-84CC1782C604}"/>
          </ac:spMkLst>
        </pc:spChg>
        <pc:spChg chg="add mod">
          <ac:chgData name="Renate Behrens" userId="6a0bd559bfcfa143" providerId="LiveId" clId="{A75B294C-EF92-47C8-84A6-6896A25E023E}" dt="2026-05-14T14:21:38.490" v="1055" actId="255"/>
          <ac:spMkLst>
            <pc:docMk/>
            <pc:sldMk cId="3565513473" sldId="407"/>
            <ac:spMk id="9" creationId="{8F586F36-568D-5FCA-5269-D1C642B4B5F1}"/>
          </ac:spMkLst>
        </pc:spChg>
      </pc:sldChg>
      <pc:sldChg chg="addSp delSp modSp new mod">
        <pc:chgData name="Renate Behrens" userId="6a0bd559bfcfa143" providerId="LiveId" clId="{A75B294C-EF92-47C8-84A6-6896A25E023E}" dt="2026-05-20T12:53:28.199" v="1447" actId="113"/>
        <pc:sldMkLst>
          <pc:docMk/>
          <pc:sldMk cId="3099857926" sldId="408"/>
        </pc:sldMkLst>
        <pc:spChg chg="mod">
          <ac:chgData name="Renate Behrens" userId="6a0bd559bfcfa143" providerId="LiveId" clId="{A75B294C-EF92-47C8-84A6-6896A25E023E}" dt="2026-05-14T14:15:38.981" v="962" actId="14100"/>
          <ac:spMkLst>
            <pc:docMk/>
            <pc:sldMk cId="3099857926" sldId="408"/>
            <ac:spMk id="3" creationId="{1DD4B11E-8B89-95E8-2B68-E7CAFB98F8C6}"/>
          </ac:spMkLst>
        </pc:spChg>
        <pc:spChg chg="add mod">
          <ac:chgData name="Renate Behrens" userId="6a0bd559bfcfa143" providerId="LiveId" clId="{A75B294C-EF92-47C8-84A6-6896A25E023E}" dt="2026-05-14T14:17:32.615" v="980" actId="20577"/>
          <ac:spMkLst>
            <pc:docMk/>
            <pc:sldMk cId="3099857926" sldId="408"/>
            <ac:spMk id="5" creationId="{7246719C-D183-1884-B488-A0110D80175A}"/>
          </ac:spMkLst>
        </pc:spChg>
        <pc:spChg chg="add mod">
          <ac:chgData name="Renate Behrens" userId="6a0bd559bfcfa143" providerId="LiveId" clId="{A75B294C-EF92-47C8-84A6-6896A25E023E}" dt="2026-05-20T12:53:28.199" v="1447" actId="113"/>
          <ac:spMkLst>
            <pc:docMk/>
            <pc:sldMk cId="3099857926" sldId="408"/>
            <ac:spMk id="6" creationId="{F7AFEDFC-A99A-39A3-8D08-E71FFB83487E}"/>
          </ac:spMkLst>
        </pc:spChg>
        <pc:spChg chg="add mod">
          <ac:chgData name="Renate Behrens" userId="6a0bd559bfcfa143" providerId="LiveId" clId="{A75B294C-EF92-47C8-84A6-6896A25E023E}" dt="2026-05-20T12:52:58.994" v="1443" actId="113"/>
          <ac:spMkLst>
            <pc:docMk/>
            <pc:sldMk cId="3099857926" sldId="408"/>
            <ac:spMk id="7" creationId="{8F7742AA-1A12-98E4-45FA-1EAD4E93E7A1}"/>
          </ac:spMkLst>
        </pc:spChg>
        <pc:spChg chg="add mod">
          <ac:chgData name="Renate Behrens" userId="6a0bd559bfcfa143" providerId="LiveId" clId="{A75B294C-EF92-47C8-84A6-6896A25E023E}" dt="2026-05-20T12:53:05.583" v="1444" actId="113"/>
          <ac:spMkLst>
            <pc:docMk/>
            <pc:sldMk cId="3099857926" sldId="408"/>
            <ac:spMk id="8" creationId="{A6A8748C-96C0-FBB8-3120-121B33DD632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756" cy="465726"/>
          </a:xfrm>
          <a:prstGeom prst="rect">
            <a:avLst/>
          </a:prstGeom>
        </p:spPr>
        <p:txBody>
          <a:bodyPr vert="horz" lIns="54675" tIns="27338" rIns="54675" bIns="27338" rtlCol="0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736" y="3"/>
            <a:ext cx="3037756" cy="465726"/>
          </a:xfrm>
          <a:prstGeom prst="rect">
            <a:avLst/>
          </a:prstGeom>
        </p:spPr>
        <p:txBody>
          <a:bodyPr vert="horz" lIns="54675" tIns="27338" rIns="54675" bIns="27338" rtlCol="0"/>
          <a:lstStyle>
            <a:lvl1pPr algn="r">
              <a:defRPr sz="700"/>
            </a:lvl1pPr>
          </a:lstStyle>
          <a:p>
            <a:fld id="{0F9FCBFB-183E-47D7-8AF3-1C8809BDDF43}" type="datetime4">
              <a:rPr lang="en-US" smtClean="0"/>
              <a:t>May 20,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30676"/>
            <a:ext cx="3037756" cy="465724"/>
          </a:xfrm>
          <a:prstGeom prst="rect">
            <a:avLst/>
          </a:prstGeom>
        </p:spPr>
        <p:txBody>
          <a:bodyPr vert="horz" lIns="54675" tIns="27338" rIns="54675" bIns="27338" rtlCol="0" anchor="b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736" y="8830676"/>
            <a:ext cx="3037756" cy="465724"/>
          </a:xfrm>
          <a:prstGeom prst="rect">
            <a:avLst/>
          </a:prstGeom>
        </p:spPr>
        <p:txBody>
          <a:bodyPr vert="horz" lIns="54675" tIns="27338" rIns="54675" bIns="27338" rtlCol="0" anchor="b"/>
          <a:lstStyle>
            <a:lvl1pPr algn="r">
              <a:defRPr sz="700"/>
            </a:lvl1pPr>
          </a:lstStyle>
          <a:p>
            <a:fld id="{6E9B3389-A65E-496A-AB6E-7A5B74EF266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756" cy="465726"/>
          </a:xfrm>
          <a:prstGeom prst="rect">
            <a:avLst/>
          </a:prstGeom>
        </p:spPr>
        <p:txBody>
          <a:bodyPr vert="horz" lIns="54675" tIns="27338" rIns="54675" bIns="27338" rtlCol="0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6" y="3"/>
            <a:ext cx="3037756" cy="465726"/>
          </a:xfrm>
          <a:prstGeom prst="rect">
            <a:avLst/>
          </a:prstGeom>
        </p:spPr>
        <p:txBody>
          <a:bodyPr vert="horz" lIns="54675" tIns="27338" rIns="54675" bIns="27338" rtlCol="0"/>
          <a:lstStyle>
            <a:lvl1pPr algn="r">
              <a:defRPr sz="700"/>
            </a:lvl1pPr>
          </a:lstStyle>
          <a:p>
            <a:fld id="{07F5D71C-B01F-4454-8B6C-56937DCE26B4}" type="datetime4">
              <a:rPr lang="en-US" smtClean="0"/>
              <a:t>May 20, 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4675" tIns="27338" rIns="54675" bIns="273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168" y="4473366"/>
            <a:ext cx="5608065" cy="3660987"/>
          </a:xfrm>
          <a:prstGeom prst="rect">
            <a:avLst/>
          </a:prstGeom>
        </p:spPr>
        <p:txBody>
          <a:bodyPr vert="horz" lIns="54675" tIns="27338" rIns="54675" bIns="27338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676"/>
            <a:ext cx="3037756" cy="465724"/>
          </a:xfrm>
          <a:prstGeom prst="rect">
            <a:avLst/>
          </a:prstGeom>
        </p:spPr>
        <p:txBody>
          <a:bodyPr vert="horz" lIns="54675" tIns="27338" rIns="54675" bIns="27338" rtlCol="0" anchor="b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6" y="8830676"/>
            <a:ext cx="3037756" cy="465724"/>
          </a:xfrm>
          <a:prstGeom prst="rect">
            <a:avLst/>
          </a:prstGeom>
        </p:spPr>
        <p:txBody>
          <a:bodyPr vert="horz" lIns="54675" tIns="27338" rIns="54675" bIns="27338" rtlCol="0" anchor="b"/>
          <a:lstStyle>
            <a:lvl1pPr algn="r">
              <a:defRPr sz="700"/>
            </a:lvl1pPr>
          </a:lstStyle>
          <a:p>
            <a:fld id="{CC7BB43D-6859-4C14-84A8-D9538C9727D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640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320177" algn="l" defTabSz="640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640354" algn="l" defTabSz="640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960531" algn="l" defTabSz="640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280709" algn="l" defTabSz="640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1600886" algn="l" defTabSz="64035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21063" algn="l" defTabSz="64035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41240" algn="l" defTabSz="64035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61417" algn="l" defTabSz="64035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9469463-F0B8-4CB5-BFFA-10E5D285F0AE}" type="datetime4">
              <a:rPr lang="en-US" smtClean="0"/>
              <a:t>May 20,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18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230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, 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4D2B370-5372-444A-9CEC-C7DBFE4FDE2A}" type="datetime4">
              <a:rPr lang="en-US" smtClean="0"/>
              <a:t>May 20,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78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230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5B800-4A66-8506-0C63-5C9AB6B6C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7703088-64C8-EC0A-029F-7D364083B8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5410B6C-22BE-62B7-F2DB-2A21076D3D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DAE265-8A64-28E6-E495-36B5254F38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223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0E07927-E050-4F5C-8FDC-FD4AB9D9FA89}" type="datetime4">
              <a:rPr lang="en-US" smtClean="0"/>
              <a:t>May 20, 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22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23EE429-0E34-43E6-A303-7D555D921816}" type="datetime4">
              <a:rPr lang="en-US" smtClean="0"/>
              <a:t>May 20,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23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6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9144000" cy="52158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302428" y="1881280"/>
            <a:ext cx="8521354" cy="800545"/>
          </a:xfrm>
        </p:spPr>
        <p:txBody>
          <a:bodyPr>
            <a:noAutofit/>
          </a:bodyPr>
          <a:lstStyle>
            <a:lvl1pPr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6124" y="3535739"/>
            <a:ext cx="7631860" cy="1014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Your name here</a:t>
            </a:r>
          </a:p>
        </p:txBody>
      </p:sp>
    </p:spTree>
    <p:extLst>
      <p:ext uri="{BB962C8B-B14F-4D97-AF65-F5344CB8AC3E}">
        <p14:creationId xmlns:p14="http://schemas.microsoft.com/office/powerpoint/2010/main" val="337504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Renate Behrens | EURIG meeting 2026  | 29 May 2026| </a:t>
            </a:r>
            <a:endParaRPr lang="de-DE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288000" y="2688000"/>
            <a:ext cx="8460000" cy="3672000"/>
          </a:xfrm>
        </p:spPr>
        <p:txBody>
          <a:bodyPr/>
          <a:lstStyle>
            <a:lvl1pPr>
              <a:spcBef>
                <a:spcPts val="900"/>
              </a:spcBef>
              <a:defRPr lang="de-DE" dirty="0" smtClean="0"/>
            </a:lvl1pPr>
            <a:lvl2pPr>
              <a:lnSpc>
                <a:spcPts val="2000"/>
              </a:lnSpc>
              <a:spcBef>
                <a:spcPts val="300"/>
              </a:spcBef>
              <a:defRPr lang="de-DE" sz="1600" dirty="0" smtClean="0"/>
            </a:lvl2pPr>
            <a:lvl3pPr>
              <a:lnSpc>
                <a:spcPts val="2000"/>
              </a:lnSpc>
              <a:spcBef>
                <a:spcPts val="300"/>
              </a:spcBef>
              <a:defRPr lang="de-DE" sz="1600" dirty="0" smtClean="0"/>
            </a:lvl3pPr>
            <a:lvl4pPr>
              <a:lnSpc>
                <a:spcPts val="2000"/>
              </a:lnSpc>
              <a:spcBef>
                <a:spcPts val="300"/>
              </a:spcBef>
              <a:defRPr lang="de-DE" sz="1600" dirty="0" smtClean="0"/>
            </a:lvl4pPr>
            <a:lvl5pPr>
              <a:lnSpc>
                <a:spcPts val="2000"/>
              </a:lnSpc>
              <a:spcBef>
                <a:spcPts val="300"/>
              </a:spcBef>
              <a:defRPr lang="de-DE" sz="1600" dirty="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88000" y="1440000"/>
            <a:ext cx="8460000" cy="1036800"/>
          </a:xfrm>
        </p:spPr>
        <p:txBody>
          <a:bodyPr/>
          <a:lstStyle>
            <a:lvl1pPr>
              <a:lnSpc>
                <a:spcPts val="3000"/>
              </a:lnSpc>
              <a:defRPr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808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and Content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039" y="226821"/>
            <a:ext cx="7151533" cy="8005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8" name="Google Shape;39;p47"/>
          <p:cNvSpPr/>
          <p:nvPr userDrawn="1"/>
        </p:nvSpPr>
        <p:spPr>
          <a:xfrm flipH="1">
            <a:off x="0" y="0"/>
            <a:ext cx="2709292" cy="294169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l="21179" t="-15943" r="-20976"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43409" y="1507692"/>
            <a:ext cx="7098163" cy="40027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4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Title and Content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20218" y="192353"/>
            <a:ext cx="7133743" cy="800545"/>
          </a:xfrm>
          <a:prstGeom prst="rect">
            <a:avLst/>
          </a:prstGeom>
        </p:spPr>
        <p:txBody>
          <a:bodyPr vert="horz" lIns="64035" tIns="32018" rIns="64035" bIns="320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Google Shape;35;p46"/>
          <p:cNvSpPr/>
          <p:nvPr userDrawn="1"/>
        </p:nvSpPr>
        <p:spPr>
          <a:xfrm>
            <a:off x="6425813" y="0"/>
            <a:ext cx="2718187" cy="294169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l="21179" t="-15943" r="-20976"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55798" y="1400953"/>
            <a:ext cx="7098163" cy="41628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78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Title and Content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20218" y="192353"/>
            <a:ext cx="8521354" cy="800545"/>
          </a:xfrm>
          <a:prstGeom prst="rect">
            <a:avLst/>
          </a:prstGeom>
        </p:spPr>
        <p:txBody>
          <a:bodyPr vert="horz" lIns="64035" tIns="32018" rIns="64035" bIns="320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02428" y="1347584"/>
            <a:ext cx="8539144" cy="4109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5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aption Titl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6" name="Google Shape;39;p47"/>
          <p:cNvSpPr/>
          <p:nvPr userDrawn="1"/>
        </p:nvSpPr>
        <p:spPr>
          <a:xfrm flipH="1">
            <a:off x="0" y="0"/>
            <a:ext cx="2718187" cy="294169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l="21179" t="-15943" r="-20976"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555935"/>
            <a:ext cx="3542635" cy="640436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9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95689" y="707148"/>
            <a:ext cx="2188156" cy="373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6554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6" name="Google Shape;19;p41"/>
          <p:cNvSpPr/>
          <p:nvPr userDrawn="1"/>
        </p:nvSpPr>
        <p:spPr>
          <a:xfrm>
            <a:off x="0" y="0"/>
            <a:ext cx="9144000" cy="1562663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t="-13" b="-233753"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20;p41"/>
          <p:cNvSpPr txBox="1">
            <a:spLocks noGrp="1"/>
          </p:cNvSpPr>
          <p:nvPr>
            <p:ph type="body" idx="1" hasCustomPrompt="1"/>
          </p:nvPr>
        </p:nvSpPr>
        <p:spPr>
          <a:xfrm>
            <a:off x="462537" y="1934650"/>
            <a:ext cx="8479465" cy="948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20177" marR="0" lvl="0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200" b="0" i="0" u="none" strike="noStrike" cap="none">
                <a:solidFill>
                  <a:srgbClr val="2031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354" marR="0" lvl="1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960531" marR="0" lvl="2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280709" marR="0" lvl="3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1600886" marR="0" lvl="4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1921063" marR="0" lvl="5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2241240" marR="0" lvl="6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2561417" marR="0" lvl="7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2881594" marR="0" lvl="8" indent="-160089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9" name="Google Shape;21;p41"/>
          <p:cNvSpPr txBox="1"/>
          <p:nvPr userDrawn="1"/>
        </p:nvSpPr>
        <p:spPr>
          <a:xfrm>
            <a:off x="622646" y="4443023"/>
            <a:ext cx="8165556" cy="75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25" tIns="32004" rIns="64025" bIns="32004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rgbClr val="2031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rgbClr val="2031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49603" y="4122806"/>
            <a:ext cx="7631860" cy="1014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Your name here</a:t>
            </a:r>
          </a:p>
        </p:txBody>
      </p:sp>
    </p:spTree>
    <p:extLst>
      <p:ext uri="{BB962C8B-B14F-4D97-AF65-F5344CB8AC3E}">
        <p14:creationId xmlns:p14="http://schemas.microsoft.com/office/powerpoint/2010/main" val="306896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Caption Titl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35;p46"/>
          <p:cNvSpPr/>
          <p:nvPr userDrawn="1"/>
        </p:nvSpPr>
        <p:spPr>
          <a:xfrm>
            <a:off x="6439938" y="1"/>
            <a:ext cx="2704062" cy="2901662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l="21179" t="-15943" r="-20976"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5692763" y="333560"/>
            <a:ext cx="3257218" cy="640436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900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333198" y="386930"/>
            <a:ext cx="1067393" cy="5336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85108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5152" y="1454323"/>
            <a:ext cx="4483051" cy="213478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9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707148"/>
            <a:ext cx="5384753" cy="5310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0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3891537"/>
            <a:ext cx="1309134" cy="2125891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1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240163"/>
            <a:ext cx="9144000" cy="640436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900"/>
          </a:p>
        </p:txBody>
      </p:sp>
    </p:spTree>
    <p:extLst>
      <p:ext uri="{BB962C8B-B14F-4D97-AF65-F5344CB8AC3E}">
        <p14:creationId xmlns:p14="http://schemas.microsoft.com/office/powerpoint/2010/main" val="308582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55798" y="1240844"/>
            <a:ext cx="4109463" cy="4483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4"/>
          </p:nvPr>
        </p:nvSpPr>
        <p:spPr>
          <a:xfrm>
            <a:off x="4732109" y="1240844"/>
            <a:ext cx="4109463" cy="4483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990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/>
        </p:nvSpPr>
        <p:spPr>
          <a:xfrm>
            <a:off x="0" y="6141961"/>
            <a:ext cx="6578896" cy="128977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/>
        </p:nvSpPr>
        <p:spPr>
          <a:xfrm>
            <a:off x="6598833" y="6141961"/>
            <a:ext cx="2545168" cy="128977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/>
        </p:nvSpPr>
        <p:spPr>
          <a:xfrm>
            <a:off x="239233" y="6141957"/>
            <a:ext cx="332267" cy="538144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9234" y="6270938"/>
            <a:ext cx="332267" cy="351347"/>
          </a:xfrm>
          <a:prstGeom prst="rect">
            <a:avLst/>
          </a:prstGeom>
        </p:spPr>
        <p:txBody>
          <a:bodyPr vert="horz" lIns="64035" tIns="32018" rIns="64035" bIns="32018" rtlCol="0" anchor="ctr"/>
          <a:lstStyle>
            <a:lvl1pPr algn="r">
              <a:defRPr sz="1000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‹Nr.›</a:t>
            </a:fld>
            <a:endParaRPr lang="en-US" dirty="0"/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/>
        </p:nvSpPr>
        <p:spPr>
          <a:xfrm>
            <a:off x="7194656" y="5452091"/>
            <a:ext cx="1700286" cy="64984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20218" y="192353"/>
            <a:ext cx="8521354" cy="800545"/>
          </a:xfrm>
          <a:prstGeom prst="rect">
            <a:avLst/>
          </a:prstGeom>
        </p:spPr>
        <p:txBody>
          <a:bodyPr vert="horz" lIns="64035" tIns="32018" rIns="64035" bIns="320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7187113" y="6364331"/>
            <a:ext cx="1814568" cy="364693"/>
          </a:xfrm>
          <a:prstGeom prst="rect">
            <a:avLst/>
          </a:prstGeom>
        </p:spPr>
        <p:txBody>
          <a:bodyPr vert="horz" lIns="64035" tIns="32018" rIns="64035" bIns="32018" rtlCol="0" anchor="ctr"/>
          <a:lstStyle>
            <a:lvl1pPr algn="l">
              <a:defRPr sz="1300">
                <a:solidFill>
                  <a:srgbClr val="21328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676015" y="6310961"/>
            <a:ext cx="2895304" cy="364693"/>
          </a:xfrm>
          <a:prstGeom prst="rect">
            <a:avLst/>
          </a:prstGeom>
        </p:spPr>
        <p:txBody>
          <a:bodyPr vert="horz" lIns="64035" tIns="32018" rIns="64035" bIns="32018" rtlCol="0" anchor="ctr"/>
          <a:lstStyle>
            <a:lvl1pPr algn="l">
              <a:defRPr sz="1300">
                <a:solidFill>
                  <a:srgbClr val="21328A"/>
                </a:solidFill>
              </a:defRPr>
            </a:lvl1pPr>
          </a:lstStyle>
          <a:p>
            <a:r>
              <a:rPr lang="en-US"/>
              <a:t>| Renate Behrens | EURIG meeting 2026  | 29 May 2026| 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55798" y="1294214"/>
            <a:ext cx="8432405" cy="4526413"/>
          </a:xfrm>
          <a:prstGeom prst="rect">
            <a:avLst/>
          </a:prstGeom>
        </p:spPr>
        <p:txBody>
          <a:bodyPr vert="horz" lIns="64035" tIns="32018" rIns="64035" bIns="320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0" r:id="rId2"/>
    <p:sldLayoutId id="2147483681" r:id="rId3"/>
    <p:sldLayoutId id="2147483682" r:id="rId4"/>
    <p:sldLayoutId id="2147483684" r:id="rId5"/>
    <p:sldLayoutId id="2147483683" r:id="rId6"/>
    <p:sldLayoutId id="2147483685" r:id="rId7"/>
    <p:sldLayoutId id="2147483686" r:id="rId8"/>
    <p:sldLayoutId id="2147483687" r:id="rId9"/>
    <p:sldLayoutId id="2147483689" r:id="rId10"/>
  </p:sldLayoutIdLst>
  <p:hf sldNum="0" hdr="0" dt="0"/>
  <p:txStyles>
    <p:titleStyle>
      <a:lvl1pPr eaLnBrk="1" hangingPunct="1">
        <a:defRPr sz="46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36798" indent="-236798" eaLnBrk="1" hangingPunct="1">
        <a:spcBef>
          <a:spcPts val="0"/>
        </a:spcBef>
        <a:buClr>
          <a:schemeClr val="tx2"/>
        </a:buClr>
        <a:buFont typeface="Arial"/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485825" indent="-246803" eaLnBrk="1" hangingPunct="1">
        <a:spcBef>
          <a:spcPts val="420"/>
        </a:spcBef>
        <a:buClr>
          <a:schemeClr val="accent1"/>
        </a:buClr>
        <a:buFont typeface="Wingdings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759309" indent="-281267" eaLnBrk="1" hangingPunct="1">
        <a:spcBef>
          <a:spcPts val="17"/>
        </a:spcBef>
        <a:buClr>
          <a:schemeClr val="accent2"/>
        </a:buClr>
        <a:buFont typeface="Courier New"/>
        <a:buChar char="o"/>
        <a:defRPr sz="2500">
          <a:solidFill>
            <a:schemeClr val="tx1"/>
          </a:solidFill>
          <a:latin typeface="+mn-lt"/>
          <a:ea typeface="+mn-ea"/>
          <a:cs typeface="+mn-cs"/>
        </a:defRPr>
      </a:lvl3pPr>
      <a:lvl4pPr marL="960531" indent="-243468" eaLnBrk="1" hangingPunct="1">
        <a:spcBef>
          <a:spcPts val="17"/>
        </a:spcBef>
        <a:buClr>
          <a:schemeClr val="accent3"/>
        </a:buClr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1200664" indent="-244580" eaLnBrk="1" hangingPunct="1">
        <a:spcBef>
          <a:spcPts val="17"/>
        </a:spcBef>
        <a:buClr>
          <a:schemeClr val="tx1"/>
        </a:buClr>
        <a:buFont typeface="Wingdings" charset="2"/>
        <a:buChar char="Ø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1196022" eaLnBrk="1" hangingPunct="1">
        <a:defRPr>
          <a:latin typeface="+mn-lt"/>
          <a:ea typeface="+mn-ea"/>
          <a:cs typeface="+mn-cs"/>
        </a:defRPr>
      </a:lvl6pPr>
      <a:lvl7pPr marL="1435226" eaLnBrk="1" hangingPunct="1">
        <a:defRPr>
          <a:latin typeface="+mn-lt"/>
          <a:ea typeface="+mn-ea"/>
          <a:cs typeface="+mn-cs"/>
        </a:defRPr>
      </a:lvl7pPr>
      <a:lvl8pPr marL="1674431" eaLnBrk="1" hangingPunct="1">
        <a:defRPr>
          <a:latin typeface="+mn-lt"/>
          <a:ea typeface="+mn-ea"/>
          <a:cs typeface="+mn-cs"/>
        </a:defRPr>
      </a:lvl8pPr>
      <a:lvl9pPr marL="1913635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39204" eaLnBrk="1" hangingPunct="1">
        <a:defRPr>
          <a:latin typeface="+mn-lt"/>
          <a:ea typeface="+mn-ea"/>
          <a:cs typeface="+mn-cs"/>
        </a:defRPr>
      </a:lvl2pPr>
      <a:lvl3pPr marL="478409" eaLnBrk="1" hangingPunct="1">
        <a:defRPr>
          <a:latin typeface="+mn-lt"/>
          <a:ea typeface="+mn-ea"/>
          <a:cs typeface="+mn-cs"/>
        </a:defRPr>
      </a:lvl3pPr>
      <a:lvl4pPr marL="717613" eaLnBrk="1" hangingPunct="1">
        <a:defRPr>
          <a:latin typeface="+mn-lt"/>
          <a:ea typeface="+mn-ea"/>
          <a:cs typeface="+mn-cs"/>
        </a:defRPr>
      </a:lvl4pPr>
      <a:lvl5pPr marL="956817" eaLnBrk="1" hangingPunct="1">
        <a:defRPr>
          <a:latin typeface="+mn-lt"/>
          <a:ea typeface="+mn-ea"/>
          <a:cs typeface="+mn-cs"/>
        </a:defRPr>
      </a:lvl5pPr>
      <a:lvl6pPr marL="1196022" eaLnBrk="1" hangingPunct="1">
        <a:defRPr>
          <a:latin typeface="+mn-lt"/>
          <a:ea typeface="+mn-ea"/>
          <a:cs typeface="+mn-cs"/>
        </a:defRPr>
      </a:lvl6pPr>
      <a:lvl7pPr marL="1435226" eaLnBrk="1" hangingPunct="1">
        <a:defRPr>
          <a:latin typeface="+mn-lt"/>
          <a:ea typeface="+mn-ea"/>
          <a:cs typeface="+mn-cs"/>
        </a:defRPr>
      </a:lvl7pPr>
      <a:lvl8pPr marL="1674431" eaLnBrk="1" hangingPunct="1">
        <a:defRPr>
          <a:latin typeface="+mn-lt"/>
          <a:ea typeface="+mn-ea"/>
          <a:cs typeface="+mn-cs"/>
        </a:defRPr>
      </a:lvl8pPr>
      <a:lvl9pPr marL="1913635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datoolkit.org/new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lair.ala.org/hom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rscchair@rdatoolkit.or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hennelly@ala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ntin.com/en/news/5731/walking-around-brussels-with-tintin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datoolkit.org/taxonomy/term/1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datoolkit.org/rsc/rscpresentatio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AF0AD0-4472-4029-83BE-A47789A2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dirty="0">
                <a:solidFill>
                  <a:schemeClr val="tx1"/>
                </a:solidFill>
              </a:rPr>
              <a:t>News from the RSC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14EAFA-FE2E-4BB0-AC13-799E22BE3A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552" y="3162153"/>
            <a:ext cx="7631860" cy="1995039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Renate Behrens</a:t>
            </a:r>
            <a:br>
              <a:rPr lang="de-DE" dirty="0"/>
            </a:br>
            <a:r>
              <a:rPr lang="de-DE" dirty="0"/>
              <a:t>Chair RDA Steering Committee</a:t>
            </a:r>
            <a:br>
              <a:rPr lang="de-DE" dirty="0"/>
            </a:br>
            <a:r>
              <a:rPr lang="de-DE" dirty="0"/>
              <a:t>James Hennelly</a:t>
            </a:r>
          </a:p>
          <a:p>
            <a:r>
              <a:rPr lang="de-DE" dirty="0" err="1">
                <a:latin typeface="Calibri" panose="020F0502020204030204" pitchFamily="34" charset="0"/>
              </a:rPr>
              <a:t>Director</a:t>
            </a:r>
            <a:r>
              <a:rPr lang="de-DE" dirty="0">
                <a:latin typeface="Calibri" panose="020F0502020204030204" pitchFamily="34" charset="0"/>
              </a:rPr>
              <a:t>, ALA Digital Reference</a:t>
            </a:r>
          </a:p>
          <a:p>
            <a:br>
              <a:rPr lang="de-DE" dirty="0">
                <a:solidFill>
                  <a:srgbClr val="222222"/>
                </a:solidFill>
                <a:latin typeface="Calibri" panose="020F0502020204030204" pitchFamily="34" charset="0"/>
              </a:rPr>
            </a:br>
            <a:r>
              <a:rPr lang="en-CA" dirty="0"/>
              <a:t>May 2026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86240B-652D-754E-5AF0-5E66DDC1EC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5552170" cy="364693"/>
          </a:xfrm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28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37A8A-270C-C4A5-4252-65BDB44F0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304" y="791020"/>
            <a:ext cx="7151533" cy="800545"/>
          </a:xfrm>
        </p:spPr>
        <p:txBody>
          <a:bodyPr/>
          <a:lstStyle/>
          <a:p>
            <a:r>
              <a:rPr lang="de-DE" dirty="0"/>
              <a:t>Communication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9543FDF-7150-43FC-1D9F-5F5D0CA8AEF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4544057" cy="364693"/>
          </a:xfrm>
        </p:spPr>
        <p:txBody>
          <a:bodyPr/>
          <a:lstStyle/>
          <a:p>
            <a:r>
              <a:rPr lang="en-US" dirty="0"/>
              <a:t>| Renate Behrens | EURIG meeting 2026  | 29 May 2026|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9940A5-81C4-AE01-328E-61B732D80B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2918" y="2308237"/>
            <a:ext cx="7098163" cy="2569380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Outreach Events</a:t>
            </a:r>
          </a:p>
          <a:p>
            <a:r>
              <a:rPr lang="de-DE" dirty="0"/>
              <a:t>Website</a:t>
            </a:r>
          </a:p>
          <a:p>
            <a:r>
              <a:rPr lang="de-DE" dirty="0"/>
              <a:t>Recordings</a:t>
            </a:r>
          </a:p>
          <a:p>
            <a:r>
              <a:rPr lang="de-DE" dirty="0"/>
              <a:t>Publications</a:t>
            </a:r>
          </a:p>
          <a:p>
            <a:r>
              <a:rPr lang="de-DE" dirty="0"/>
              <a:t>…</a:t>
            </a:r>
          </a:p>
          <a:p>
            <a:r>
              <a:rPr lang="de-DE" dirty="0">
                <a:hlinkClick r:id="rId2"/>
              </a:rPr>
              <a:t>News | ALA RDA Toolkit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04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CA245-CB85-170D-466B-9AA53A9C2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547039"/>
            <a:ext cx="7151533" cy="800545"/>
          </a:xfrm>
        </p:spPr>
        <p:txBody>
          <a:bodyPr>
            <a:normAutofit/>
          </a:bodyPr>
          <a:lstStyle/>
          <a:p>
            <a:r>
              <a:rPr lang="de-DE" dirty="0"/>
              <a:t>The Countdown Clock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5768193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3FE289-1691-C66F-A98F-2E661F9CD8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2732" y="1945739"/>
            <a:ext cx="6073704" cy="3385238"/>
          </a:xfrm>
        </p:spPr>
        <p:txBody>
          <a:bodyPr>
            <a:normAutofit fontScale="92500" lnSpcReduction="10000"/>
          </a:bodyPr>
          <a:lstStyle/>
          <a:p>
            <a:r>
              <a:rPr lang="de-DE" sz="2800" dirty="0"/>
              <a:t>The Countdown Clock </a:t>
            </a:r>
            <a:r>
              <a:rPr lang="de-DE" sz="2800" dirty="0" err="1"/>
              <a:t>started</a:t>
            </a:r>
            <a:r>
              <a:rPr lang="de-DE" sz="2800" dirty="0"/>
              <a:t> on May 11, 2026</a:t>
            </a:r>
          </a:p>
          <a:p>
            <a:r>
              <a:rPr lang="de-DE" sz="2800" dirty="0"/>
              <a:t>It will end at 12:01 am UTC -10 (Hawaii-Aleutian time zone) on May 11, 2027.</a:t>
            </a:r>
          </a:p>
          <a:p>
            <a:r>
              <a:rPr lang="de-DE" sz="2800" dirty="0"/>
              <a:t>When the clock runs down to zero the Original Toolkit will be </a:t>
            </a:r>
            <a:r>
              <a:rPr lang="de-DE" sz="2800" dirty="0" err="1"/>
              <a:t>removed</a:t>
            </a:r>
            <a:r>
              <a:rPr lang="de-DE" sz="2800" dirty="0"/>
              <a:t> from </a:t>
            </a:r>
            <a:r>
              <a:rPr lang="de-DE" sz="2800" dirty="0" err="1"/>
              <a:t>the</a:t>
            </a:r>
            <a:r>
              <a:rPr lang="de-DE" sz="2800" dirty="0"/>
              <a:t> Web.</a:t>
            </a:r>
          </a:p>
          <a:p>
            <a:r>
              <a:rPr lang="de-DE" sz="2800" dirty="0"/>
              <a:t>Information </a:t>
            </a:r>
            <a:r>
              <a:rPr lang="de-DE" sz="2800" dirty="0" err="1"/>
              <a:t>icon</a:t>
            </a:r>
            <a:r>
              <a:rPr lang="de-DE" sz="2800" dirty="0"/>
              <a:t> </a:t>
            </a:r>
            <a:r>
              <a:rPr lang="de-DE" sz="2800" dirty="0" err="1"/>
              <a:t>next</a:t>
            </a:r>
            <a:r>
              <a:rPr lang="de-DE" sz="2800" dirty="0"/>
              <a:t> to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clock</a:t>
            </a:r>
            <a:r>
              <a:rPr lang="de-DE" sz="2800" dirty="0"/>
              <a:t> in </a:t>
            </a:r>
            <a:r>
              <a:rPr lang="de-DE" sz="2800" dirty="0" err="1"/>
              <a:t>the</a:t>
            </a:r>
            <a:r>
              <a:rPr lang="de-DE" sz="2800" dirty="0"/>
              <a:t> Original Toolkit</a:t>
            </a:r>
          </a:p>
          <a:p>
            <a:endParaRPr lang="de-DE" sz="2800" dirty="0">
              <a:solidFill>
                <a:srgbClr val="203189"/>
              </a:solidFill>
            </a:endParaRPr>
          </a:p>
        </p:txBody>
      </p:sp>
      <p:pic>
        <p:nvPicPr>
          <p:cNvPr id="4" name="Picture 2" descr="Clock Face Svg, Clock Numbers Svg, Clock Numerals, Horloge Svg, Time ...">
            <a:extLst>
              <a:ext uri="{FF2B5EF4-FFF2-40B4-BE49-F238E27FC236}">
                <a16:creationId xmlns:a16="http://schemas.microsoft.com/office/drawing/2014/main" id="{4A2EF170-B866-8587-1487-8B7E730D0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69" y="2348880"/>
            <a:ext cx="2427601" cy="200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FD39B457-2696-E872-2549-3C36B242B154}"/>
              </a:ext>
            </a:extLst>
          </p:cNvPr>
          <p:cNvCxnSpPr>
            <a:cxnSpLocks/>
          </p:cNvCxnSpPr>
          <p:nvPr/>
        </p:nvCxnSpPr>
        <p:spPr>
          <a:xfrm flipV="1">
            <a:off x="1208931" y="2564904"/>
            <a:ext cx="266725" cy="786817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0085B-8C93-63F3-4101-B29D78BBD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777" y="777406"/>
            <a:ext cx="7151533" cy="800545"/>
          </a:xfrm>
        </p:spPr>
        <p:txBody>
          <a:bodyPr>
            <a:normAutofit fontScale="90000"/>
          </a:bodyPr>
          <a:lstStyle/>
          <a:p>
            <a:r>
              <a:rPr lang="de-DE" dirty="0"/>
              <a:t>What happens to Original RDA?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5552169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1BF125-C8E2-4468-A9D5-C7C5B6DE6A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779" y="2628196"/>
            <a:ext cx="8000442" cy="2232248"/>
          </a:xfrm>
        </p:spPr>
        <p:txBody>
          <a:bodyPr>
            <a:normAutofit/>
          </a:bodyPr>
          <a:lstStyle/>
          <a:p>
            <a:r>
              <a:rPr lang="en-US" sz="2800" dirty="0"/>
              <a:t>The PDF versions of Original RDA will still be available in the Official Toolkit.</a:t>
            </a:r>
          </a:p>
          <a:p>
            <a:r>
              <a:rPr lang="en-US" sz="2800" dirty="0"/>
              <a:t>You will find all language versions of the Original PDFs at Resources &gt; Revision History &gt; Instruction Archive</a:t>
            </a:r>
          </a:p>
          <a:p>
            <a:endParaRPr lang="en-US" sz="2400" dirty="0">
              <a:solidFill>
                <a:srgbClr val="203189"/>
              </a:solidFill>
            </a:endParaRPr>
          </a:p>
          <a:p>
            <a:pPr marL="0" indent="0">
              <a:buNone/>
            </a:pPr>
            <a:endParaRPr lang="de-DE" sz="2400" dirty="0">
              <a:solidFill>
                <a:srgbClr val="20318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4359A-33DA-0210-DC0E-5F6256612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39AF5-F604-952F-8A68-BAB7AE17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691" y="436850"/>
            <a:ext cx="7151533" cy="800545"/>
          </a:xfrm>
        </p:spPr>
        <p:txBody>
          <a:bodyPr>
            <a:normAutofit fontScale="90000"/>
          </a:bodyPr>
          <a:lstStyle/>
          <a:p>
            <a:r>
              <a:rPr lang="de-DE" dirty="0"/>
              <a:t>What happens to Original RDA? 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3E251FB-2CD4-27EB-65F9-E4C37FF6619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5552169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26289C-9C83-6B16-5A02-BFECE9C154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6014" y="1556792"/>
            <a:ext cx="8000442" cy="4218748"/>
          </a:xfrm>
        </p:spPr>
        <p:txBody>
          <a:bodyPr>
            <a:normAutofit fontScale="85000" lnSpcReduction="10000"/>
          </a:bodyPr>
          <a:lstStyle/>
          <a:p>
            <a:r>
              <a:rPr lang="en-US" sz="3000" dirty="0"/>
              <a:t>The webpages  of Original RDA Toolkit will be moved to the </a:t>
            </a:r>
            <a:r>
              <a:rPr lang="en-US" sz="3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ALA Institutional Repository</a:t>
            </a:r>
            <a:r>
              <a:rPr lang="en-US" sz="3000" dirty="0"/>
              <a:t>, managed by the University of Illinois Urbana-Champaign.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The webpages will </a:t>
            </a:r>
            <a:r>
              <a:rPr lang="en-US" sz="3000" b="1" dirty="0"/>
              <a:t>not</a:t>
            </a:r>
            <a:r>
              <a:rPr lang="en-US" sz="3000" dirty="0"/>
              <a:t> </a:t>
            </a:r>
            <a:r>
              <a:rPr lang="en-US" sz="3000" b="1" dirty="0"/>
              <a:t>necessarily</a:t>
            </a:r>
            <a:r>
              <a:rPr lang="en-US" sz="3000" dirty="0"/>
              <a:t> appear in the Archive on May 12, 2027. There will likely be a delay.</a:t>
            </a:r>
          </a:p>
          <a:p>
            <a:endParaRPr lang="en-US" sz="3000" dirty="0"/>
          </a:p>
          <a:p>
            <a:r>
              <a:rPr lang="en-US" sz="3000" dirty="0"/>
              <a:t>Many of the details about the archiving of the Original RDA Toolkit are yet to be worked out. When details become known, they will be shared with the public.</a:t>
            </a:r>
          </a:p>
          <a:p>
            <a:endParaRPr lang="en-US" sz="2600" dirty="0">
              <a:solidFill>
                <a:srgbClr val="203189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203189"/>
                </a:solidFill>
              </a:rPr>
              <a:t>	</a:t>
            </a:r>
            <a:endParaRPr lang="de-DE" sz="2400" dirty="0">
              <a:solidFill>
                <a:srgbClr val="203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82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C3DFCF3-C6CC-5DF2-2F8C-6B3C4EB3E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565861"/>
            <a:ext cx="7151533" cy="800545"/>
          </a:xfrm>
        </p:spPr>
        <p:txBody>
          <a:bodyPr>
            <a:normAutofit fontScale="90000"/>
          </a:bodyPr>
          <a:lstStyle/>
          <a:p>
            <a:r>
              <a:rPr lang="de-DE" dirty="0"/>
              <a:t>What is included in the Archive?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1DA18E2-67CB-9ADB-BFE9-B9AFFEEDE31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5552169" cy="364693"/>
          </a:xfrm>
        </p:spPr>
        <p:txBody>
          <a:bodyPr/>
          <a:lstStyle/>
          <a:p>
            <a:pPr>
              <a:defRPr/>
            </a:pPr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08FD043-F8C9-7AC7-A1D6-174DB83172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6014" y="1858328"/>
            <a:ext cx="8165558" cy="3141343"/>
          </a:xfrm>
        </p:spPr>
        <p:txBody>
          <a:bodyPr>
            <a:normAutofit/>
          </a:bodyPr>
          <a:lstStyle/>
          <a:p>
            <a:r>
              <a:rPr lang="de-DE" sz="2800" dirty="0"/>
              <a:t>All RDA chapters and appendices in all langauge versions</a:t>
            </a:r>
          </a:p>
          <a:p>
            <a:r>
              <a:rPr lang="de-DE" sz="2800" dirty="0"/>
              <a:t>All policy statement sets</a:t>
            </a:r>
          </a:p>
          <a:p>
            <a:r>
              <a:rPr lang="de-DE" sz="2800" dirty="0"/>
              <a:t>All globally shared workflow and map documents</a:t>
            </a:r>
          </a:p>
          <a:p>
            <a:r>
              <a:rPr lang="de-DE" sz="2800" dirty="0"/>
              <a:t>Personalizations (e.g bookmarks, locally-shared or private workflow and map documents) will </a:t>
            </a:r>
            <a:r>
              <a:rPr lang="de-DE" sz="2800" b="1" dirty="0"/>
              <a:t>not</a:t>
            </a:r>
            <a:r>
              <a:rPr lang="de-DE" sz="2800" dirty="0"/>
              <a:t> be archived.</a:t>
            </a:r>
          </a:p>
        </p:txBody>
      </p:sp>
    </p:spTree>
    <p:extLst>
      <p:ext uri="{BB962C8B-B14F-4D97-AF65-F5344CB8AC3E}">
        <p14:creationId xmlns:p14="http://schemas.microsoft.com/office/powerpoint/2010/main" val="418807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7C4C52D-AAA1-04AB-3487-D37F2A0FA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Can I save my personalizations?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E17DF0C-8A17-911F-53D2-F6B0DCDEE4D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5696185" cy="364693"/>
          </a:xfrm>
        </p:spPr>
        <p:txBody>
          <a:bodyPr/>
          <a:lstStyle/>
          <a:p>
            <a:pPr>
              <a:defRPr/>
            </a:pPr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FE5C139-9B86-2CE9-4312-4C5C815597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5576" y="1667801"/>
            <a:ext cx="8085996" cy="3417383"/>
          </a:xfrm>
        </p:spPr>
        <p:txBody>
          <a:bodyPr/>
          <a:lstStyle/>
          <a:p>
            <a:r>
              <a:rPr lang="en-US" sz="2800" dirty="0"/>
              <a:t>Yes, you can download your local or private documents as PDFs, or…</a:t>
            </a:r>
          </a:p>
          <a:p>
            <a:r>
              <a:rPr lang="en-US" sz="2800" dirty="0"/>
              <a:t> You can change the sharing status of your documents to global.</a:t>
            </a:r>
          </a:p>
          <a:p>
            <a:r>
              <a:rPr lang="en-US" sz="2800" dirty="0"/>
              <a:t>No, your list of bookmarks will not make it to the archive. The best option is to take a screenshot of your bookmark list.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676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204C2-C367-5ACE-F9EC-8687ACF44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ury St. Augustine | Boat Cruises in St. Augustine, FL">
            <a:extLst>
              <a:ext uri="{FF2B5EF4-FFF2-40B4-BE49-F238E27FC236}">
                <a16:creationId xmlns:a16="http://schemas.microsoft.com/office/drawing/2014/main" id="{3166A605-5EA6-8FEE-7A9F-66A867695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4746"/>
            <a:ext cx="7272810" cy="484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lock Face Svg, Clock Numbers Svg, Clock Numerals, Horloge Svg, Time ...">
            <a:extLst>
              <a:ext uri="{FF2B5EF4-FFF2-40B4-BE49-F238E27FC236}">
                <a16:creationId xmlns:a16="http://schemas.microsoft.com/office/drawing/2014/main" id="{A8713731-89DE-741E-201B-C83A81AFD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40968"/>
            <a:ext cx="3179147" cy="2621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5F08DED1-2EE7-338E-1959-20F967840F0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5624177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cxnSp>
        <p:nvCxnSpPr>
          <p:cNvPr id="2" name="Gerade Verbindung mit Pfeil 1">
            <a:extLst>
              <a:ext uri="{FF2B5EF4-FFF2-40B4-BE49-F238E27FC236}">
                <a16:creationId xmlns:a16="http://schemas.microsoft.com/office/drawing/2014/main" id="{FD28B8AF-7685-B9DF-F285-103797C241C2}"/>
              </a:ext>
            </a:extLst>
          </p:cNvPr>
          <p:cNvCxnSpPr>
            <a:cxnSpLocks/>
          </p:cNvCxnSpPr>
          <p:nvPr/>
        </p:nvCxnSpPr>
        <p:spPr>
          <a:xfrm flipV="1">
            <a:off x="2849205" y="3789040"/>
            <a:ext cx="0" cy="662894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484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73E2B118-6297-A1BC-E9DA-DFE581B6BAA7}"/>
              </a:ext>
            </a:extLst>
          </p:cNvPr>
          <p:cNvSpPr txBox="1">
            <a:spLocks/>
          </p:cNvSpPr>
          <p:nvPr/>
        </p:nvSpPr>
        <p:spPr>
          <a:xfrm>
            <a:off x="571501" y="1772816"/>
            <a:ext cx="8032947" cy="777600"/>
          </a:xfrm>
          <a:prstGeom prst="rect">
            <a:avLst/>
          </a:prstGeom>
        </p:spPr>
        <p:txBody>
          <a:bodyPr vert="horz" lIns="64035" tIns="32018" rIns="64035" bIns="32018" rtlCol="0" anchor="ctr">
            <a:noAutofit/>
          </a:bodyPr>
          <a:lstStyle>
            <a:lvl1pPr eaLnBrk="1" hangingPunct="1">
              <a:defRPr sz="4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3600" dirty="0"/>
              <a:t>Thank you for your attention and grateful for your input!</a:t>
            </a:r>
            <a:endParaRPr lang="de-DE" sz="3600" kern="0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747469F2-CF8F-37B9-EE33-D4F5AA6B355B}"/>
              </a:ext>
            </a:extLst>
          </p:cNvPr>
          <p:cNvSpPr txBox="1">
            <a:spLocks/>
          </p:cNvSpPr>
          <p:nvPr/>
        </p:nvSpPr>
        <p:spPr>
          <a:xfrm>
            <a:off x="1043608" y="3573016"/>
            <a:ext cx="4284662" cy="2160240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236798" indent="-236798" eaLnBrk="1" hangingPunct="1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3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5825" indent="-246803" eaLnBrk="1" hangingPunct="1">
              <a:spcBef>
                <a:spcPts val="420"/>
              </a:spcBef>
              <a:buClr>
                <a:schemeClr val="accent1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9309" indent="-281267" eaLnBrk="1" hangingPunct="1">
              <a:spcBef>
                <a:spcPts val="17"/>
              </a:spcBef>
              <a:buClr>
                <a:schemeClr val="accent2"/>
              </a:buClr>
              <a:buFont typeface="Courier New"/>
              <a:buChar char="o"/>
              <a:defRPr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531" indent="-243468" eaLnBrk="1" hangingPunct="1">
              <a:spcBef>
                <a:spcPts val="17"/>
              </a:spcBef>
              <a:buClr>
                <a:schemeClr val="accent3"/>
              </a:buClr>
              <a:buFont typeface="Arial"/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664" indent="-244580" eaLnBrk="1" hangingPunct="1">
              <a:spcBef>
                <a:spcPts val="17"/>
              </a:spcBef>
              <a:buClr>
                <a:schemeClr val="tx1"/>
              </a:buClr>
              <a:buFont typeface="Wingdings" charset="2"/>
              <a:buChar char="Ø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96022" eaLnBrk="1" hangingPunct="1">
              <a:defRPr>
                <a:latin typeface="+mn-lt"/>
                <a:ea typeface="+mn-ea"/>
                <a:cs typeface="+mn-cs"/>
              </a:defRPr>
            </a:lvl6pPr>
            <a:lvl7pPr marL="1435226" eaLnBrk="1" hangingPunct="1">
              <a:defRPr>
                <a:latin typeface="+mn-lt"/>
                <a:ea typeface="+mn-ea"/>
                <a:cs typeface="+mn-cs"/>
              </a:defRPr>
            </a:lvl7pPr>
            <a:lvl8pPr marL="1674431" eaLnBrk="1" hangingPunct="1">
              <a:defRPr>
                <a:latin typeface="+mn-lt"/>
                <a:ea typeface="+mn-ea"/>
                <a:cs typeface="+mn-cs"/>
              </a:defRPr>
            </a:lvl8pPr>
            <a:lvl9pPr marL="1913635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buFont typeface="Arial"/>
              <a:buNone/>
            </a:pPr>
            <a:r>
              <a:rPr lang="de-DE" sz="7400" kern="0" dirty="0"/>
              <a:t>Renate Behrens</a:t>
            </a:r>
            <a:br>
              <a:rPr lang="de-DE" sz="7400" kern="0" dirty="0"/>
            </a:br>
            <a:r>
              <a:rPr lang="de-DE" sz="7400" kern="0" dirty="0"/>
              <a:t>Chair RSC Steering Committee</a:t>
            </a:r>
          </a:p>
          <a:p>
            <a:pPr marL="0" indent="0" defTabSz="914400">
              <a:buFont typeface="Arial"/>
              <a:buNone/>
            </a:pPr>
            <a:r>
              <a:rPr lang="de-DE" sz="7400" kern="0" dirty="0">
                <a:hlinkClick r:id="rId3"/>
              </a:rPr>
              <a:t>rscchair@rdatoolkit.org</a:t>
            </a:r>
            <a:endParaRPr lang="de-DE" sz="7400" kern="0" dirty="0"/>
          </a:p>
          <a:p>
            <a:pPr marL="0" indent="0" defTabSz="914400">
              <a:buNone/>
            </a:pPr>
            <a:r>
              <a:rPr lang="de-DE" sz="7400" kern="0" dirty="0"/>
              <a:t>James Hennelly</a:t>
            </a:r>
          </a:p>
          <a:p>
            <a:pPr marL="0" indent="0" defTabSz="914400">
              <a:buNone/>
            </a:pPr>
            <a:r>
              <a:rPr lang="de-DE" sz="7400" dirty="0" err="1">
                <a:solidFill>
                  <a:srgbClr val="222222"/>
                </a:solidFill>
                <a:latin typeface="Calibri" panose="020F0502020204030204" pitchFamily="34" charset="0"/>
              </a:rPr>
              <a:t>Director</a:t>
            </a:r>
            <a:r>
              <a:rPr lang="de-DE" sz="7400" dirty="0">
                <a:solidFill>
                  <a:srgbClr val="222222"/>
                </a:solidFill>
                <a:latin typeface="Calibri" panose="020F0502020204030204" pitchFamily="34" charset="0"/>
              </a:rPr>
              <a:t>, ALA Digital Reference</a:t>
            </a:r>
            <a:br>
              <a:rPr lang="de-DE" sz="7400" kern="0" dirty="0"/>
            </a:br>
            <a:r>
              <a:rPr lang="de-DE" sz="7400" dirty="0">
                <a:hlinkClick r:id="rId4"/>
              </a:rPr>
              <a:t>jhennelly@ala.org</a:t>
            </a:r>
            <a:r>
              <a:rPr lang="de-DE" sz="7400" dirty="0"/>
              <a:t> </a:t>
            </a:r>
            <a:br>
              <a:rPr lang="de-DE" kern="0" dirty="0"/>
            </a:br>
            <a:br>
              <a:rPr lang="de-DE" kern="0" dirty="0"/>
            </a:br>
            <a:endParaRPr lang="de-DE" kern="0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41E20418-108D-0ADB-BCFD-5D02D7A23AD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7712410" cy="364693"/>
          </a:xfrm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40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1000A58-8E51-62DE-84CD-B4C6B6C40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720115"/>
            <a:ext cx="7151533" cy="800545"/>
          </a:xfrm>
        </p:spPr>
        <p:txBody>
          <a:bodyPr>
            <a:normAutofit fontScale="90000"/>
          </a:bodyPr>
          <a:lstStyle/>
          <a:p>
            <a:r>
              <a:rPr lang="de-DE" dirty="0"/>
              <a:t>The RSC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!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4832089" cy="364693"/>
          </a:xfrm>
          <a:noFill/>
        </p:spPr>
        <p:txBody>
          <a:bodyPr/>
          <a:lstStyle/>
          <a:p>
            <a:r>
              <a:rPr lang="en-US" dirty="0"/>
              <a:t>| Renate Behrens | EURIG meeting 2026  | 29 May 2026| </a:t>
            </a:r>
            <a:endParaRPr lang="de-DE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BD3A585-F996-32E4-3478-97DC3067F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5" y="1772816"/>
            <a:ext cx="595548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9103420F-FCA2-F267-2718-36479A16E58D}"/>
              </a:ext>
            </a:extLst>
          </p:cNvPr>
          <p:cNvSpPr txBox="1"/>
          <p:nvPr/>
        </p:nvSpPr>
        <p:spPr>
          <a:xfrm>
            <a:off x="676014" y="5445224"/>
            <a:ext cx="261603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Walking around Brussels with Tintin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6D31959-C0EB-60E4-FB56-AF5F9F6A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620688"/>
            <a:ext cx="7151533" cy="800545"/>
          </a:xfrm>
        </p:spPr>
        <p:txBody>
          <a:bodyPr/>
          <a:lstStyle/>
          <a:p>
            <a:r>
              <a:rPr lang="de-DE" dirty="0"/>
              <a:t>Key Tasks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4472049" cy="364693"/>
          </a:xfrm>
          <a:noFill/>
        </p:spPr>
        <p:txBody>
          <a:bodyPr/>
          <a:lstStyle/>
          <a:p>
            <a:r>
              <a:rPr lang="en-US" dirty="0"/>
              <a:t>| Renate Behrens | EURIG meeting 2026  | 29 May 2026| </a:t>
            </a:r>
            <a:endParaRPr lang="de-DE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453C5C68-68A8-D3EA-466D-E7273DD37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5656" y="2308237"/>
            <a:ext cx="7098163" cy="2569380"/>
          </a:xfrm>
        </p:spPr>
        <p:txBody>
          <a:bodyPr/>
          <a:lstStyle/>
          <a:p>
            <a:r>
              <a:rPr lang="en-US" dirty="0"/>
              <a:t>Further development</a:t>
            </a:r>
          </a:p>
          <a:p>
            <a:r>
              <a:rPr lang="en-US" dirty="0"/>
              <a:t>Internationalization</a:t>
            </a:r>
          </a:p>
          <a:p>
            <a:r>
              <a:rPr lang="en-US" dirty="0"/>
              <a:t>Management</a:t>
            </a:r>
          </a:p>
          <a:p>
            <a:r>
              <a:rPr lang="en-US" dirty="0"/>
              <a:t>Broaden the scope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16312" y="547039"/>
            <a:ext cx="7151533" cy="800545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de-DE" sz="3600" dirty="0"/>
              <a:t>Further </a:t>
            </a:r>
            <a:r>
              <a:rPr lang="de-DE" sz="3600" dirty="0" err="1"/>
              <a:t>development</a:t>
            </a:r>
            <a:r>
              <a:rPr lang="de-DE" sz="3600" dirty="0"/>
              <a:t> (</a:t>
            </a:r>
            <a:r>
              <a:rPr lang="de-DE" sz="3600" dirty="0" err="1"/>
              <a:t>content</a:t>
            </a:r>
            <a:r>
              <a:rPr lang="de-DE" sz="3600" dirty="0"/>
              <a:t>)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4616065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1713B3-28A0-1B83-FFA0-E8E13885A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31640" y="1744243"/>
            <a:ext cx="7098163" cy="3369514"/>
          </a:xfrm>
        </p:spPr>
        <p:txBody>
          <a:bodyPr>
            <a:normAutofit lnSpcReduction="10000"/>
          </a:bodyPr>
          <a:lstStyle/>
          <a:p>
            <a:r>
              <a:rPr lang="de-DE" dirty="0" err="1"/>
              <a:t>Discussion</a:t>
            </a:r>
            <a:r>
              <a:rPr lang="de-DE" dirty="0"/>
              <a:t> and </a:t>
            </a:r>
            <a:r>
              <a:rPr lang="de-DE" dirty="0" err="1"/>
              <a:t>approval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several</a:t>
            </a:r>
            <a:r>
              <a:rPr lang="de-DE" dirty="0"/>
              <a:t> </a:t>
            </a:r>
            <a:r>
              <a:rPr lang="de-DE" dirty="0" err="1"/>
              <a:t>Discussion</a:t>
            </a:r>
            <a:r>
              <a:rPr lang="de-DE" dirty="0"/>
              <a:t> </a:t>
            </a:r>
            <a:r>
              <a:rPr lang="de-DE" dirty="0" err="1"/>
              <a:t>papers</a:t>
            </a:r>
            <a:r>
              <a:rPr lang="de-DE" dirty="0"/>
              <a:t>, </a:t>
            </a:r>
            <a:r>
              <a:rPr lang="de-DE" dirty="0" err="1"/>
              <a:t>Proposals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Fast Tracks </a:t>
            </a:r>
            <a:br>
              <a:rPr lang="de-DE" dirty="0"/>
            </a:br>
            <a:r>
              <a:rPr lang="de-DE" dirty="0"/>
              <a:t> </a:t>
            </a:r>
            <a:r>
              <a:rPr lang="de-DE" dirty="0" err="1">
                <a:hlinkClick r:id="rId2"/>
              </a:rPr>
              <a:t>Proposals</a:t>
            </a:r>
            <a:r>
              <a:rPr lang="de-DE" dirty="0">
                <a:hlinkClick r:id="rId2"/>
              </a:rPr>
              <a:t> | ALA RDA Toolkit</a:t>
            </a:r>
            <a:endParaRPr lang="de-DE" dirty="0"/>
          </a:p>
          <a:p>
            <a:r>
              <a:rPr lang="de-DE" dirty="0" err="1"/>
              <a:t>Creation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examples</a:t>
            </a:r>
            <a:endParaRPr lang="de-DE" dirty="0"/>
          </a:p>
          <a:p>
            <a:r>
              <a:rPr lang="de-DE" dirty="0"/>
              <a:t>Translators WG</a:t>
            </a:r>
          </a:p>
          <a:p>
            <a:r>
              <a:rPr lang="de-DE" dirty="0"/>
              <a:t>Policy Statements WG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38BF1-3661-AF38-553F-D24EC95F5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5F015-9440-09B7-E14E-4A9FD18E6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548680"/>
            <a:ext cx="7151533" cy="800545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de-DE" sz="3600" dirty="0"/>
              <a:t>Further </a:t>
            </a:r>
            <a:r>
              <a:rPr lang="de-DE" sz="3600" dirty="0" err="1"/>
              <a:t>development</a:t>
            </a:r>
            <a:r>
              <a:rPr lang="de-DE" sz="3600" dirty="0"/>
              <a:t> (</a:t>
            </a:r>
            <a:r>
              <a:rPr lang="de-DE" sz="3600" dirty="0" err="1"/>
              <a:t>technically</a:t>
            </a:r>
            <a:r>
              <a:rPr lang="de-DE" sz="3600" dirty="0"/>
              <a:t>)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E46DA06-8373-9C36-6A6B-CD87363F305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4616065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31C8C1-8787-813A-7F28-C1B35DE643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31640" y="2132856"/>
            <a:ext cx="7098163" cy="2281348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3 Toolkit </a:t>
            </a:r>
            <a:r>
              <a:rPr lang="de-DE" dirty="0" err="1"/>
              <a:t>releases</a:t>
            </a:r>
            <a:r>
              <a:rPr lang="de-DE" dirty="0"/>
              <a:t> in 2025, </a:t>
            </a:r>
            <a:r>
              <a:rPr lang="de-DE" dirty="0" err="1"/>
              <a:t>February</a:t>
            </a:r>
            <a:r>
              <a:rPr lang="de-DE" dirty="0"/>
              <a:t> 2026</a:t>
            </a:r>
          </a:p>
          <a:p>
            <a:r>
              <a:rPr lang="de-DE" dirty="0"/>
              <a:t>About 12 </a:t>
            </a:r>
            <a:r>
              <a:rPr lang="de-DE" dirty="0" err="1"/>
              <a:t>releases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RDA Registry in 2025</a:t>
            </a:r>
          </a:p>
          <a:p>
            <a:r>
              <a:rPr lang="de-DE" dirty="0"/>
              <a:t>Planned </a:t>
            </a:r>
            <a:r>
              <a:rPr lang="de-DE" dirty="0" err="1"/>
              <a:t>mapping</a:t>
            </a:r>
            <a:r>
              <a:rPr lang="de-DE" dirty="0"/>
              <a:t> RDA BIBFRAME</a:t>
            </a:r>
          </a:p>
          <a:p>
            <a:r>
              <a:rPr lang="de-DE" dirty="0" err="1"/>
              <a:t>Several</a:t>
            </a:r>
            <a:r>
              <a:rPr lang="de-DE" dirty="0"/>
              <a:t> </a:t>
            </a:r>
            <a:r>
              <a:rPr lang="de-DE" dirty="0" err="1"/>
              <a:t>proposals</a:t>
            </a:r>
            <a:r>
              <a:rPr lang="de-DE" dirty="0"/>
              <a:t> </a:t>
            </a:r>
            <a:r>
              <a:rPr lang="de-DE" dirty="0" err="1"/>
              <a:t>concerning</a:t>
            </a:r>
            <a:r>
              <a:rPr lang="de-DE" dirty="0"/>
              <a:t> „Soft-</a:t>
            </a:r>
            <a:r>
              <a:rPr lang="de-DE" dirty="0" err="1"/>
              <a:t>deprecated</a:t>
            </a:r>
            <a:r>
              <a:rPr lang="de-DE" dirty="0"/>
              <a:t> </a:t>
            </a:r>
            <a:r>
              <a:rPr lang="de-DE" dirty="0" err="1"/>
              <a:t>elements</a:t>
            </a:r>
            <a:r>
              <a:rPr lang="de-DE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143253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299C0-7F46-CB07-DEBB-007A33618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DF4DFD2-D8EC-C0E8-5FC5-BFE32B847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707968"/>
            <a:ext cx="7151533" cy="800545"/>
          </a:xfrm>
        </p:spPr>
        <p:txBody>
          <a:bodyPr>
            <a:normAutofit/>
          </a:bodyPr>
          <a:lstStyle/>
          <a:p>
            <a:r>
              <a:rPr lang="de-DE" dirty="0" err="1"/>
              <a:t>Internationalization</a:t>
            </a:r>
            <a:endParaRPr lang="de-DE" dirty="0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C38CB40-B1B8-A8A9-9918-B2CC94215A0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4328033" cy="364693"/>
          </a:xfrm>
          <a:noFill/>
        </p:spPr>
        <p:txBody>
          <a:bodyPr/>
          <a:lstStyle/>
          <a:p>
            <a:r>
              <a:rPr lang="en-US"/>
              <a:t>| Renate Behrens | EURIG meeting 2026  | 29 May 2026| 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CCA73CE-30CF-0E58-301E-77D857C836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2918" y="2204864"/>
            <a:ext cx="7365506" cy="2713396"/>
          </a:xfrm>
        </p:spPr>
        <p:txBody>
          <a:bodyPr>
            <a:normAutofit fontScale="92500"/>
          </a:bodyPr>
          <a:lstStyle/>
          <a:p>
            <a:r>
              <a:rPr lang="de-DE" dirty="0"/>
              <a:t>Support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communities</a:t>
            </a:r>
            <a:r>
              <a:rPr lang="de-DE" dirty="0"/>
              <a:t> </a:t>
            </a:r>
            <a:r>
              <a:rPr lang="de-DE" dirty="0" err="1"/>
              <a:t>world-wide</a:t>
            </a:r>
            <a:endParaRPr lang="de-DE" dirty="0"/>
          </a:p>
          <a:p>
            <a:r>
              <a:rPr lang="de-DE" dirty="0"/>
              <a:t>Close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Region </a:t>
            </a:r>
            <a:r>
              <a:rPr lang="de-DE" dirty="0" err="1"/>
              <a:t>Representatives</a:t>
            </a:r>
            <a:endParaRPr lang="de-DE" dirty="0"/>
          </a:p>
          <a:p>
            <a:r>
              <a:rPr lang="de-DE" dirty="0" err="1"/>
              <a:t>Translations</a:t>
            </a:r>
            <a:endParaRPr lang="de-DE" dirty="0"/>
          </a:p>
          <a:p>
            <a:r>
              <a:rPr lang="de-DE" dirty="0"/>
              <a:t>Webinars </a:t>
            </a:r>
          </a:p>
          <a:p>
            <a:r>
              <a:rPr lang="de-DE" dirty="0" err="1"/>
              <a:t>Presentations</a:t>
            </a:r>
            <a:r>
              <a:rPr lang="de-DE" dirty="0"/>
              <a:t> </a:t>
            </a:r>
            <a:r>
              <a:rPr lang="de-DE" dirty="0" err="1">
                <a:hlinkClick r:id="rId2"/>
              </a:rPr>
              <a:t>Presentations</a:t>
            </a:r>
            <a:r>
              <a:rPr lang="de-DE" dirty="0">
                <a:hlinkClick r:id="rId2"/>
              </a:rPr>
              <a:t> | ALA RDA Toolkit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724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37E28-0571-1B3D-69DB-E2D0945AB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745F2C4-22B1-6709-9E64-64F069338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039" y="526673"/>
            <a:ext cx="7151533" cy="800545"/>
          </a:xfrm>
        </p:spPr>
        <p:txBody>
          <a:bodyPr/>
          <a:lstStyle/>
          <a:p>
            <a:r>
              <a:rPr lang="de-DE" dirty="0"/>
              <a:t>Management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0ECCFEA-C21B-4B2A-4559-1E7C1DD6AC2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676014" y="6310961"/>
            <a:ext cx="4616065" cy="364693"/>
          </a:xfrm>
          <a:noFill/>
        </p:spPr>
        <p:txBody>
          <a:bodyPr/>
          <a:lstStyle/>
          <a:p>
            <a:r>
              <a:rPr lang="en-US" dirty="0"/>
              <a:t>| Renate Behrens | EURIG meeting 2026  | 29 May 2026| 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4FF0672-6AE1-6419-1695-40245954CC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4959" y="1826408"/>
            <a:ext cx="8165557" cy="4002724"/>
          </a:xfrm>
        </p:spPr>
        <p:txBody>
          <a:bodyPr/>
          <a:lstStyle/>
          <a:p>
            <a:r>
              <a:rPr lang="de-DE" dirty="0"/>
              <a:t>4 </a:t>
            </a:r>
            <a:r>
              <a:rPr lang="de-DE" dirty="0" err="1"/>
              <a:t>Asynchronous</a:t>
            </a:r>
            <a:r>
              <a:rPr lang="de-DE" dirty="0"/>
              <a:t> </a:t>
            </a:r>
            <a:r>
              <a:rPr lang="de-DE" dirty="0" err="1"/>
              <a:t>meetings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virtual </a:t>
            </a:r>
            <a:r>
              <a:rPr lang="de-DE" dirty="0" err="1"/>
              <a:t>parts</a:t>
            </a:r>
            <a:r>
              <a:rPr lang="de-DE" dirty="0"/>
              <a:t> and </a:t>
            </a:r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sessions</a:t>
            </a:r>
            <a:r>
              <a:rPr lang="de-DE" dirty="0"/>
              <a:t> </a:t>
            </a:r>
          </a:p>
          <a:p>
            <a:r>
              <a:rPr lang="de-DE" dirty="0"/>
              <a:t>Joint virtual </a:t>
            </a:r>
            <a:r>
              <a:rPr lang="de-DE" dirty="0" err="1"/>
              <a:t>meeting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RDA Board</a:t>
            </a:r>
          </a:p>
          <a:p>
            <a:r>
              <a:rPr lang="de-DE" dirty="0" err="1"/>
              <a:t>Recruit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re</a:t>
            </a:r>
            <a:r>
              <a:rPr lang="de-DE" dirty="0"/>
              <a:t>-appoint to </a:t>
            </a:r>
            <a:r>
              <a:rPr lang="de-DE" dirty="0" err="1"/>
              <a:t>several</a:t>
            </a:r>
            <a:r>
              <a:rPr lang="de-DE" dirty="0"/>
              <a:t> RSC </a:t>
            </a:r>
            <a:r>
              <a:rPr lang="de-DE" dirty="0" err="1"/>
              <a:t>positions</a:t>
            </a:r>
            <a:endParaRPr lang="de-DE" dirty="0"/>
          </a:p>
          <a:p>
            <a:r>
              <a:rPr lang="de-DE" dirty="0"/>
              <a:t>Management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RSC Working Groups</a:t>
            </a:r>
          </a:p>
          <a:p>
            <a:r>
              <a:rPr lang="de-DE" dirty="0"/>
              <a:t>Review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protocols</a:t>
            </a:r>
            <a:r>
              <a:rPr lang="de-DE" dirty="0"/>
              <a:t> and </a:t>
            </a:r>
            <a:r>
              <a:rPr lang="de-DE" dirty="0" err="1"/>
              <a:t>assigned</a:t>
            </a:r>
            <a:r>
              <a:rPr lang="de-DE" dirty="0"/>
              <a:t> </a:t>
            </a:r>
            <a:r>
              <a:rPr lang="de-DE" dirty="0" err="1"/>
              <a:t>liasisons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6857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F2D9CCA-DD8B-6C37-F698-223E4A1550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5336145" cy="364693"/>
          </a:xfrm>
        </p:spPr>
        <p:txBody>
          <a:bodyPr/>
          <a:lstStyle/>
          <a:p>
            <a:r>
              <a:rPr lang="en-US" dirty="0"/>
              <a:t>| Renate Behrens | EURIG meeting 2026  | 29 May 2026|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F2D4E5D-3A20-ADE1-D831-E7628A7FE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206" y="569416"/>
            <a:ext cx="7344816" cy="864096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br>
              <a:rPr lang="de-DE" dirty="0"/>
            </a:br>
            <a:br>
              <a:rPr lang="de-DE" dirty="0"/>
            </a:br>
            <a:r>
              <a:rPr lang="de-DE" dirty="0"/>
              <a:t>RDA Steering Committee</a:t>
            </a:r>
            <a:r>
              <a:rPr lang="de-DE" sz="1000" b="0" dirty="0"/>
              <a:t>      http://rda-rsc.org/rsc-members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C01DE67-4CFA-A045-0243-A56089725F41}"/>
              </a:ext>
            </a:extLst>
          </p:cNvPr>
          <p:cNvSpPr/>
          <p:nvPr/>
        </p:nvSpPr>
        <p:spPr>
          <a:xfrm>
            <a:off x="297086" y="2029088"/>
            <a:ext cx="2061021" cy="3056096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tx1"/>
                </a:solidFill>
              </a:rPr>
              <a:t>Chair</a:t>
            </a:r>
          </a:p>
          <a:p>
            <a:r>
              <a:rPr lang="de-DE" sz="1200" dirty="0">
                <a:solidFill>
                  <a:schemeClr val="tx1"/>
                </a:solidFill>
              </a:rPr>
              <a:t>Renate Behrens (GER)</a:t>
            </a:r>
            <a:br>
              <a:rPr lang="de-DE" sz="1200" dirty="0">
                <a:solidFill>
                  <a:schemeClr val="tx1"/>
                </a:solidFill>
              </a:rPr>
            </a:b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Chair </a:t>
            </a:r>
            <a:r>
              <a:rPr lang="de-DE" sz="1200" b="1" dirty="0" err="1">
                <a:solidFill>
                  <a:schemeClr val="tx1"/>
                </a:solidFill>
              </a:rPr>
              <a:t>elect</a:t>
            </a:r>
            <a:br>
              <a:rPr lang="de-DE" sz="1200" b="1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Robert Maxwell (US)</a:t>
            </a:r>
            <a:endParaRPr lang="de-DE" sz="1200" b="1" dirty="0">
              <a:solidFill>
                <a:schemeClr val="tx1"/>
              </a:solidFill>
            </a:endParaRPr>
          </a:p>
          <a:p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 err="1">
                <a:solidFill>
                  <a:schemeClr val="tx1"/>
                </a:solidFill>
              </a:rPr>
              <a:t>Secretary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Anne Welsh (GB)</a:t>
            </a:r>
          </a:p>
          <a:p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Chair RDA Board</a:t>
            </a:r>
            <a:br>
              <a:rPr lang="de-DE" sz="1200" b="1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Christine Oliver (CAN)</a:t>
            </a:r>
          </a:p>
          <a:p>
            <a:r>
              <a:rPr lang="de-DE" sz="1200" dirty="0">
                <a:solidFill>
                  <a:schemeClr val="tx1"/>
                </a:solidFill>
              </a:rPr>
              <a:t> 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ALA </a:t>
            </a:r>
            <a:r>
              <a:rPr lang="de-DE" sz="1200" b="1" dirty="0" err="1">
                <a:solidFill>
                  <a:schemeClr val="tx1"/>
                </a:solidFill>
              </a:rPr>
              <a:t>Representative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James </a:t>
            </a:r>
            <a:r>
              <a:rPr lang="de-DE" sz="1200" dirty="0" err="1">
                <a:solidFill>
                  <a:schemeClr val="tx1"/>
                </a:solidFill>
              </a:rPr>
              <a:t>Hennelly</a:t>
            </a:r>
            <a:r>
              <a:rPr lang="de-DE" sz="1200" dirty="0">
                <a:solidFill>
                  <a:schemeClr val="tx1"/>
                </a:solidFill>
              </a:rPr>
              <a:t> (US)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022412-F78E-F6F0-49FE-666A19D97A93}"/>
              </a:ext>
            </a:extLst>
          </p:cNvPr>
          <p:cNvSpPr/>
          <p:nvPr/>
        </p:nvSpPr>
        <p:spPr>
          <a:xfrm>
            <a:off x="2454406" y="2029088"/>
            <a:ext cx="2304256" cy="3056096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 err="1">
                <a:solidFill>
                  <a:schemeClr val="tx1"/>
                </a:solidFill>
              </a:rPr>
              <a:t>Examples</a:t>
            </a:r>
            <a:r>
              <a:rPr lang="de-DE" sz="1200" b="1" dirty="0">
                <a:solidFill>
                  <a:schemeClr val="tx1"/>
                </a:solidFill>
              </a:rPr>
              <a:t> Editor</a:t>
            </a:r>
          </a:p>
          <a:p>
            <a:r>
              <a:rPr lang="de-DE" sz="1200" dirty="0">
                <a:solidFill>
                  <a:schemeClr val="tx1"/>
                </a:solidFill>
              </a:rPr>
              <a:t>Jessica </a:t>
            </a:r>
            <a:r>
              <a:rPr lang="de-DE" sz="1200" dirty="0" err="1">
                <a:solidFill>
                  <a:schemeClr val="tx1"/>
                </a:solidFill>
              </a:rPr>
              <a:t>Grzegorski</a:t>
            </a:r>
            <a:r>
              <a:rPr lang="de-DE" sz="1200" dirty="0">
                <a:solidFill>
                  <a:schemeClr val="tx1"/>
                </a:solidFill>
              </a:rPr>
              <a:t> (US)</a:t>
            </a:r>
          </a:p>
          <a:p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Wider Community Engagement Officer</a:t>
            </a:r>
          </a:p>
          <a:p>
            <a:r>
              <a:rPr lang="de-DE" sz="1200" dirty="0" err="1">
                <a:solidFill>
                  <a:schemeClr val="tx1"/>
                </a:solidFill>
              </a:rPr>
              <a:t>Getaneh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de-DE" sz="1200" dirty="0" err="1">
                <a:solidFill>
                  <a:schemeClr val="tx1"/>
                </a:solidFill>
              </a:rPr>
              <a:t>Alemu</a:t>
            </a:r>
            <a:r>
              <a:rPr lang="de-DE" sz="1200" dirty="0">
                <a:solidFill>
                  <a:schemeClr val="tx1"/>
                </a:solidFill>
              </a:rPr>
              <a:t> (GB)</a:t>
            </a:r>
          </a:p>
          <a:p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Education </a:t>
            </a:r>
            <a:r>
              <a:rPr lang="de-DE" sz="1200" b="1" dirty="0" err="1">
                <a:solidFill>
                  <a:schemeClr val="tx1"/>
                </a:solidFill>
              </a:rPr>
              <a:t>and</a:t>
            </a:r>
            <a:r>
              <a:rPr lang="de-DE" sz="1200" b="1" dirty="0">
                <a:solidFill>
                  <a:schemeClr val="tx1"/>
                </a:solidFill>
              </a:rPr>
              <a:t> Orientation Officer</a:t>
            </a:r>
          </a:p>
          <a:p>
            <a:r>
              <a:rPr lang="de-DE" sz="1200" dirty="0">
                <a:solidFill>
                  <a:schemeClr val="tx1"/>
                </a:solidFill>
              </a:rPr>
              <a:t>Elisa </a:t>
            </a:r>
            <a:r>
              <a:rPr lang="de-DE" sz="1200" dirty="0" err="1">
                <a:solidFill>
                  <a:schemeClr val="tx1"/>
                </a:solidFill>
              </a:rPr>
              <a:t>Sze</a:t>
            </a:r>
            <a:r>
              <a:rPr lang="de-DE" sz="1200" dirty="0">
                <a:solidFill>
                  <a:schemeClr val="tx1"/>
                </a:solidFill>
              </a:rPr>
              <a:t> (CAN)</a:t>
            </a:r>
          </a:p>
          <a:p>
            <a:pPr algn="ctr"/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A943A81-C4A6-0109-905E-84CC1782C604}"/>
              </a:ext>
            </a:extLst>
          </p:cNvPr>
          <p:cNvSpPr/>
          <p:nvPr/>
        </p:nvSpPr>
        <p:spPr>
          <a:xfrm>
            <a:off x="4871012" y="2029089"/>
            <a:ext cx="2165310" cy="3056096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tx1"/>
                </a:solidFill>
              </a:rPr>
              <a:t>Technical Team Liaison Officer</a:t>
            </a:r>
          </a:p>
          <a:p>
            <a:r>
              <a:rPr lang="de-DE" sz="1200" dirty="0">
                <a:solidFill>
                  <a:schemeClr val="tx1"/>
                </a:solidFill>
              </a:rPr>
              <a:t>Christopher Holden (US)</a:t>
            </a:r>
          </a:p>
          <a:p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Translation Team Officer</a:t>
            </a:r>
          </a:p>
          <a:p>
            <a:r>
              <a:rPr lang="de-DE" sz="1200" dirty="0">
                <a:solidFill>
                  <a:schemeClr val="tx1"/>
                </a:solidFill>
              </a:rPr>
              <a:t>Szabolcs </a:t>
            </a:r>
            <a:r>
              <a:rPr lang="de-DE" sz="1200" dirty="0" err="1">
                <a:solidFill>
                  <a:schemeClr val="tx1"/>
                </a:solidFill>
              </a:rPr>
              <a:t>Dancs</a:t>
            </a:r>
            <a:r>
              <a:rPr lang="de-DE" sz="1200" dirty="0">
                <a:solidFill>
                  <a:schemeClr val="tx1"/>
                </a:solidFill>
              </a:rPr>
              <a:t> (HUN)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F586F36-568D-5FCA-5269-D1C642B4B5F1}"/>
              </a:ext>
            </a:extLst>
          </p:cNvPr>
          <p:cNvSpPr/>
          <p:nvPr/>
        </p:nvSpPr>
        <p:spPr>
          <a:xfrm>
            <a:off x="7148672" y="2029088"/>
            <a:ext cx="1815816" cy="3056096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tx1"/>
                </a:solidFill>
              </a:rPr>
              <a:t>Regional </a:t>
            </a:r>
            <a:r>
              <a:rPr lang="de-DE" sz="1200" b="1" dirty="0" err="1">
                <a:solidFill>
                  <a:schemeClr val="tx1"/>
                </a:solidFill>
              </a:rPr>
              <a:t>Representatives</a:t>
            </a:r>
            <a:endParaRPr lang="de-DE" sz="1200" b="1" dirty="0">
              <a:solidFill>
                <a:schemeClr val="tx1"/>
              </a:solidFill>
            </a:endParaRPr>
          </a:p>
          <a:p>
            <a:endParaRPr lang="de-DE" sz="1200" b="1" dirty="0">
              <a:solidFill>
                <a:schemeClr val="tx1"/>
              </a:solidFill>
            </a:endParaRPr>
          </a:p>
          <a:p>
            <a:r>
              <a:rPr lang="de-DE" sz="1200" dirty="0">
                <a:solidFill>
                  <a:schemeClr val="tx1"/>
                </a:solidFill>
              </a:rPr>
              <a:t>Jack Ennis Butler (ORDAC/Australia)</a:t>
            </a:r>
          </a:p>
          <a:p>
            <a:endParaRPr lang="de-DE" sz="1200" dirty="0">
              <a:solidFill>
                <a:schemeClr val="tx1"/>
              </a:solidFill>
            </a:endParaRPr>
          </a:p>
          <a:p>
            <a:r>
              <a:rPr lang="de-DE" sz="1200" dirty="0" err="1">
                <a:solidFill>
                  <a:schemeClr val="tx1"/>
                </a:solidFill>
              </a:rPr>
              <a:t>Ahava</a:t>
            </a:r>
            <a:r>
              <a:rPr lang="de-DE" sz="1200" dirty="0">
                <a:solidFill>
                  <a:schemeClr val="tx1"/>
                </a:solidFill>
              </a:rPr>
              <a:t> Cohen 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(EURIG/ Israel)</a:t>
            </a:r>
          </a:p>
          <a:p>
            <a:endParaRPr lang="de-DE" sz="1200" dirty="0">
              <a:solidFill>
                <a:schemeClr val="tx1"/>
              </a:solidFill>
            </a:endParaRPr>
          </a:p>
          <a:p>
            <a:r>
              <a:rPr lang="de-DE" sz="1200" dirty="0">
                <a:solidFill>
                  <a:schemeClr val="tx1"/>
                </a:solidFill>
              </a:rPr>
              <a:t>Trina </a:t>
            </a:r>
            <a:r>
              <a:rPr lang="de-DE" sz="1200" dirty="0" err="1">
                <a:solidFill>
                  <a:schemeClr val="tx1"/>
                </a:solidFill>
              </a:rPr>
              <a:t>Soderquist</a:t>
            </a:r>
            <a:r>
              <a:rPr lang="de-DE" sz="1200" dirty="0">
                <a:solidFill>
                  <a:schemeClr val="tx1"/>
                </a:solidFill>
              </a:rPr>
              <a:t> (NARDAC/US)</a:t>
            </a:r>
          </a:p>
          <a:p>
            <a:endParaRPr lang="de-DE" sz="1200" dirty="0">
              <a:solidFill>
                <a:schemeClr val="tx1"/>
              </a:solidFill>
            </a:endParaRPr>
          </a:p>
          <a:p>
            <a:r>
              <a:rPr lang="de-DE" sz="1200" dirty="0">
                <a:solidFill>
                  <a:schemeClr val="tx1"/>
                </a:solidFill>
              </a:rPr>
              <a:t>Felipe Martinez 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(</a:t>
            </a:r>
            <a:r>
              <a:rPr lang="de-DE" sz="1200" dirty="0" err="1">
                <a:solidFill>
                  <a:schemeClr val="tx1"/>
                </a:solidFill>
              </a:rPr>
              <a:t>AlyC</a:t>
            </a:r>
            <a:r>
              <a:rPr lang="de-DE" sz="1200" dirty="0">
                <a:solidFill>
                  <a:schemeClr val="tx1"/>
                </a:solidFill>
              </a:rPr>
              <a:t>/Mexico)</a:t>
            </a:r>
          </a:p>
        </p:txBody>
      </p:sp>
    </p:spTree>
    <p:extLst>
      <p:ext uri="{BB962C8B-B14F-4D97-AF65-F5344CB8AC3E}">
        <p14:creationId xmlns:p14="http://schemas.microsoft.com/office/powerpoint/2010/main" val="3565513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DD4B11E-8B89-95E8-2B68-E7CAFB98F8C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76014" y="6310961"/>
            <a:ext cx="4616065" cy="364693"/>
          </a:xfrm>
        </p:spPr>
        <p:txBody>
          <a:bodyPr/>
          <a:lstStyle/>
          <a:p>
            <a:r>
              <a:rPr lang="en-US" dirty="0"/>
              <a:t>| Renate Behrens | EURIG meeting 2026  | 29 May 2026|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246719C-D183-1884-B488-A0110D801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540557"/>
            <a:ext cx="7507168" cy="864096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br>
              <a:rPr lang="de-DE" dirty="0"/>
            </a:br>
            <a:br>
              <a:rPr lang="de-DE" dirty="0"/>
            </a:br>
            <a:r>
              <a:rPr lang="de-DE" dirty="0"/>
              <a:t>RSC Working Groups</a:t>
            </a:r>
            <a:r>
              <a:rPr lang="de-DE" sz="1000" b="0" dirty="0"/>
              <a:t>      https://www.rdatoolkit.org/rsc/workinggroups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7AFEDFC-A99A-39A3-8D08-E71FFB83487E}"/>
              </a:ext>
            </a:extLst>
          </p:cNvPr>
          <p:cNvSpPr/>
          <p:nvPr/>
        </p:nvSpPr>
        <p:spPr>
          <a:xfrm>
            <a:off x="314257" y="2240868"/>
            <a:ext cx="2736303" cy="291632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>
                <a:solidFill>
                  <a:schemeClr val="tx1"/>
                </a:solidFill>
              </a:rPr>
              <a:t>Standing Working Groups</a:t>
            </a:r>
          </a:p>
          <a:p>
            <a:endParaRPr lang="de-DE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Examples</a:t>
            </a:r>
            <a:r>
              <a:rPr lang="en-US" sz="1400" dirty="0">
                <a:solidFill>
                  <a:schemeClr val="tx1"/>
                </a:solidFill>
              </a:rPr>
              <a:t> Working Group</a:t>
            </a:r>
          </a:p>
          <a:p>
            <a:r>
              <a:rPr lang="en-US" sz="1400" dirty="0">
                <a:solidFill>
                  <a:schemeClr val="tx1"/>
                </a:solidFill>
              </a:rPr>
              <a:t>Chair: Jessica </a:t>
            </a:r>
            <a:r>
              <a:rPr lang="en-US" sz="1400" dirty="0" err="1">
                <a:solidFill>
                  <a:schemeClr val="tx1"/>
                </a:solidFill>
              </a:rPr>
              <a:t>Grzegorski</a:t>
            </a:r>
            <a:r>
              <a:rPr lang="en-US" sz="1400" dirty="0">
                <a:solidFill>
                  <a:schemeClr val="tx1"/>
                </a:solidFill>
              </a:rPr>
              <a:t> (US)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Technical</a:t>
            </a:r>
            <a:r>
              <a:rPr lang="en-US" sz="1400" dirty="0">
                <a:solidFill>
                  <a:schemeClr val="tx1"/>
                </a:solidFill>
              </a:rPr>
              <a:t> Working Group</a:t>
            </a:r>
          </a:p>
          <a:p>
            <a:r>
              <a:rPr lang="en-US" sz="1400" dirty="0">
                <a:solidFill>
                  <a:schemeClr val="tx1"/>
                </a:solidFill>
              </a:rPr>
              <a:t>Chair: Christopher Holden (US)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Translations </a:t>
            </a:r>
            <a:r>
              <a:rPr lang="en-US" sz="1400" dirty="0">
                <a:solidFill>
                  <a:schemeClr val="tx1"/>
                </a:solidFill>
              </a:rPr>
              <a:t>Working Group</a:t>
            </a:r>
          </a:p>
          <a:p>
            <a:r>
              <a:rPr lang="en-US" sz="1400" dirty="0">
                <a:solidFill>
                  <a:schemeClr val="tx1"/>
                </a:solidFill>
              </a:rPr>
              <a:t>Chair: Szabolcs Dancs (HUN)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F7742AA-1A12-98E4-45FA-1EAD4E93E7A1}"/>
              </a:ext>
            </a:extLst>
          </p:cNvPr>
          <p:cNvSpPr/>
          <p:nvPr/>
        </p:nvSpPr>
        <p:spPr>
          <a:xfrm>
            <a:off x="3300503" y="1628800"/>
            <a:ext cx="2542993" cy="3528392"/>
          </a:xfrm>
          <a:prstGeom prst="rect">
            <a:avLst/>
          </a:prstGeom>
          <a:solidFill>
            <a:srgbClr val="A8F6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tx1"/>
                </a:solidFill>
              </a:rPr>
              <a:t>Advisory Working Groups</a:t>
            </a:r>
          </a:p>
          <a:p>
            <a:endParaRPr lang="de-DE" sz="1200" dirty="0">
              <a:solidFill>
                <a:schemeClr val="tx1"/>
              </a:solidFill>
            </a:endParaRPr>
          </a:p>
          <a:p>
            <a:r>
              <a:rPr lang="de-DE" sz="1200" b="1" dirty="0" err="1">
                <a:solidFill>
                  <a:schemeClr val="tx1"/>
                </a:solidFill>
              </a:rPr>
              <a:t>Religions</a:t>
            </a:r>
            <a:r>
              <a:rPr lang="de-DE" sz="1200" b="1" dirty="0">
                <a:solidFill>
                  <a:schemeClr val="tx1"/>
                </a:solidFill>
              </a:rPr>
              <a:t> </a:t>
            </a:r>
            <a:r>
              <a:rPr lang="de-DE" sz="1200" dirty="0">
                <a:solidFill>
                  <a:schemeClr val="tx1"/>
                </a:solidFill>
              </a:rPr>
              <a:t>in RDA Working Group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2022-</a:t>
            </a:r>
          </a:p>
          <a:p>
            <a:r>
              <a:rPr lang="de-DE" sz="1200" dirty="0">
                <a:solidFill>
                  <a:schemeClr val="tx1"/>
                </a:solidFill>
              </a:rPr>
              <a:t>Chair: David Roth (ISR)</a:t>
            </a:r>
            <a:br>
              <a:rPr lang="de-DE" sz="1200" dirty="0">
                <a:solidFill>
                  <a:schemeClr val="tx1"/>
                </a:solidFill>
              </a:rPr>
            </a:b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b="1" dirty="0">
                <a:solidFill>
                  <a:schemeClr val="tx1"/>
                </a:solidFill>
              </a:rPr>
              <a:t>Archives</a:t>
            </a:r>
            <a:r>
              <a:rPr lang="de-DE" sz="1200" dirty="0">
                <a:solidFill>
                  <a:schemeClr val="tx1"/>
                </a:solidFill>
              </a:rPr>
              <a:t> Working Group</a:t>
            </a:r>
          </a:p>
          <a:p>
            <a:r>
              <a:rPr lang="de-DE" sz="1200" dirty="0">
                <a:solidFill>
                  <a:schemeClr val="tx1"/>
                </a:solidFill>
              </a:rPr>
              <a:t>2025-</a:t>
            </a:r>
          </a:p>
          <a:p>
            <a:r>
              <a:rPr lang="de-DE" sz="1200" dirty="0">
                <a:solidFill>
                  <a:schemeClr val="tx1"/>
                </a:solidFill>
              </a:rPr>
              <a:t>Chair: Martin </a:t>
            </a:r>
            <a:r>
              <a:rPr lang="de-DE" sz="1200" dirty="0" err="1">
                <a:solidFill>
                  <a:schemeClr val="tx1"/>
                </a:solidFill>
              </a:rPr>
              <a:t>Lüpold</a:t>
            </a:r>
            <a:r>
              <a:rPr lang="de-DE" sz="1200" dirty="0">
                <a:solidFill>
                  <a:schemeClr val="tx1"/>
                </a:solidFill>
              </a:rPr>
              <a:t> (CH)</a:t>
            </a:r>
          </a:p>
          <a:p>
            <a:endParaRPr lang="de-DE" sz="1200" dirty="0">
              <a:solidFill>
                <a:schemeClr val="tx1"/>
              </a:solidFill>
            </a:endParaRPr>
          </a:p>
          <a:p>
            <a:r>
              <a:rPr lang="de-DE" sz="1200" dirty="0">
                <a:solidFill>
                  <a:schemeClr val="tx1"/>
                </a:solidFill>
              </a:rPr>
              <a:t>Joint RDA Board and RSC Working Group on </a:t>
            </a:r>
            <a:r>
              <a:rPr lang="de-DE" sz="1200" b="1" dirty="0" err="1">
                <a:solidFill>
                  <a:schemeClr val="tx1"/>
                </a:solidFill>
              </a:rPr>
              <a:t>Artificial</a:t>
            </a:r>
            <a:r>
              <a:rPr lang="de-DE" sz="1200" b="1" dirty="0">
                <a:solidFill>
                  <a:schemeClr val="tx1"/>
                </a:solidFill>
              </a:rPr>
              <a:t> </a:t>
            </a:r>
            <a:r>
              <a:rPr lang="de-DE" sz="1200" b="1" dirty="0" err="1">
                <a:solidFill>
                  <a:schemeClr val="tx1"/>
                </a:solidFill>
              </a:rPr>
              <a:t>Intelligence</a:t>
            </a:r>
            <a:endParaRPr lang="de-DE" sz="1200" b="1" dirty="0">
              <a:solidFill>
                <a:schemeClr val="tx1"/>
              </a:solidFill>
            </a:endParaRPr>
          </a:p>
          <a:p>
            <a:r>
              <a:rPr lang="de-DE" sz="1200" dirty="0">
                <a:solidFill>
                  <a:schemeClr val="tx1"/>
                </a:solidFill>
              </a:rPr>
              <a:t>2024-</a:t>
            </a:r>
          </a:p>
          <a:p>
            <a:r>
              <a:rPr lang="de-DE" sz="1200" dirty="0">
                <a:solidFill>
                  <a:schemeClr val="tx1"/>
                </a:solidFill>
              </a:rPr>
              <a:t>Chair: Ahava Cohen (ISR)</a:t>
            </a:r>
          </a:p>
          <a:p>
            <a:endParaRPr lang="de-DE" sz="1200" dirty="0">
              <a:solidFill>
                <a:schemeClr val="tx1"/>
              </a:solidFill>
            </a:endParaRPr>
          </a:p>
          <a:p>
            <a:r>
              <a:rPr lang="de-DE" sz="1200" b="1" dirty="0">
                <a:solidFill>
                  <a:schemeClr val="tx1"/>
                </a:solidFill>
              </a:rPr>
              <a:t>Musik</a:t>
            </a:r>
            <a:r>
              <a:rPr lang="de-DE" sz="1200" dirty="0">
                <a:solidFill>
                  <a:schemeClr val="tx1"/>
                </a:solidFill>
              </a:rPr>
              <a:t> Working Group</a:t>
            </a:r>
          </a:p>
          <a:p>
            <a:r>
              <a:rPr lang="de-DE" sz="1200" dirty="0">
                <a:solidFill>
                  <a:schemeClr val="tx1"/>
                </a:solidFill>
              </a:rPr>
              <a:t>2026-</a:t>
            </a:r>
            <a:br>
              <a:rPr lang="de-DE" sz="1200" dirty="0">
                <a:solidFill>
                  <a:schemeClr val="tx1"/>
                </a:solidFill>
              </a:rPr>
            </a:br>
            <a:r>
              <a:rPr lang="de-DE" sz="1200" dirty="0">
                <a:solidFill>
                  <a:schemeClr val="tx1"/>
                </a:solidFill>
              </a:rPr>
              <a:t>Chair: Chelsea Hoover (US)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6A8748C-96C0-FBB8-3120-121B33DD6322}"/>
              </a:ext>
            </a:extLst>
          </p:cNvPr>
          <p:cNvSpPr/>
          <p:nvPr/>
        </p:nvSpPr>
        <p:spPr>
          <a:xfrm>
            <a:off x="6093237" y="2240868"/>
            <a:ext cx="2736303" cy="29163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>
                <a:solidFill>
                  <a:schemeClr val="tx1"/>
                </a:solidFill>
              </a:rPr>
              <a:t>Task and finish Working Groups</a:t>
            </a:r>
          </a:p>
          <a:p>
            <a:endParaRPr lang="de-DE" sz="1400" b="1" dirty="0">
              <a:solidFill>
                <a:schemeClr val="tx1"/>
              </a:solidFill>
            </a:endParaRPr>
          </a:p>
          <a:p>
            <a:br>
              <a:rPr lang="de-DE" sz="1400" dirty="0">
                <a:solidFill>
                  <a:schemeClr val="tx1"/>
                </a:solidFill>
              </a:rPr>
            </a:b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b="1" dirty="0">
                <a:solidFill>
                  <a:schemeClr val="tx1"/>
                </a:solidFill>
              </a:rPr>
              <a:t>SES </a:t>
            </a:r>
            <a:r>
              <a:rPr lang="de-DE" sz="1400" dirty="0">
                <a:solidFill>
                  <a:schemeClr val="tx1"/>
                </a:solidFill>
              </a:rPr>
              <a:t>Working Group</a:t>
            </a:r>
          </a:p>
          <a:p>
            <a:r>
              <a:rPr lang="de-DE" sz="1400" dirty="0">
                <a:solidFill>
                  <a:schemeClr val="tx1"/>
                </a:solidFill>
              </a:rPr>
              <a:t>2026-2028</a:t>
            </a:r>
          </a:p>
          <a:p>
            <a:r>
              <a:rPr lang="de-DE" sz="1400" dirty="0">
                <a:solidFill>
                  <a:schemeClr val="tx1"/>
                </a:solidFill>
              </a:rPr>
              <a:t>Chair: Thomas </a:t>
            </a:r>
            <a:r>
              <a:rPr lang="de-DE" sz="1400" dirty="0" err="1">
                <a:solidFill>
                  <a:schemeClr val="tx1"/>
                </a:solidFill>
              </a:rPr>
              <a:t>Brenndorfer</a:t>
            </a:r>
            <a:r>
              <a:rPr lang="de-DE" sz="1400" dirty="0">
                <a:solidFill>
                  <a:schemeClr val="tx1"/>
                </a:solidFill>
              </a:rPr>
              <a:t> (CAN)</a:t>
            </a:r>
          </a:p>
          <a:p>
            <a:br>
              <a:rPr lang="de-DE" sz="1000" dirty="0">
                <a:solidFill>
                  <a:schemeClr val="tx1"/>
                </a:solidFill>
              </a:rPr>
            </a:br>
            <a:endParaRPr lang="de-DE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857926"/>
      </p:ext>
    </p:extLst>
  </p:cSld>
  <p:clrMapOvr>
    <a:masterClrMapping/>
  </p:clrMapOvr>
</p:sld>
</file>

<file path=ppt/theme/theme1.xml><?xml version="1.0" encoding="utf-8"?>
<a:theme xmlns:a="http://schemas.openxmlformats.org/drawingml/2006/main" name="NEW RDA Template 4to3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9ECBA11CFD281D408F82E0720191026F" ma:contentTypeVersion="15" ma:contentTypeDescription="Új dokumentum létrehozása." ma:contentTypeScope="" ma:versionID="ab2c95a441ec1b195dea237abf533af5">
  <xsd:schema xmlns:xsd="http://www.w3.org/2001/XMLSchema" xmlns:xs="http://www.w3.org/2001/XMLSchema" xmlns:p="http://schemas.microsoft.com/office/2006/metadata/properties" xmlns:ns3="b3e1c623-a841-4975-83a7-b548dec47fe7" xmlns:ns4="256bb414-c15b-4942-90d6-4fdd244f0c44" targetNamespace="http://schemas.microsoft.com/office/2006/metadata/properties" ma:root="true" ma:fieldsID="685e9e987e9dc1c974ecac00355fbdfc" ns3:_="" ns4:_="">
    <xsd:import namespace="b3e1c623-a841-4975-83a7-b548dec47fe7"/>
    <xsd:import namespace="256bb414-c15b-4942-90d6-4fdd244f0c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AutoTags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e1c623-a841-4975-83a7-b548dec47f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Megosztási tipp kivonat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6bb414-c15b-4942-90d6-4fdd244f0c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6bb414-c15b-4942-90d6-4fdd244f0c4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2FFF6F-93CF-414D-9681-323AAFE0E8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e1c623-a841-4975-83a7-b548dec47fe7"/>
    <ds:schemaRef ds:uri="256bb414-c15b-4942-90d6-4fdd244f0c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2FD4FB-D3D3-428D-87E4-11FC53B4F9C2}">
  <ds:schemaRefs>
    <ds:schemaRef ds:uri="http://schemas.microsoft.com/office/2006/metadata/properties"/>
    <ds:schemaRef ds:uri="b3e1c623-a841-4975-83a7-b548dec47fe7"/>
    <ds:schemaRef ds:uri="http://purl.org/dc/elements/1.1/"/>
    <ds:schemaRef ds:uri="http://schemas.openxmlformats.org/package/2006/metadata/core-properties"/>
    <ds:schemaRef ds:uri="http://purl.org/dc/dcmitype/"/>
    <ds:schemaRef ds:uri="256bb414-c15b-4942-90d6-4fdd244f0c44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F6E9805-56A0-4968-8295-288282A974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RDA Template 4to3</Template>
  <TotalTime>0</TotalTime>
  <Words>988</Words>
  <Application>Microsoft Office PowerPoint</Application>
  <PresentationFormat>Bildschirmpräsentation (4:3)</PresentationFormat>
  <Paragraphs>154</Paragraphs>
  <Slides>17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Wingdings</vt:lpstr>
      <vt:lpstr>NEW RDA Template 4to3</vt:lpstr>
      <vt:lpstr>News from the RSC</vt:lpstr>
      <vt:lpstr>The RSC is working really hard!</vt:lpstr>
      <vt:lpstr>Key Tasks</vt:lpstr>
      <vt:lpstr>Further development (content)</vt:lpstr>
      <vt:lpstr>Further development (technically)</vt:lpstr>
      <vt:lpstr>Internationalization</vt:lpstr>
      <vt:lpstr>Management</vt:lpstr>
      <vt:lpstr>  RDA Steering Committee      http://rda-rsc.org/rsc-members  </vt:lpstr>
      <vt:lpstr>  RSC Working Groups      https://www.rdatoolkit.org/rsc/workinggroups  </vt:lpstr>
      <vt:lpstr>Communication</vt:lpstr>
      <vt:lpstr>The Countdown Clock</vt:lpstr>
      <vt:lpstr>What happens to Original RDA? </vt:lpstr>
      <vt:lpstr>What happens to Original RDA? </vt:lpstr>
      <vt:lpstr>What is included in the Archive?</vt:lpstr>
      <vt:lpstr>Can I save my personalizations?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Translators’ Meeting at EURIG Annula Meeting</dc:title>
  <dc:creator>Dancs Szabolcs</dc:creator>
  <cp:lastModifiedBy>Renate Behrens</cp:lastModifiedBy>
  <cp:revision>34</cp:revision>
  <cp:lastPrinted>2021-05-05T01:21:17Z</cp:lastPrinted>
  <dcterms:created xsi:type="dcterms:W3CDTF">2020-07-22T18:23:07Z</dcterms:created>
  <dcterms:modified xsi:type="dcterms:W3CDTF">2026-05-20T13:04:57Z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  <property fmtid="{D5CDD505-2E9C-101B-9397-08002B2CF9AE}" pid="5" name="ContentTypeId">
    <vt:lpwstr>0x0101009ECBA11CFD281D408F82E0720191026F</vt:lpwstr>
  </property>
</Properties>
</file>