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98" r:id="rId2"/>
    <p:sldId id="261" r:id="rId3"/>
    <p:sldId id="262" r:id="rId4"/>
    <p:sldId id="263" r:id="rId5"/>
    <p:sldId id="264" r:id="rId6"/>
    <p:sldId id="289" r:id="rId7"/>
    <p:sldId id="265" r:id="rId8"/>
    <p:sldId id="266" r:id="rId9"/>
    <p:sldId id="267" r:id="rId10"/>
    <p:sldId id="268" r:id="rId11"/>
    <p:sldId id="269" r:id="rId12"/>
    <p:sldId id="270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72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56" r:id="rId31"/>
    <p:sldId id="271" r:id="rId32"/>
    <p:sldId id="273" r:id="rId33"/>
    <p:sldId id="277" r:id="rId34"/>
    <p:sldId id="258" r:id="rId3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616F6C-285D-4490-8D2E-44B28661518C}" v="47" dt="2026-05-22T11:44:29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s Lowagie" userId="cc5ff347-700e-49eb-b8a8-2207a0f1666e" providerId="ADAL" clId="{91037BDA-26F0-44AB-90F7-6ECFBC69027E}"/>
    <pc:docChg chg="undo custSel addSld delSld modSld sldOrd">
      <pc:chgData name="Hannes Lowagie" userId="cc5ff347-700e-49eb-b8a8-2207a0f1666e" providerId="ADAL" clId="{91037BDA-26F0-44AB-90F7-6ECFBC69027E}" dt="2026-05-22T11:46:47.297" v="1915" actId="20577"/>
      <pc:docMkLst>
        <pc:docMk/>
      </pc:docMkLst>
      <pc:sldChg chg="modSp new mod ord">
        <pc:chgData name="Hannes Lowagie" userId="cc5ff347-700e-49eb-b8a8-2207a0f1666e" providerId="ADAL" clId="{91037BDA-26F0-44AB-90F7-6ECFBC69027E}" dt="2026-05-08T13:23:51.845" v="1388"/>
        <pc:sldMkLst>
          <pc:docMk/>
          <pc:sldMk cId="3576736535" sldId="256"/>
        </pc:sldMkLst>
        <pc:spChg chg="mod">
          <ac:chgData name="Hannes Lowagie" userId="cc5ff347-700e-49eb-b8a8-2207a0f1666e" providerId="ADAL" clId="{91037BDA-26F0-44AB-90F7-6ECFBC69027E}" dt="2026-05-08T13:23:45.548" v="1386" actId="20577"/>
          <ac:spMkLst>
            <pc:docMk/>
            <pc:sldMk cId="3576736535" sldId="256"/>
            <ac:spMk id="2" creationId="{2D31E174-6755-B68C-BDB4-FE00929AB9D4}"/>
          </ac:spMkLst>
        </pc:spChg>
        <pc:spChg chg="mod">
          <ac:chgData name="Hannes Lowagie" userId="cc5ff347-700e-49eb-b8a8-2207a0f1666e" providerId="ADAL" clId="{91037BDA-26F0-44AB-90F7-6ECFBC69027E}" dt="2026-04-27T15:24:31.159" v="883" actId="20577"/>
          <ac:spMkLst>
            <pc:docMk/>
            <pc:sldMk cId="3576736535" sldId="256"/>
            <ac:spMk id="3" creationId="{947BBC2A-019E-F0C5-DFD7-F3FDF4CDEC5B}"/>
          </ac:spMkLst>
        </pc:spChg>
      </pc:sldChg>
      <pc:sldChg chg="modSp new mod">
        <pc:chgData name="Hannes Lowagie" userId="cc5ff347-700e-49eb-b8a8-2207a0f1666e" providerId="ADAL" clId="{91037BDA-26F0-44AB-90F7-6ECFBC69027E}" dt="2026-05-22T11:46:47.297" v="1915" actId="20577"/>
        <pc:sldMkLst>
          <pc:docMk/>
          <pc:sldMk cId="2468882407" sldId="258"/>
        </pc:sldMkLst>
        <pc:spChg chg="mod">
          <ac:chgData name="Hannes Lowagie" userId="cc5ff347-700e-49eb-b8a8-2207a0f1666e" providerId="ADAL" clId="{91037BDA-26F0-44AB-90F7-6ECFBC69027E}" dt="2026-05-22T11:46:07.255" v="1816" actId="20577"/>
          <ac:spMkLst>
            <pc:docMk/>
            <pc:sldMk cId="2468882407" sldId="258"/>
            <ac:spMk id="2" creationId="{A069A74E-25C5-C17A-3363-57D988073C85}"/>
          </ac:spMkLst>
        </pc:spChg>
        <pc:spChg chg="mod">
          <ac:chgData name="Hannes Lowagie" userId="cc5ff347-700e-49eb-b8a8-2207a0f1666e" providerId="ADAL" clId="{91037BDA-26F0-44AB-90F7-6ECFBC69027E}" dt="2026-05-22T11:46:47.297" v="1915" actId="20577"/>
          <ac:spMkLst>
            <pc:docMk/>
            <pc:sldMk cId="2468882407" sldId="258"/>
            <ac:spMk id="3" creationId="{9CC7BD69-8CC6-5A41-EF40-29BC9749D53E}"/>
          </ac:spMkLst>
        </pc:spChg>
      </pc:sldChg>
      <pc:sldChg chg="addSp modSp new mod ord">
        <pc:chgData name="Hannes Lowagie" userId="cc5ff347-700e-49eb-b8a8-2207a0f1666e" providerId="ADAL" clId="{91037BDA-26F0-44AB-90F7-6ECFBC69027E}" dt="2026-04-27T17:53:05.564" v="1098" actId="20577"/>
        <pc:sldMkLst>
          <pc:docMk/>
          <pc:sldMk cId="1668148943" sldId="261"/>
        </pc:sldMkLst>
        <pc:spChg chg="mod">
          <ac:chgData name="Hannes Lowagie" userId="cc5ff347-700e-49eb-b8a8-2207a0f1666e" providerId="ADAL" clId="{91037BDA-26F0-44AB-90F7-6ECFBC69027E}" dt="2026-04-27T17:53:05.564" v="1098" actId="20577"/>
          <ac:spMkLst>
            <pc:docMk/>
            <pc:sldMk cId="1668148943" sldId="261"/>
            <ac:spMk id="2" creationId="{F867F904-9496-65CD-27C3-011F85BB5870}"/>
          </ac:spMkLst>
        </pc:spChg>
        <pc:spChg chg="mod">
          <ac:chgData name="Hannes Lowagie" userId="cc5ff347-700e-49eb-b8a8-2207a0f1666e" providerId="ADAL" clId="{91037BDA-26F0-44AB-90F7-6ECFBC69027E}" dt="2026-04-27T15:07:22.944" v="603" actId="20577"/>
          <ac:spMkLst>
            <pc:docMk/>
            <pc:sldMk cId="1668148943" sldId="261"/>
            <ac:spMk id="3" creationId="{7F46F0AB-6CB2-24FB-0B6A-1A1F861E5D40}"/>
          </ac:spMkLst>
        </pc:spChg>
        <pc:picChg chg="add mod">
          <ac:chgData name="Hannes Lowagie" userId="cc5ff347-700e-49eb-b8a8-2207a0f1666e" providerId="ADAL" clId="{91037BDA-26F0-44AB-90F7-6ECFBC69027E}" dt="2026-04-27T15:08:18.632" v="606" actId="14100"/>
          <ac:picMkLst>
            <pc:docMk/>
            <pc:sldMk cId="1668148943" sldId="261"/>
            <ac:picMk id="6" creationId="{A40E017F-0DD1-251C-A952-9A34E3D99CA0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4-27T15:09:01.094" v="611" actId="26606"/>
        <pc:sldMkLst>
          <pc:docMk/>
          <pc:sldMk cId="2942807499" sldId="262"/>
        </pc:sldMkLst>
        <pc:spChg chg="mod ord">
          <ac:chgData name="Hannes Lowagie" userId="cc5ff347-700e-49eb-b8a8-2207a0f1666e" providerId="ADAL" clId="{91037BDA-26F0-44AB-90F7-6ECFBC69027E}" dt="2026-04-27T15:09:01.094" v="611" actId="26606"/>
          <ac:spMkLst>
            <pc:docMk/>
            <pc:sldMk cId="2942807499" sldId="262"/>
            <ac:spMk id="4" creationId="{C8C7B96B-BC3C-B3CC-1661-0DC40C0C4F20}"/>
          </ac:spMkLst>
        </pc:spChg>
        <pc:spChg chg="add">
          <ac:chgData name="Hannes Lowagie" userId="cc5ff347-700e-49eb-b8a8-2207a0f1666e" providerId="ADAL" clId="{91037BDA-26F0-44AB-90F7-6ECFBC69027E}" dt="2026-04-27T15:09:01.094" v="611" actId="26606"/>
          <ac:spMkLst>
            <pc:docMk/>
            <pc:sldMk cId="2942807499" sldId="262"/>
            <ac:spMk id="11" creationId="{EEDD1070-9C9F-B688-BF12-5F15852DB282}"/>
          </ac:spMkLst>
        </pc:spChg>
        <pc:picChg chg="add mod">
          <ac:chgData name="Hannes Lowagie" userId="cc5ff347-700e-49eb-b8a8-2207a0f1666e" providerId="ADAL" clId="{91037BDA-26F0-44AB-90F7-6ECFBC69027E}" dt="2026-04-27T15:09:01.094" v="611" actId="26606"/>
          <ac:picMkLst>
            <pc:docMk/>
            <pc:sldMk cId="2942807499" sldId="262"/>
            <ac:picMk id="6" creationId="{B7B645BE-F254-8661-DC84-B62A9001E84D}"/>
          </ac:picMkLst>
        </pc:picChg>
      </pc:sldChg>
      <pc:sldChg chg="addSp delSp modSp add mod">
        <pc:chgData name="Hannes Lowagie" userId="cc5ff347-700e-49eb-b8a8-2207a0f1666e" providerId="ADAL" clId="{91037BDA-26F0-44AB-90F7-6ECFBC69027E}" dt="2026-04-27T15:09:37.715" v="615" actId="26606"/>
        <pc:sldMkLst>
          <pc:docMk/>
          <pc:sldMk cId="2877210333" sldId="263"/>
        </pc:sldMkLst>
        <pc:spChg chg="ord">
          <ac:chgData name="Hannes Lowagie" userId="cc5ff347-700e-49eb-b8a8-2207a0f1666e" providerId="ADAL" clId="{91037BDA-26F0-44AB-90F7-6ECFBC69027E}" dt="2026-04-27T15:09:37.715" v="615" actId="26606"/>
          <ac:spMkLst>
            <pc:docMk/>
            <pc:sldMk cId="2877210333" sldId="263"/>
            <ac:spMk id="4" creationId="{3541109E-21B0-87C3-35EA-703316D5C790}"/>
          </ac:spMkLst>
        </pc:spChg>
        <pc:spChg chg="add">
          <ac:chgData name="Hannes Lowagie" userId="cc5ff347-700e-49eb-b8a8-2207a0f1666e" providerId="ADAL" clId="{91037BDA-26F0-44AB-90F7-6ECFBC69027E}" dt="2026-04-27T15:09:37.715" v="615" actId="26606"/>
          <ac:spMkLst>
            <pc:docMk/>
            <pc:sldMk cId="2877210333" sldId="263"/>
            <ac:spMk id="16" creationId="{DF179010-EE97-28DE-3319-3D2E78097724}"/>
          </ac:spMkLst>
        </pc:spChg>
        <pc:picChg chg="add mod">
          <ac:chgData name="Hannes Lowagie" userId="cc5ff347-700e-49eb-b8a8-2207a0f1666e" providerId="ADAL" clId="{91037BDA-26F0-44AB-90F7-6ECFBC69027E}" dt="2026-04-27T15:09:37.715" v="615" actId="26606"/>
          <ac:picMkLst>
            <pc:docMk/>
            <pc:sldMk cId="2877210333" sldId="263"/>
            <ac:picMk id="3" creationId="{3F76FCFB-DAEE-C383-30ED-DE5EAD2EC830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4-27T15:10:12.369" v="618" actId="26606"/>
        <pc:sldMkLst>
          <pc:docMk/>
          <pc:sldMk cId="3703215724" sldId="264"/>
        </pc:sldMkLst>
        <pc:spChg chg="mod ord">
          <ac:chgData name="Hannes Lowagie" userId="cc5ff347-700e-49eb-b8a8-2207a0f1666e" providerId="ADAL" clId="{91037BDA-26F0-44AB-90F7-6ECFBC69027E}" dt="2026-04-27T15:10:12.369" v="618" actId="26606"/>
          <ac:spMkLst>
            <pc:docMk/>
            <pc:sldMk cId="3703215724" sldId="264"/>
            <ac:spMk id="4" creationId="{76192544-2689-B046-C24A-2407FB77813A}"/>
          </ac:spMkLst>
        </pc:spChg>
        <pc:spChg chg="add">
          <ac:chgData name="Hannes Lowagie" userId="cc5ff347-700e-49eb-b8a8-2207a0f1666e" providerId="ADAL" clId="{91037BDA-26F0-44AB-90F7-6ECFBC69027E}" dt="2026-04-27T15:10:12.369" v="618" actId="26606"/>
          <ac:spMkLst>
            <pc:docMk/>
            <pc:sldMk cId="3703215724" sldId="264"/>
            <ac:spMk id="11" creationId="{791C4FC0-BAE8-4C20-97C7-B17EDED97665}"/>
          </ac:spMkLst>
        </pc:spChg>
        <pc:picChg chg="add mod">
          <ac:chgData name="Hannes Lowagie" userId="cc5ff347-700e-49eb-b8a8-2207a0f1666e" providerId="ADAL" clId="{91037BDA-26F0-44AB-90F7-6ECFBC69027E}" dt="2026-04-27T15:10:12.369" v="618" actId="26606"/>
          <ac:picMkLst>
            <pc:docMk/>
            <pc:sldMk cId="3703215724" sldId="264"/>
            <ac:picMk id="6" creationId="{7D5A1B7F-399A-FEB3-05DE-76B81F9D31C6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4-27T15:11:42.090" v="621" actId="26606"/>
        <pc:sldMkLst>
          <pc:docMk/>
          <pc:sldMk cId="1023516190" sldId="265"/>
        </pc:sldMkLst>
        <pc:spChg chg="mod ord">
          <ac:chgData name="Hannes Lowagie" userId="cc5ff347-700e-49eb-b8a8-2207a0f1666e" providerId="ADAL" clId="{91037BDA-26F0-44AB-90F7-6ECFBC69027E}" dt="2026-04-27T15:11:42.090" v="621" actId="26606"/>
          <ac:spMkLst>
            <pc:docMk/>
            <pc:sldMk cId="1023516190" sldId="265"/>
            <ac:spMk id="4" creationId="{325E29B1-728A-1A35-D4B9-08D72BCD56EC}"/>
          </ac:spMkLst>
        </pc:spChg>
        <pc:spChg chg="add">
          <ac:chgData name="Hannes Lowagie" userId="cc5ff347-700e-49eb-b8a8-2207a0f1666e" providerId="ADAL" clId="{91037BDA-26F0-44AB-90F7-6ECFBC69027E}" dt="2026-04-27T15:11:42.090" v="621" actId="26606"/>
          <ac:spMkLst>
            <pc:docMk/>
            <pc:sldMk cId="1023516190" sldId="265"/>
            <ac:spMk id="11" creationId="{9D240CC6-7156-012B-F18D-154265C740B4}"/>
          </ac:spMkLst>
        </pc:spChg>
        <pc:picChg chg="add mod">
          <ac:chgData name="Hannes Lowagie" userId="cc5ff347-700e-49eb-b8a8-2207a0f1666e" providerId="ADAL" clId="{91037BDA-26F0-44AB-90F7-6ECFBC69027E}" dt="2026-04-27T15:11:42.090" v="621" actId="26606"/>
          <ac:picMkLst>
            <pc:docMk/>
            <pc:sldMk cId="1023516190" sldId="265"/>
            <ac:picMk id="6" creationId="{E3C23DE5-C465-064A-ED67-39D68B1F3DD1}"/>
          </ac:picMkLst>
        </pc:picChg>
      </pc:sldChg>
      <pc:sldChg chg="addSp delSp modSp new mod modClrScheme chgLayout">
        <pc:chgData name="Hannes Lowagie" userId="cc5ff347-700e-49eb-b8a8-2207a0f1666e" providerId="ADAL" clId="{91037BDA-26F0-44AB-90F7-6ECFBC69027E}" dt="2026-05-22T07:26:48.123" v="1660" actId="1076"/>
        <pc:sldMkLst>
          <pc:docMk/>
          <pc:sldMk cId="1811470647" sldId="266"/>
        </pc:sldMkLst>
        <pc:spChg chg="mod ord">
          <ac:chgData name="Hannes Lowagie" userId="cc5ff347-700e-49eb-b8a8-2207a0f1666e" providerId="ADAL" clId="{91037BDA-26F0-44AB-90F7-6ECFBC69027E}" dt="2026-04-27T15:12:17.264" v="624" actId="26606"/>
          <ac:spMkLst>
            <pc:docMk/>
            <pc:sldMk cId="1811470647" sldId="266"/>
            <ac:spMk id="4" creationId="{26B200C0-1805-DC57-1F75-8376F013C8A4}"/>
          </ac:spMkLst>
        </pc:spChg>
        <pc:spChg chg="add del mod">
          <ac:chgData name="Hannes Lowagie" userId="cc5ff347-700e-49eb-b8a8-2207a0f1666e" providerId="ADAL" clId="{91037BDA-26F0-44AB-90F7-6ECFBC69027E}" dt="2026-05-22T07:26:37.721" v="1657" actId="478"/>
          <ac:spMkLst>
            <pc:docMk/>
            <pc:sldMk cId="1811470647" sldId="266"/>
            <ac:spMk id="11" creationId="{878716CF-7248-CB77-8EE8-43C2FE1BA9C9}"/>
          </ac:spMkLst>
        </pc:spChg>
        <pc:picChg chg="add mod">
          <ac:chgData name="Hannes Lowagie" userId="cc5ff347-700e-49eb-b8a8-2207a0f1666e" providerId="ADAL" clId="{91037BDA-26F0-44AB-90F7-6ECFBC69027E}" dt="2026-05-22T07:26:48.123" v="1660" actId="1076"/>
          <ac:picMkLst>
            <pc:docMk/>
            <pc:sldMk cId="1811470647" sldId="266"/>
            <ac:picMk id="6" creationId="{A483A6C6-06DE-7375-E4CE-63CDC38F29A5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5-22T07:26:45.950" v="1659" actId="1076"/>
        <pc:sldMkLst>
          <pc:docMk/>
          <pc:sldMk cId="3018875151" sldId="267"/>
        </pc:sldMkLst>
        <pc:spChg chg="mod ord">
          <ac:chgData name="Hannes Lowagie" userId="cc5ff347-700e-49eb-b8a8-2207a0f1666e" providerId="ADAL" clId="{91037BDA-26F0-44AB-90F7-6ECFBC69027E}" dt="2026-04-27T15:12:56.875" v="627" actId="26606"/>
          <ac:spMkLst>
            <pc:docMk/>
            <pc:sldMk cId="3018875151" sldId="267"/>
            <ac:spMk id="4" creationId="{3C8BCBA6-44D6-DEB4-29C9-EE2B7F384245}"/>
          </ac:spMkLst>
        </pc:spChg>
        <pc:spChg chg="add del">
          <ac:chgData name="Hannes Lowagie" userId="cc5ff347-700e-49eb-b8a8-2207a0f1666e" providerId="ADAL" clId="{91037BDA-26F0-44AB-90F7-6ECFBC69027E}" dt="2026-05-22T07:26:33.862" v="1656" actId="478"/>
          <ac:spMkLst>
            <pc:docMk/>
            <pc:sldMk cId="3018875151" sldId="267"/>
            <ac:spMk id="11" creationId="{F3394CB2-AE02-B0C3-B47B-34B6866C0CAD}"/>
          </ac:spMkLst>
        </pc:spChg>
        <pc:picChg chg="add mod">
          <ac:chgData name="Hannes Lowagie" userId="cc5ff347-700e-49eb-b8a8-2207a0f1666e" providerId="ADAL" clId="{91037BDA-26F0-44AB-90F7-6ECFBC69027E}" dt="2026-05-22T07:26:45.950" v="1659" actId="1076"/>
          <ac:picMkLst>
            <pc:docMk/>
            <pc:sldMk cId="3018875151" sldId="267"/>
            <ac:picMk id="6" creationId="{AFFBC7AD-F8BC-9A9D-7434-2E920E55FA1A}"/>
          </ac:picMkLst>
        </pc:picChg>
      </pc:sldChg>
      <pc:sldChg chg="addSp delSp modSp new mod modClrScheme chgLayout">
        <pc:chgData name="Hannes Lowagie" userId="cc5ff347-700e-49eb-b8a8-2207a0f1666e" providerId="ADAL" clId="{91037BDA-26F0-44AB-90F7-6ECFBC69027E}" dt="2026-05-22T07:27:14.103" v="1662" actId="1076"/>
        <pc:sldMkLst>
          <pc:docMk/>
          <pc:sldMk cId="2043080708" sldId="268"/>
        </pc:sldMkLst>
        <pc:spChg chg="mod ord">
          <ac:chgData name="Hannes Lowagie" userId="cc5ff347-700e-49eb-b8a8-2207a0f1666e" providerId="ADAL" clId="{91037BDA-26F0-44AB-90F7-6ECFBC69027E}" dt="2026-04-27T15:13:37.574" v="630" actId="26606"/>
          <ac:spMkLst>
            <pc:docMk/>
            <pc:sldMk cId="2043080708" sldId="268"/>
            <ac:spMk id="4" creationId="{880557A9-0BF3-D247-77E2-BEDBA3C6B8C0}"/>
          </ac:spMkLst>
        </pc:spChg>
        <pc:spChg chg="add del mod">
          <ac:chgData name="Hannes Lowagie" userId="cc5ff347-700e-49eb-b8a8-2207a0f1666e" providerId="ADAL" clId="{91037BDA-26F0-44AB-90F7-6ECFBC69027E}" dt="2026-05-22T07:27:11.145" v="1661" actId="478"/>
          <ac:spMkLst>
            <pc:docMk/>
            <pc:sldMk cId="2043080708" sldId="268"/>
            <ac:spMk id="11" creationId="{054FEC35-B260-6718-D699-895523B622AC}"/>
          </ac:spMkLst>
        </pc:spChg>
        <pc:picChg chg="add mod">
          <ac:chgData name="Hannes Lowagie" userId="cc5ff347-700e-49eb-b8a8-2207a0f1666e" providerId="ADAL" clId="{91037BDA-26F0-44AB-90F7-6ECFBC69027E}" dt="2026-05-22T07:27:14.103" v="1662" actId="1076"/>
          <ac:picMkLst>
            <pc:docMk/>
            <pc:sldMk cId="2043080708" sldId="268"/>
            <ac:picMk id="6" creationId="{FD39C6A1-C93D-5B85-BEE9-F7B6D341A6AA}"/>
          </ac:picMkLst>
        </pc:picChg>
      </pc:sldChg>
      <pc:sldChg chg="addSp delSp modSp new mod modAnim">
        <pc:chgData name="Hannes Lowagie" userId="cc5ff347-700e-49eb-b8a8-2207a0f1666e" providerId="ADAL" clId="{91037BDA-26F0-44AB-90F7-6ECFBC69027E}" dt="2026-05-22T07:28:07.718" v="1669" actId="1076"/>
        <pc:sldMkLst>
          <pc:docMk/>
          <pc:sldMk cId="2177450640" sldId="269"/>
        </pc:sldMkLst>
        <pc:spChg chg="mod ord">
          <ac:chgData name="Hannes Lowagie" userId="cc5ff347-700e-49eb-b8a8-2207a0f1666e" providerId="ADAL" clId="{91037BDA-26F0-44AB-90F7-6ECFBC69027E}" dt="2026-04-27T15:14:24.793" v="633" actId="26606"/>
          <ac:spMkLst>
            <pc:docMk/>
            <pc:sldMk cId="2177450640" sldId="269"/>
            <ac:spMk id="4" creationId="{2F303E10-8E38-47D8-3286-B4EA7CA694C8}"/>
          </ac:spMkLst>
        </pc:spChg>
        <pc:spChg chg="add mod">
          <ac:chgData name="Hannes Lowagie" userId="cc5ff347-700e-49eb-b8a8-2207a0f1666e" providerId="ADAL" clId="{91037BDA-26F0-44AB-90F7-6ECFBC69027E}" dt="2026-05-22T07:28:07.718" v="1669" actId="1076"/>
          <ac:spMkLst>
            <pc:docMk/>
            <pc:sldMk cId="2177450640" sldId="269"/>
            <ac:spMk id="7" creationId="{71F323DE-4795-DB05-0B31-B9AFF0C63A0A}"/>
          </ac:spMkLst>
        </pc:spChg>
        <pc:spChg chg="add del">
          <ac:chgData name="Hannes Lowagie" userId="cc5ff347-700e-49eb-b8a8-2207a0f1666e" providerId="ADAL" clId="{91037BDA-26F0-44AB-90F7-6ECFBC69027E}" dt="2026-05-22T07:27:25.424" v="1663" actId="478"/>
          <ac:spMkLst>
            <pc:docMk/>
            <pc:sldMk cId="2177450640" sldId="269"/>
            <ac:spMk id="11" creationId="{E31F810C-2A58-EEB2-4AE2-C8EF7E80948E}"/>
          </ac:spMkLst>
        </pc:spChg>
        <pc:picChg chg="add mod">
          <ac:chgData name="Hannes Lowagie" userId="cc5ff347-700e-49eb-b8a8-2207a0f1666e" providerId="ADAL" clId="{91037BDA-26F0-44AB-90F7-6ECFBC69027E}" dt="2026-05-22T07:28:04.625" v="1668" actId="1076"/>
          <ac:picMkLst>
            <pc:docMk/>
            <pc:sldMk cId="2177450640" sldId="269"/>
            <ac:picMk id="6" creationId="{AA63B859-1DDB-9043-B0F2-93ED82D0D34F}"/>
          </ac:picMkLst>
        </pc:picChg>
      </pc:sldChg>
      <pc:sldChg chg="addSp delSp modSp new mod modAnim">
        <pc:chgData name="Hannes Lowagie" userId="cc5ff347-700e-49eb-b8a8-2207a0f1666e" providerId="ADAL" clId="{91037BDA-26F0-44AB-90F7-6ECFBC69027E}" dt="2026-05-22T07:27:59.970" v="1667" actId="1076"/>
        <pc:sldMkLst>
          <pc:docMk/>
          <pc:sldMk cId="913483681" sldId="270"/>
        </pc:sldMkLst>
        <pc:spChg chg="mod">
          <ac:chgData name="Hannes Lowagie" userId="cc5ff347-700e-49eb-b8a8-2207a0f1666e" providerId="ADAL" clId="{91037BDA-26F0-44AB-90F7-6ECFBC69027E}" dt="2026-04-27T15:16:33.478" v="652" actId="26606"/>
          <ac:spMkLst>
            <pc:docMk/>
            <pc:sldMk cId="913483681" sldId="270"/>
            <ac:spMk id="4" creationId="{C1C390AF-5371-AB27-163B-182B78F908AE}"/>
          </ac:spMkLst>
        </pc:spChg>
        <pc:spChg chg="add del">
          <ac:chgData name="Hannes Lowagie" userId="cc5ff347-700e-49eb-b8a8-2207a0f1666e" providerId="ADAL" clId="{91037BDA-26F0-44AB-90F7-6ECFBC69027E}" dt="2026-05-22T07:27:51.501" v="1665" actId="478"/>
          <ac:spMkLst>
            <pc:docMk/>
            <pc:sldMk cId="913483681" sldId="270"/>
            <ac:spMk id="11" creationId="{9D25124B-6C5D-D3C5-6A8D-747FAB56E280}"/>
          </ac:spMkLst>
        </pc:spChg>
        <pc:spChg chg="add mod">
          <ac:chgData name="Hannes Lowagie" userId="cc5ff347-700e-49eb-b8a8-2207a0f1666e" providerId="ADAL" clId="{91037BDA-26F0-44AB-90F7-6ECFBC69027E}" dt="2026-05-22T07:27:59.970" v="1667" actId="1076"/>
          <ac:spMkLst>
            <pc:docMk/>
            <pc:sldMk cId="913483681" sldId="270"/>
            <ac:spMk id="14" creationId="{7CD3B676-F831-9FEC-4293-63B67002ED3C}"/>
          </ac:spMkLst>
        </pc:spChg>
        <pc:picChg chg="add mod ord">
          <ac:chgData name="Hannes Lowagie" userId="cc5ff347-700e-49eb-b8a8-2207a0f1666e" providerId="ADAL" clId="{91037BDA-26F0-44AB-90F7-6ECFBC69027E}" dt="2026-05-22T07:27:56.836" v="1666" actId="1076"/>
          <ac:picMkLst>
            <pc:docMk/>
            <pc:sldMk cId="913483681" sldId="270"/>
            <ac:picMk id="6" creationId="{A2787751-6B21-B896-DA7C-752512EC2C0D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5-22T11:37:16.427" v="1728" actId="1076"/>
        <pc:sldMkLst>
          <pc:docMk/>
          <pc:sldMk cId="10577035" sldId="271"/>
        </pc:sldMkLst>
        <pc:spChg chg="mod modVis">
          <ac:chgData name="Hannes Lowagie" userId="cc5ff347-700e-49eb-b8a8-2207a0f1666e" providerId="ADAL" clId="{91037BDA-26F0-44AB-90F7-6ECFBC69027E}" dt="2026-04-27T15:19:45.792" v="709" actId="26606"/>
          <ac:spMkLst>
            <pc:docMk/>
            <pc:sldMk cId="10577035" sldId="271"/>
            <ac:spMk id="4" creationId="{1B0844CC-F52D-91B2-E2DB-BE9961D7168D}"/>
          </ac:spMkLst>
        </pc:spChg>
        <pc:spChg chg="add del">
          <ac:chgData name="Hannes Lowagie" userId="cc5ff347-700e-49eb-b8a8-2207a0f1666e" providerId="ADAL" clId="{91037BDA-26F0-44AB-90F7-6ECFBC69027E}" dt="2026-05-22T11:37:11.742" v="1725" actId="478"/>
          <ac:spMkLst>
            <pc:docMk/>
            <pc:sldMk cId="10577035" sldId="271"/>
            <ac:spMk id="11" creationId="{F9557D21-221D-5B99-144F-691555A4D572}"/>
          </ac:spMkLst>
        </pc:spChg>
        <pc:picChg chg="add mod ord">
          <ac:chgData name="Hannes Lowagie" userId="cc5ff347-700e-49eb-b8a8-2207a0f1666e" providerId="ADAL" clId="{91037BDA-26F0-44AB-90F7-6ECFBC69027E}" dt="2026-05-22T11:37:16.427" v="1728" actId="1076"/>
          <ac:picMkLst>
            <pc:docMk/>
            <pc:sldMk cId="10577035" sldId="271"/>
            <ac:picMk id="6" creationId="{091E115C-3F98-33B5-B2BB-E99368F09F14}"/>
          </ac:picMkLst>
        </pc:picChg>
      </pc:sldChg>
      <pc:sldChg chg="addSp delSp modSp new mod modClrScheme chgLayout">
        <pc:chgData name="Hannes Lowagie" userId="cc5ff347-700e-49eb-b8a8-2207a0f1666e" providerId="ADAL" clId="{91037BDA-26F0-44AB-90F7-6ECFBC69027E}" dt="2026-05-22T11:37:31.483" v="1732" actId="1076"/>
        <pc:sldMkLst>
          <pc:docMk/>
          <pc:sldMk cId="1370442119" sldId="272"/>
        </pc:sldMkLst>
        <pc:spChg chg="mod">
          <ac:chgData name="Hannes Lowagie" userId="cc5ff347-700e-49eb-b8a8-2207a0f1666e" providerId="ADAL" clId="{91037BDA-26F0-44AB-90F7-6ECFBC69027E}" dt="2026-04-27T15:20:44.832" v="712" actId="26606"/>
          <ac:spMkLst>
            <pc:docMk/>
            <pc:sldMk cId="1370442119" sldId="272"/>
            <ac:spMk id="4" creationId="{71A893D5-938F-D9FC-9F88-85C376FFEAC8}"/>
          </ac:spMkLst>
        </pc:spChg>
        <pc:spChg chg="add del mod">
          <ac:chgData name="Hannes Lowagie" userId="cc5ff347-700e-49eb-b8a8-2207a0f1666e" providerId="ADAL" clId="{91037BDA-26F0-44AB-90F7-6ECFBC69027E}" dt="2026-05-22T11:37:26.599" v="1729" actId="478"/>
          <ac:spMkLst>
            <pc:docMk/>
            <pc:sldMk cId="1370442119" sldId="272"/>
            <ac:spMk id="11" creationId="{4AA8B032-B772-6CA6-00E3-8721A9BE1CC4}"/>
          </ac:spMkLst>
        </pc:spChg>
        <pc:picChg chg="add mod ord">
          <ac:chgData name="Hannes Lowagie" userId="cc5ff347-700e-49eb-b8a8-2207a0f1666e" providerId="ADAL" clId="{91037BDA-26F0-44AB-90F7-6ECFBC69027E}" dt="2026-05-22T11:37:31.483" v="1732" actId="1076"/>
          <ac:picMkLst>
            <pc:docMk/>
            <pc:sldMk cId="1370442119" sldId="272"/>
            <ac:picMk id="6" creationId="{FA0154AD-98ED-5F63-D83F-44BEE70FE316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4-27T17:55:32.584" v="1109" actId="113"/>
        <pc:sldMkLst>
          <pc:docMk/>
          <pc:sldMk cId="2286966116" sldId="273"/>
        </pc:sldMkLst>
        <pc:spChg chg="mod">
          <ac:chgData name="Hannes Lowagie" userId="cc5ff347-700e-49eb-b8a8-2207a0f1666e" providerId="ADAL" clId="{91037BDA-26F0-44AB-90F7-6ECFBC69027E}" dt="2026-04-27T17:54:40.464" v="1102" actId="15"/>
          <ac:spMkLst>
            <pc:docMk/>
            <pc:sldMk cId="2286966116" sldId="273"/>
            <ac:spMk id="3" creationId="{3D120C5E-FF94-9AA5-9325-308B8A83461E}"/>
          </ac:spMkLst>
        </pc:spChg>
        <pc:spChg chg="add mod">
          <ac:chgData name="Hannes Lowagie" userId="cc5ff347-700e-49eb-b8a8-2207a0f1666e" providerId="ADAL" clId="{91037BDA-26F0-44AB-90F7-6ECFBC69027E}" dt="2026-04-27T17:55:32.584" v="1109" actId="113"/>
          <ac:spMkLst>
            <pc:docMk/>
            <pc:sldMk cId="2286966116" sldId="273"/>
            <ac:spMk id="5" creationId="{E3C6FD2E-29CA-8179-7FFE-1711FC8ABFD8}"/>
          </ac:spMkLst>
        </pc:spChg>
      </pc:sldChg>
      <pc:sldChg chg="modSp new mod">
        <pc:chgData name="Hannes Lowagie" userId="cc5ff347-700e-49eb-b8a8-2207a0f1666e" providerId="ADAL" clId="{91037BDA-26F0-44AB-90F7-6ECFBC69027E}" dt="2026-04-27T17:55:03.649" v="1103" actId="120"/>
        <pc:sldMkLst>
          <pc:docMk/>
          <pc:sldMk cId="933019882" sldId="277"/>
        </pc:sldMkLst>
        <pc:spChg chg="mod">
          <ac:chgData name="Hannes Lowagie" userId="cc5ff347-700e-49eb-b8a8-2207a0f1666e" providerId="ADAL" clId="{91037BDA-26F0-44AB-90F7-6ECFBC69027E}" dt="2026-04-27T17:55:03.649" v="1103" actId="120"/>
          <ac:spMkLst>
            <pc:docMk/>
            <pc:sldMk cId="933019882" sldId="277"/>
            <ac:spMk id="2" creationId="{5B2F9DEA-D246-973E-749F-3538E0003536}"/>
          </ac:spMkLst>
        </pc:spChg>
        <pc:spChg chg="mod">
          <ac:chgData name="Hannes Lowagie" userId="cc5ff347-700e-49eb-b8a8-2207a0f1666e" providerId="ADAL" clId="{91037BDA-26F0-44AB-90F7-6ECFBC69027E}" dt="2026-04-27T15:35:15.155" v="1006" actId="20577"/>
          <ac:spMkLst>
            <pc:docMk/>
            <pc:sldMk cId="933019882" sldId="277"/>
            <ac:spMk id="3" creationId="{735667C0-0907-3DA0-ACE6-99E6DB2975E2}"/>
          </ac:spMkLst>
        </pc:spChg>
      </pc:sldChg>
      <pc:sldChg chg="addSp delSp modSp new mod">
        <pc:chgData name="Hannes Lowagie" userId="cc5ff347-700e-49eb-b8a8-2207a0f1666e" providerId="ADAL" clId="{91037BDA-26F0-44AB-90F7-6ECFBC69027E}" dt="2026-05-08T13:12:36.470" v="1239" actId="20577"/>
        <pc:sldMkLst>
          <pc:docMk/>
          <pc:sldMk cId="148488579" sldId="279"/>
        </pc:sldMkLst>
        <pc:spChg chg="mod">
          <ac:chgData name="Hannes Lowagie" userId="cc5ff347-700e-49eb-b8a8-2207a0f1666e" providerId="ADAL" clId="{91037BDA-26F0-44AB-90F7-6ECFBC69027E}" dt="2026-05-08T13:10:12.235" v="1126" actId="20577"/>
          <ac:spMkLst>
            <pc:docMk/>
            <pc:sldMk cId="148488579" sldId="279"/>
            <ac:spMk id="2" creationId="{87FBD07F-FDBD-8C44-A883-0926AB8FE250}"/>
          </ac:spMkLst>
        </pc:spChg>
        <pc:spChg chg="mod">
          <ac:chgData name="Hannes Lowagie" userId="cc5ff347-700e-49eb-b8a8-2207a0f1666e" providerId="ADAL" clId="{91037BDA-26F0-44AB-90F7-6ECFBC69027E}" dt="2026-05-08T13:12:36.470" v="1239" actId="20577"/>
          <ac:spMkLst>
            <pc:docMk/>
            <pc:sldMk cId="148488579" sldId="279"/>
            <ac:spMk id="3" creationId="{67DB5A9E-980F-E4BA-EAAD-2CAD3ED99221}"/>
          </ac:spMkLst>
        </pc:spChg>
      </pc:sldChg>
      <pc:sldChg chg="addSp delSp modSp new mod">
        <pc:chgData name="Hannes Lowagie" userId="cc5ff347-700e-49eb-b8a8-2207a0f1666e" providerId="ADAL" clId="{91037BDA-26F0-44AB-90F7-6ECFBC69027E}" dt="2026-05-08T13:15:34.085" v="1303" actId="26606"/>
        <pc:sldMkLst>
          <pc:docMk/>
          <pc:sldMk cId="1390927445" sldId="280"/>
        </pc:sldMkLst>
        <pc:spChg chg="mod">
          <ac:chgData name="Hannes Lowagie" userId="cc5ff347-700e-49eb-b8a8-2207a0f1666e" providerId="ADAL" clId="{91037BDA-26F0-44AB-90F7-6ECFBC69027E}" dt="2026-05-08T13:15:34.085" v="1303" actId="26606"/>
          <ac:spMkLst>
            <pc:docMk/>
            <pc:sldMk cId="1390927445" sldId="280"/>
            <ac:spMk id="2" creationId="{6F08344C-7841-2767-6850-DC417B375224}"/>
          </ac:spMkLst>
        </pc:spChg>
        <pc:spChg chg="mod ord">
          <ac:chgData name="Hannes Lowagie" userId="cc5ff347-700e-49eb-b8a8-2207a0f1666e" providerId="ADAL" clId="{91037BDA-26F0-44AB-90F7-6ECFBC69027E}" dt="2026-05-08T13:15:34.085" v="1303" actId="26606"/>
          <ac:spMkLst>
            <pc:docMk/>
            <pc:sldMk cId="1390927445" sldId="280"/>
            <ac:spMk id="4" creationId="{B90E8B24-A983-D6CA-4C8A-EEA13ECF7040}"/>
          </ac:spMkLst>
        </pc:spChg>
        <pc:picChg chg="add mod">
          <ac:chgData name="Hannes Lowagie" userId="cc5ff347-700e-49eb-b8a8-2207a0f1666e" providerId="ADAL" clId="{91037BDA-26F0-44AB-90F7-6ECFBC69027E}" dt="2026-05-08T13:15:34.085" v="1303" actId="26606"/>
          <ac:picMkLst>
            <pc:docMk/>
            <pc:sldMk cId="1390927445" sldId="280"/>
            <ac:picMk id="6" creationId="{8D65D9D8-F91E-1457-CCD9-96141AB7AD5B}"/>
          </ac:picMkLst>
        </pc:picChg>
      </pc:sldChg>
      <pc:sldChg chg="addSp modSp new mod">
        <pc:chgData name="Hannes Lowagie" userId="cc5ff347-700e-49eb-b8a8-2207a0f1666e" providerId="ADAL" clId="{91037BDA-26F0-44AB-90F7-6ECFBC69027E}" dt="2026-05-08T13:15:22.560" v="1287" actId="20577"/>
        <pc:sldMkLst>
          <pc:docMk/>
          <pc:sldMk cId="287999833" sldId="281"/>
        </pc:sldMkLst>
        <pc:spChg chg="mod">
          <ac:chgData name="Hannes Lowagie" userId="cc5ff347-700e-49eb-b8a8-2207a0f1666e" providerId="ADAL" clId="{91037BDA-26F0-44AB-90F7-6ECFBC69027E}" dt="2026-05-08T13:15:22.560" v="1287" actId="20577"/>
          <ac:spMkLst>
            <pc:docMk/>
            <pc:sldMk cId="287999833" sldId="281"/>
            <ac:spMk id="2" creationId="{9B8F5706-C99B-ED41-51A6-A7D84C67DFC3}"/>
          </ac:spMkLst>
        </pc:spChg>
        <pc:picChg chg="add mod">
          <ac:chgData name="Hannes Lowagie" userId="cc5ff347-700e-49eb-b8a8-2207a0f1666e" providerId="ADAL" clId="{91037BDA-26F0-44AB-90F7-6ECFBC69027E}" dt="2026-05-08T13:15:19.537" v="1275" actId="1076"/>
          <ac:picMkLst>
            <pc:docMk/>
            <pc:sldMk cId="287999833" sldId="281"/>
            <ac:picMk id="6" creationId="{D7B9C977-0D1B-EEAB-15FB-A235E1956711}"/>
          </ac:picMkLst>
        </pc:picChg>
      </pc:sldChg>
      <pc:sldChg chg="addSp modSp new mod">
        <pc:chgData name="Hannes Lowagie" userId="cc5ff347-700e-49eb-b8a8-2207a0f1666e" providerId="ADAL" clId="{91037BDA-26F0-44AB-90F7-6ECFBC69027E}" dt="2026-05-08T13:14:10.327" v="1253" actId="1076"/>
        <pc:sldMkLst>
          <pc:docMk/>
          <pc:sldMk cId="3219881261" sldId="282"/>
        </pc:sldMkLst>
        <pc:picChg chg="add mod">
          <ac:chgData name="Hannes Lowagie" userId="cc5ff347-700e-49eb-b8a8-2207a0f1666e" providerId="ADAL" clId="{91037BDA-26F0-44AB-90F7-6ECFBC69027E}" dt="2026-05-08T13:14:10.327" v="1253" actId="1076"/>
          <ac:picMkLst>
            <pc:docMk/>
            <pc:sldMk cId="3219881261" sldId="282"/>
            <ac:picMk id="6" creationId="{33FEDB6F-4C2D-CDAE-3279-DE02F5A88104}"/>
          </ac:picMkLst>
        </pc:picChg>
      </pc:sldChg>
      <pc:sldChg chg="addSp modSp new mod ord">
        <pc:chgData name="Hannes Lowagie" userId="cc5ff347-700e-49eb-b8a8-2207a0f1666e" providerId="ADAL" clId="{91037BDA-26F0-44AB-90F7-6ECFBC69027E}" dt="2026-05-08T13:15:10.384" v="1272" actId="20577"/>
        <pc:sldMkLst>
          <pc:docMk/>
          <pc:sldMk cId="1447764010" sldId="283"/>
        </pc:sldMkLst>
        <pc:spChg chg="mod">
          <ac:chgData name="Hannes Lowagie" userId="cc5ff347-700e-49eb-b8a8-2207a0f1666e" providerId="ADAL" clId="{91037BDA-26F0-44AB-90F7-6ECFBC69027E}" dt="2026-05-08T13:15:10.384" v="1272" actId="20577"/>
          <ac:spMkLst>
            <pc:docMk/>
            <pc:sldMk cId="1447764010" sldId="283"/>
            <ac:spMk id="2" creationId="{FB4B5287-51C4-D93B-2D90-0A2B652BC8A8}"/>
          </ac:spMkLst>
        </pc:spChg>
        <pc:picChg chg="add mod">
          <ac:chgData name="Hannes Lowagie" userId="cc5ff347-700e-49eb-b8a8-2207a0f1666e" providerId="ADAL" clId="{91037BDA-26F0-44AB-90F7-6ECFBC69027E}" dt="2026-05-08T13:15:06.641" v="1260" actId="1076"/>
          <ac:picMkLst>
            <pc:docMk/>
            <pc:sldMk cId="1447764010" sldId="283"/>
            <ac:picMk id="6" creationId="{5727227E-ABAC-24D1-8428-AA1A454887CF}"/>
          </ac:picMkLst>
        </pc:picChg>
      </pc:sldChg>
      <pc:sldChg chg="addSp delSp modSp add mod ord">
        <pc:chgData name="Hannes Lowagie" userId="cc5ff347-700e-49eb-b8a8-2207a0f1666e" providerId="ADAL" clId="{91037BDA-26F0-44AB-90F7-6ECFBC69027E}" dt="2026-05-08T13:16:25.047" v="1309" actId="1076"/>
        <pc:sldMkLst>
          <pc:docMk/>
          <pc:sldMk cId="359834305" sldId="284"/>
        </pc:sldMkLst>
        <pc:picChg chg="add mod">
          <ac:chgData name="Hannes Lowagie" userId="cc5ff347-700e-49eb-b8a8-2207a0f1666e" providerId="ADAL" clId="{91037BDA-26F0-44AB-90F7-6ECFBC69027E}" dt="2026-05-08T13:16:25.047" v="1309" actId="1076"/>
          <ac:picMkLst>
            <pc:docMk/>
            <pc:sldMk cId="359834305" sldId="284"/>
            <ac:picMk id="7" creationId="{5692BD79-03AD-4435-0357-7DA1ED9D6F36}"/>
          </ac:picMkLst>
        </pc:picChg>
      </pc:sldChg>
      <pc:sldChg chg="addSp delSp modSp add mod">
        <pc:chgData name="Hannes Lowagie" userId="cc5ff347-700e-49eb-b8a8-2207a0f1666e" providerId="ADAL" clId="{91037BDA-26F0-44AB-90F7-6ECFBC69027E}" dt="2026-05-08T13:17:42.442" v="1354" actId="20577"/>
        <pc:sldMkLst>
          <pc:docMk/>
          <pc:sldMk cId="2352450006" sldId="285"/>
        </pc:sldMkLst>
        <pc:spChg chg="mod">
          <ac:chgData name="Hannes Lowagie" userId="cc5ff347-700e-49eb-b8a8-2207a0f1666e" providerId="ADAL" clId="{91037BDA-26F0-44AB-90F7-6ECFBC69027E}" dt="2026-05-08T13:17:42.442" v="1354" actId="20577"/>
          <ac:spMkLst>
            <pc:docMk/>
            <pc:sldMk cId="2352450006" sldId="285"/>
            <ac:spMk id="2" creationId="{2A6FDB9E-18D6-56EF-2910-37F7783E6545}"/>
          </ac:spMkLst>
        </pc:spChg>
        <pc:picChg chg="add mod ord">
          <ac:chgData name="Hannes Lowagie" userId="cc5ff347-700e-49eb-b8a8-2207a0f1666e" providerId="ADAL" clId="{91037BDA-26F0-44AB-90F7-6ECFBC69027E}" dt="2026-05-08T13:17:14.707" v="1318" actId="14100"/>
          <ac:picMkLst>
            <pc:docMk/>
            <pc:sldMk cId="2352450006" sldId="285"/>
            <ac:picMk id="6" creationId="{FA7CC05F-A366-8655-3804-24843E228430}"/>
          </ac:picMkLst>
        </pc:picChg>
      </pc:sldChg>
      <pc:sldChg chg="addSp delSp modSp add mod">
        <pc:chgData name="Hannes Lowagie" userId="cc5ff347-700e-49eb-b8a8-2207a0f1666e" providerId="ADAL" clId="{91037BDA-26F0-44AB-90F7-6ECFBC69027E}" dt="2026-05-08T13:18:28.281" v="1358" actId="1076"/>
        <pc:sldMkLst>
          <pc:docMk/>
          <pc:sldMk cId="1624435809" sldId="286"/>
        </pc:sldMkLst>
        <pc:picChg chg="add mod ord">
          <ac:chgData name="Hannes Lowagie" userId="cc5ff347-700e-49eb-b8a8-2207a0f1666e" providerId="ADAL" clId="{91037BDA-26F0-44AB-90F7-6ECFBC69027E}" dt="2026-05-08T13:18:28.281" v="1358" actId="1076"/>
          <ac:picMkLst>
            <pc:docMk/>
            <pc:sldMk cId="1624435809" sldId="286"/>
            <ac:picMk id="6" creationId="{26D66992-6F0A-ECB0-4C66-BFAE9DD59A8D}"/>
          </ac:picMkLst>
        </pc:picChg>
      </pc:sldChg>
      <pc:sldChg chg="addSp delSp modSp add mod">
        <pc:chgData name="Hannes Lowagie" userId="cc5ff347-700e-49eb-b8a8-2207a0f1666e" providerId="ADAL" clId="{91037BDA-26F0-44AB-90F7-6ECFBC69027E}" dt="2026-05-08T13:23:12.019" v="1366" actId="1076"/>
        <pc:sldMkLst>
          <pc:docMk/>
          <pc:sldMk cId="2297471151" sldId="287"/>
        </pc:sldMkLst>
        <pc:picChg chg="add mod ord">
          <ac:chgData name="Hannes Lowagie" userId="cc5ff347-700e-49eb-b8a8-2207a0f1666e" providerId="ADAL" clId="{91037BDA-26F0-44AB-90F7-6ECFBC69027E}" dt="2026-05-08T13:23:12.019" v="1366" actId="1076"/>
          <ac:picMkLst>
            <pc:docMk/>
            <pc:sldMk cId="2297471151" sldId="287"/>
            <ac:picMk id="6" creationId="{C658EEC1-25A5-2EE3-0367-6CAC66F2EF27}"/>
          </ac:picMkLst>
        </pc:picChg>
      </pc:sldChg>
      <pc:sldChg chg="modSp add del mod">
        <pc:chgData name="Hannes Lowagie" userId="cc5ff347-700e-49eb-b8a8-2207a0f1666e" providerId="ADAL" clId="{91037BDA-26F0-44AB-90F7-6ECFBC69027E}" dt="2026-05-22T11:46:36.765" v="1909" actId="47"/>
        <pc:sldMkLst>
          <pc:docMk/>
          <pc:sldMk cId="1005087778" sldId="288"/>
        </pc:sldMkLst>
        <pc:spChg chg="mod">
          <ac:chgData name="Hannes Lowagie" userId="cc5ff347-700e-49eb-b8a8-2207a0f1666e" providerId="ADAL" clId="{91037BDA-26F0-44AB-90F7-6ECFBC69027E}" dt="2026-05-08T13:27:05.975" v="1606" actId="20577"/>
          <ac:spMkLst>
            <pc:docMk/>
            <pc:sldMk cId="1005087778" sldId="288"/>
            <ac:spMk id="3" creationId="{D458CBA8-179F-86DB-9505-A9C3A768A6A7}"/>
          </ac:spMkLst>
        </pc:spChg>
      </pc:sldChg>
      <pc:sldChg chg="addSp delSp modSp new mod">
        <pc:chgData name="Hannes Lowagie" userId="cc5ff347-700e-49eb-b8a8-2207a0f1666e" providerId="ADAL" clId="{91037BDA-26F0-44AB-90F7-6ECFBC69027E}" dt="2026-05-22T07:24:54.613" v="1655" actId="1076"/>
        <pc:sldMkLst>
          <pc:docMk/>
          <pc:sldMk cId="1530732265" sldId="289"/>
        </pc:sldMkLst>
        <pc:spChg chg="del">
          <ac:chgData name="Hannes Lowagie" userId="cc5ff347-700e-49eb-b8a8-2207a0f1666e" providerId="ADAL" clId="{91037BDA-26F0-44AB-90F7-6ECFBC69027E}" dt="2026-05-22T07:20:12.670" v="1610" actId="478"/>
          <ac:spMkLst>
            <pc:docMk/>
            <pc:sldMk cId="1530732265" sldId="289"/>
            <ac:spMk id="2" creationId="{BCE039C5-9B57-8A6F-EE26-C43A193889B1}"/>
          </ac:spMkLst>
        </pc:spChg>
        <pc:spChg chg="del">
          <ac:chgData name="Hannes Lowagie" userId="cc5ff347-700e-49eb-b8a8-2207a0f1666e" providerId="ADAL" clId="{91037BDA-26F0-44AB-90F7-6ECFBC69027E}" dt="2026-05-22T07:20:11.909" v="1609" actId="478"/>
          <ac:spMkLst>
            <pc:docMk/>
            <pc:sldMk cId="1530732265" sldId="289"/>
            <ac:spMk id="3" creationId="{1B3EC281-C089-8201-84DC-EEC23890B4B1}"/>
          </ac:spMkLst>
        </pc:spChg>
        <pc:spChg chg="add del mod">
          <ac:chgData name="Hannes Lowagie" userId="cc5ff347-700e-49eb-b8a8-2207a0f1666e" providerId="ADAL" clId="{91037BDA-26F0-44AB-90F7-6ECFBC69027E}" dt="2026-05-22T07:24:40.381" v="1653" actId="478"/>
          <ac:spMkLst>
            <pc:docMk/>
            <pc:sldMk cId="1530732265" sldId="289"/>
            <ac:spMk id="7" creationId="{E63F20FC-4DD9-C81C-325C-524570DD3B01}"/>
          </ac:spMkLst>
        </pc:spChg>
        <pc:graphicFrameChg chg="add mod modGraphic">
          <ac:chgData name="Hannes Lowagie" userId="cc5ff347-700e-49eb-b8a8-2207a0f1666e" providerId="ADAL" clId="{91037BDA-26F0-44AB-90F7-6ECFBC69027E}" dt="2026-05-22T07:24:54.613" v="1655" actId="1076"/>
          <ac:graphicFrameMkLst>
            <pc:docMk/>
            <pc:sldMk cId="1530732265" sldId="289"/>
            <ac:graphicFrameMk id="8" creationId="{A84CAE55-CB03-519E-6D7C-35D7B4BCB0D7}"/>
          </ac:graphicFrameMkLst>
        </pc:graphicFrameChg>
        <pc:picChg chg="add mod">
          <ac:chgData name="Hannes Lowagie" userId="cc5ff347-700e-49eb-b8a8-2207a0f1666e" providerId="ADAL" clId="{91037BDA-26F0-44AB-90F7-6ECFBC69027E}" dt="2026-05-22T07:21:28.945" v="1614" actId="1076"/>
          <ac:picMkLst>
            <pc:docMk/>
            <pc:sldMk cId="1530732265" sldId="289"/>
            <ac:picMk id="6" creationId="{8782DE9F-A754-B406-2955-4BF692CBF80A}"/>
          </ac:picMkLst>
        </pc:picChg>
      </pc:sldChg>
      <pc:sldChg chg="addSp delSp modSp new mod ord">
        <pc:chgData name="Hannes Lowagie" userId="cc5ff347-700e-49eb-b8a8-2207a0f1666e" providerId="ADAL" clId="{91037BDA-26F0-44AB-90F7-6ECFBC69027E}" dt="2026-05-22T07:36:05.990" v="1681" actId="478"/>
        <pc:sldMkLst>
          <pc:docMk/>
          <pc:sldMk cId="3809541829" sldId="290"/>
        </pc:sldMkLst>
        <pc:spChg chg="del">
          <ac:chgData name="Hannes Lowagie" userId="cc5ff347-700e-49eb-b8a8-2207a0f1666e" providerId="ADAL" clId="{91037BDA-26F0-44AB-90F7-6ECFBC69027E}" dt="2026-05-22T07:30:47.961" v="1672" actId="478"/>
          <ac:spMkLst>
            <pc:docMk/>
            <pc:sldMk cId="3809541829" sldId="290"/>
            <ac:spMk id="2" creationId="{46F1ACC5-06D9-93C5-0560-441FF0E91A60}"/>
          </ac:spMkLst>
        </pc:spChg>
        <pc:spChg chg="del">
          <ac:chgData name="Hannes Lowagie" userId="cc5ff347-700e-49eb-b8a8-2207a0f1666e" providerId="ADAL" clId="{91037BDA-26F0-44AB-90F7-6ECFBC69027E}" dt="2026-05-22T07:30:47.089" v="1671" actId="478"/>
          <ac:spMkLst>
            <pc:docMk/>
            <pc:sldMk cId="3809541829" sldId="290"/>
            <ac:spMk id="3" creationId="{BF9ADFF7-57BC-7041-2084-7B7DF9F4B5B3}"/>
          </ac:spMkLst>
        </pc:spChg>
        <pc:spChg chg="add del mod">
          <ac:chgData name="Hannes Lowagie" userId="cc5ff347-700e-49eb-b8a8-2207a0f1666e" providerId="ADAL" clId="{91037BDA-26F0-44AB-90F7-6ECFBC69027E}" dt="2026-05-22T07:36:05.990" v="1681" actId="478"/>
          <ac:spMkLst>
            <pc:docMk/>
            <pc:sldMk cId="3809541829" sldId="290"/>
            <ac:spMk id="7" creationId="{CCC49AFB-0D84-090F-37A6-B62771226907}"/>
          </ac:spMkLst>
        </pc:spChg>
        <pc:picChg chg="add mod">
          <ac:chgData name="Hannes Lowagie" userId="cc5ff347-700e-49eb-b8a8-2207a0f1666e" providerId="ADAL" clId="{91037BDA-26F0-44AB-90F7-6ECFBC69027E}" dt="2026-05-22T07:31:06.737" v="1679" actId="1076"/>
          <ac:picMkLst>
            <pc:docMk/>
            <pc:sldMk cId="3809541829" sldId="290"/>
            <ac:picMk id="6" creationId="{1D631E22-2BBC-3AC5-FC94-3B10B60D2DC6}"/>
          </ac:picMkLst>
        </pc:picChg>
      </pc:sldChg>
      <pc:sldChg chg="addSp delSp modSp new mod">
        <pc:chgData name="Hannes Lowagie" userId="cc5ff347-700e-49eb-b8a8-2207a0f1666e" providerId="ADAL" clId="{91037BDA-26F0-44AB-90F7-6ECFBC69027E}" dt="2026-05-22T11:32:02.761" v="1690" actId="1076"/>
        <pc:sldMkLst>
          <pc:docMk/>
          <pc:sldMk cId="924967681" sldId="291"/>
        </pc:sldMkLst>
        <pc:spChg chg="del">
          <ac:chgData name="Hannes Lowagie" userId="cc5ff347-700e-49eb-b8a8-2207a0f1666e" providerId="ADAL" clId="{91037BDA-26F0-44AB-90F7-6ECFBC69027E}" dt="2026-05-22T11:31:49.359" v="1684" actId="478"/>
          <ac:spMkLst>
            <pc:docMk/>
            <pc:sldMk cId="924967681" sldId="291"/>
            <ac:spMk id="2" creationId="{24EB13FA-C188-58A8-3A41-F5B0BA2688FD}"/>
          </ac:spMkLst>
        </pc:spChg>
        <pc:spChg chg="del">
          <ac:chgData name="Hannes Lowagie" userId="cc5ff347-700e-49eb-b8a8-2207a0f1666e" providerId="ADAL" clId="{91037BDA-26F0-44AB-90F7-6ECFBC69027E}" dt="2026-05-22T11:31:48.240" v="1683" actId="478"/>
          <ac:spMkLst>
            <pc:docMk/>
            <pc:sldMk cId="924967681" sldId="291"/>
            <ac:spMk id="3" creationId="{0C145141-F34F-E26B-BCBB-BE24D9AF2841}"/>
          </ac:spMkLst>
        </pc:spChg>
        <pc:picChg chg="add mod">
          <ac:chgData name="Hannes Lowagie" userId="cc5ff347-700e-49eb-b8a8-2207a0f1666e" providerId="ADAL" clId="{91037BDA-26F0-44AB-90F7-6ECFBC69027E}" dt="2026-05-22T11:32:02.761" v="1690" actId="1076"/>
          <ac:picMkLst>
            <pc:docMk/>
            <pc:sldMk cId="924967681" sldId="291"/>
            <ac:picMk id="6" creationId="{E2B9229F-0E2B-0756-11D0-5D1E8F222208}"/>
          </ac:picMkLst>
        </pc:picChg>
      </pc:sldChg>
      <pc:sldChg chg="addSp delSp modSp new mod ord">
        <pc:chgData name="Hannes Lowagie" userId="cc5ff347-700e-49eb-b8a8-2207a0f1666e" providerId="ADAL" clId="{91037BDA-26F0-44AB-90F7-6ECFBC69027E}" dt="2026-05-22T11:36:51.322" v="1724" actId="20577"/>
        <pc:sldMkLst>
          <pc:docMk/>
          <pc:sldMk cId="3006931970" sldId="292"/>
        </pc:sldMkLst>
        <pc:spChg chg="del">
          <ac:chgData name="Hannes Lowagie" userId="cc5ff347-700e-49eb-b8a8-2207a0f1666e" providerId="ADAL" clId="{91037BDA-26F0-44AB-90F7-6ECFBC69027E}" dt="2026-05-22T11:33:34.729" v="1695" actId="478"/>
          <ac:spMkLst>
            <pc:docMk/>
            <pc:sldMk cId="3006931970" sldId="292"/>
            <ac:spMk id="2" creationId="{5C11D670-C7D4-40C5-7C4D-FE48B7D795CB}"/>
          </ac:spMkLst>
        </pc:spChg>
        <pc:spChg chg="del">
          <ac:chgData name="Hannes Lowagie" userId="cc5ff347-700e-49eb-b8a8-2207a0f1666e" providerId="ADAL" clId="{91037BDA-26F0-44AB-90F7-6ECFBC69027E}" dt="2026-05-22T11:33:33.970" v="1694" actId="478"/>
          <ac:spMkLst>
            <pc:docMk/>
            <pc:sldMk cId="3006931970" sldId="292"/>
            <ac:spMk id="3" creationId="{2B4B1BB5-9551-92DE-3890-984B80E6F62F}"/>
          </ac:spMkLst>
        </pc:spChg>
        <pc:spChg chg="add mod">
          <ac:chgData name="Hannes Lowagie" userId="cc5ff347-700e-49eb-b8a8-2207a0f1666e" providerId="ADAL" clId="{91037BDA-26F0-44AB-90F7-6ECFBC69027E}" dt="2026-05-22T11:36:51.322" v="1724" actId="20577"/>
          <ac:spMkLst>
            <pc:docMk/>
            <pc:sldMk cId="3006931970" sldId="292"/>
            <ac:spMk id="7" creationId="{9688F70A-DFB9-748D-196E-F64DF5D0FD4E}"/>
          </ac:spMkLst>
        </pc:spChg>
        <pc:picChg chg="add mod modCrop">
          <ac:chgData name="Hannes Lowagie" userId="cc5ff347-700e-49eb-b8a8-2207a0f1666e" providerId="ADAL" clId="{91037BDA-26F0-44AB-90F7-6ECFBC69027E}" dt="2026-05-22T11:33:57.246" v="1702" actId="1076"/>
          <ac:picMkLst>
            <pc:docMk/>
            <pc:sldMk cId="3006931970" sldId="292"/>
            <ac:picMk id="6" creationId="{1D7E037D-56B8-DFA2-AF58-3CF54D9D8B6D}"/>
          </ac:picMkLst>
        </pc:picChg>
      </pc:sldChg>
      <pc:sldChg chg="modSp new mod">
        <pc:chgData name="Hannes Lowagie" userId="cc5ff347-700e-49eb-b8a8-2207a0f1666e" providerId="ADAL" clId="{91037BDA-26F0-44AB-90F7-6ECFBC69027E}" dt="2026-05-22T11:40:44.839" v="1750" actId="14100"/>
        <pc:sldMkLst>
          <pc:docMk/>
          <pc:sldMk cId="3880848256" sldId="293"/>
        </pc:sldMkLst>
        <pc:spChg chg="mod">
          <ac:chgData name="Hannes Lowagie" userId="cc5ff347-700e-49eb-b8a8-2207a0f1666e" providerId="ADAL" clId="{91037BDA-26F0-44AB-90F7-6ECFBC69027E}" dt="2026-05-22T11:39:55.431" v="1738" actId="404"/>
          <ac:spMkLst>
            <pc:docMk/>
            <pc:sldMk cId="3880848256" sldId="293"/>
            <ac:spMk id="2" creationId="{34F6B5D6-BACF-C295-1537-21887687FB36}"/>
          </ac:spMkLst>
        </pc:spChg>
        <pc:spChg chg="mod">
          <ac:chgData name="Hannes Lowagie" userId="cc5ff347-700e-49eb-b8a8-2207a0f1666e" providerId="ADAL" clId="{91037BDA-26F0-44AB-90F7-6ECFBC69027E}" dt="2026-05-22T11:40:44.839" v="1750" actId="14100"/>
          <ac:spMkLst>
            <pc:docMk/>
            <pc:sldMk cId="3880848256" sldId="293"/>
            <ac:spMk id="3" creationId="{12185984-BC32-911F-0793-BD5254EDF21A}"/>
          </ac:spMkLst>
        </pc:spChg>
      </pc:sldChg>
      <pc:sldChg chg="addSp delSp modSp add mod">
        <pc:chgData name="Hannes Lowagie" userId="cc5ff347-700e-49eb-b8a8-2207a0f1666e" providerId="ADAL" clId="{91037BDA-26F0-44AB-90F7-6ECFBC69027E}" dt="2026-05-22T11:42:34.272" v="1787" actId="2711"/>
        <pc:sldMkLst>
          <pc:docMk/>
          <pc:sldMk cId="3310885802" sldId="294"/>
        </pc:sldMkLst>
        <pc:spChg chg="mod">
          <ac:chgData name="Hannes Lowagie" userId="cc5ff347-700e-49eb-b8a8-2207a0f1666e" providerId="ADAL" clId="{91037BDA-26F0-44AB-90F7-6ECFBC69027E}" dt="2026-05-22T11:42:34.272" v="1787" actId="2711"/>
          <ac:spMkLst>
            <pc:docMk/>
            <pc:sldMk cId="3310885802" sldId="294"/>
            <ac:spMk id="3" creationId="{398C1902-C82B-4D07-2E67-FEE4E866E43C}"/>
          </ac:spMkLst>
        </pc:spChg>
        <pc:spChg chg="add">
          <ac:chgData name="Hannes Lowagie" userId="cc5ff347-700e-49eb-b8a8-2207a0f1666e" providerId="ADAL" clId="{91037BDA-26F0-44AB-90F7-6ECFBC69027E}" dt="2026-05-22T11:41:28.979" v="1764"/>
          <ac:spMkLst>
            <pc:docMk/>
            <pc:sldMk cId="3310885802" sldId="294"/>
            <ac:spMk id="5" creationId="{B1260E47-C329-EF06-F023-A480FB3EA95C}"/>
          </ac:spMkLst>
        </pc:spChg>
        <pc:spChg chg="add del mod">
          <ac:chgData name="Hannes Lowagie" userId="cc5ff347-700e-49eb-b8a8-2207a0f1666e" providerId="ADAL" clId="{91037BDA-26F0-44AB-90F7-6ECFBC69027E}" dt="2026-05-22T11:42:06.848" v="1782"/>
          <ac:spMkLst>
            <pc:docMk/>
            <pc:sldMk cId="3310885802" sldId="294"/>
            <ac:spMk id="6" creationId="{8A6445F9-7C50-7C40-E4B0-C1A3BFD888FB}"/>
          </ac:spMkLst>
        </pc:spChg>
      </pc:sldChg>
      <pc:sldChg chg="modSp add mod">
        <pc:chgData name="Hannes Lowagie" userId="cc5ff347-700e-49eb-b8a8-2207a0f1666e" providerId="ADAL" clId="{91037BDA-26F0-44AB-90F7-6ECFBC69027E}" dt="2026-05-22T11:43:40.904" v="1799" actId="20577"/>
        <pc:sldMkLst>
          <pc:docMk/>
          <pc:sldMk cId="934096072" sldId="295"/>
        </pc:sldMkLst>
        <pc:spChg chg="mod">
          <ac:chgData name="Hannes Lowagie" userId="cc5ff347-700e-49eb-b8a8-2207a0f1666e" providerId="ADAL" clId="{91037BDA-26F0-44AB-90F7-6ECFBC69027E}" dt="2026-05-22T11:43:40.904" v="1799" actId="20577"/>
          <ac:spMkLst>
            <pc:docMk/>
            <pc:sldMk cId="934096072" sldId="295"/>
            <ac:spMk id="3" creationId="{9C0B6CFA-9FF2-A566-E671-D79F3E568938}"/>
          </ac:spMkLst>
        </pc:spChg>
      </pc:sldChg>
      <pc:sldChg chg="new del ord">
        <pc:chgData name="Hannes Lowagie" userId="cc5ff347-700e-49eb-b8a8-2207a0f1666e" providerId="ADAL" clId="{91037BDA-26F0-44AB-90F7-6ECFBC69027E}" dt="2026-05-22T11:44:37.264" v="1809" actId="47"/>
        <pc:sldMkLst>
          <pc:docMk/>
          <pc:sldMk cId="1594096192" sldId="296"/>
        </pc:sldMkLst>
      </pc:sldChg>
      <pc:sldChg chg="addSp delSp modSp new mod">
        <pc:chgData name="Hannes Lowagie" userId="cc5ff347-700e-49eb-b8a8-2207a0f1666e" providerId="ADAL" clId="{91037BDA-26F0-44AB-90F7-6ECFBC69027E}" dt="2026-05-22T11:44:35.567" v="1808" actId="1076"/>
        <pc:sldMkLst>
          <pc:docMk/>
          <pc:sldMk cId="1245030657" sldId="297"/>
        </pc:sldMkLst>
        <pc:spChg chg="del">
          <ac:chgData name="Hannes Lowagie" userId="cc5ff347-700e-49eb-b8a8-2207a0f1666e" providerId="ADAL" clId="{91037BDA-26F0-44AB-90F7-6ECFBC69027E}" dt="2026-05-22T11:44:29.477" v="1805" actId="478"/>
          <ac:spMkLst>
            <pc:docMk/>
            <pc:sldMk cId="1245030657" sldId="297"/>
            <ac:spMk id="2" creationId="{58F063BD-9FB3-F502-E624-C67F3F29A8F7}"/>
          </ac:spMkLst>
        </pc:spChg>
        <pc:spChg chg="del">
          <ac:chgData name="Hannes Lowagie" userId="cc5ff347-700e-49eb-b8a8-2207a0f1666e" providerId="ADAL" clId="{91037BDA-26F0-44AB-90F7-6ECFBC69027E}" dt="2026-05-22T11:44:28.107" v="1804" actId="478"/>
          <ac:spMkLst>
            <pc:docMk/>
            <pc:sldMk cId="1245030657" sldId="297"/>
            <ac:spMk id="3" creationId="{13E1610A-F21B-0A64-E8B4-3FD6594A2240}"/>
          </ac:spMkLst>
        </pc:spChg>
        <pc:picChg chg="add mod">
          <ac:chgData name="Hannes Lowagie" userId="cc5ff347-700e-49eb-b8a8-2207a0f1666e" providerId="ADAL" clId="{91037BDA-26F0-44AB-90F7-6ECFBC69027E}" dt="2026-05-22T11:44:35.567" v="1808" actId="1076"/>
          <ac:picMkLst>
            <pc:docMk/>
            <pc:sldMk cId="1245030657" sldId="297"/>
            <ac:picMk id="6" creationId="{692D3941-F69D-0E33-6122-58DC983DAE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BC28F9-23F4-458B-8AF0-82DD4844955C}" type="datetime1">
              <a:rPr lang="nl-NL"/>
              <a:pPr>
                <a:defRPr/>
              </a:pPr>
              <a:t>29-5-2026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5D0E1A-D19B-4CEB-97B2-1C617516F74C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0523087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8D5943-9869-4F61-B679-5136BFFFBF48}" type="datetime1">
              <a:rPr lang="nl-NL"/>
              <a:pPr>
                <a:defRPr/>
              </a:pPr>
              <a:t>29-5-2026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05A572-BD57-44B5-BC42-F65D304C8718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2559940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865F-6B3D-4815-BC6D-7D6C2CD3B90C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297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2550" r="23750" b="11150"/>
          <a:stretch>
            <a:fillRect/>
          </a:stretch>
        </p:blipFill>
        <p:spPr bwMode="auto">
          <a:xfrm>
            <a:off x="260351" y="6356351"/>
            <a:ext cx="286944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9080"/>
          </a:xfrm>
        </p:spPr>
        <p:txBody>
          <a:bodyPr/>
          <a:lstStyle>
            <a:lvl2pPr marL="914400" indent="-457200">
              <a:buFont typeface="Times New Roman" panose="02020603050405020304" pitchFamily="18" charset="0"/>
              <a:buChar char="̶"/>
              <a:defRPr baseline="0"/>
            </a:lvl2pPr>
            <a:lvl4pPr marL="1714500" indent="-34290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5340-9D18-493B-AA9D-F5E3D0CA7217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310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2550" r="23750" b="11150"/>
          <a:stretch>
            <a:fillRect/>
          </a:stretch>
        </p:blipFill>
        <p:spPr bwMode="auto">
          <a:xfrm>
            <a:off x="260351" y="6356351"/>
            <a:ext cx="286944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4745"/>
            <a:ext cx="10363200" cy="1470025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11612"/>
            <a:ext cx="8534400" cy="1752600"/>
          </a:xfrm>
        </p:spPr>
        <p:txBody>
          <a:bodyPr/>
          <a:lstStyle>
            <a:lvl1pPr marL="0" indent="0" algn="ctr">
              <a:buNone/>
              <a:defRPr cap="none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88B9-0671-475B-9695-159A1EE89BD1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4775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2550" r="23750" b="11150"/>
          <a:stretch>
            <a:fillRect/>
          </a:stretch>
        </p:blipFill>
        <p:spPr bwMode="auto">
          <a:xfrm>
            <a:off x="260351" y="6356351"/>
            <a:ext cx="286944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9080"/>
          </a:xfrm>
        </p:spPr>
        <p:txBody>
          <a:bodyPr/>
          <a:lstStyle>
            <a:lvl2pPr marL="742950" indent="-285750">
              <a:defRPr lang="en-US" sz="28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>
              <a:defRPr 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714500" indent="-34290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71700" indent="-342900">
              <a:def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CCB46-28FE-4925-AEEB-44CA70BDEB51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7775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2550" r="23750" b="11150"/>
          <a:stretch>
            <a:fillRect/>
          </a:stretch>
        </p:blipFill>
        <p:spPr bwMode="auto">
          <a:xfrm>
            <a:off x="260351" y="6356351"/>
            <a:ext cx="286944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80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8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57350" indent="-28575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4550" indent="-285750">
              <a:buFont typeface="Times New Roman" panose="02020603050405020304" pitchFamily="18" charset="0"/>
              <a:buChar char="•"/>
              <a:def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80"/>
          </a:xfrm>
        </p:spPr>
        <p:txBody>
          <a:bodyPr/>
          <a:lstStyle>
            <a:lvl1pPr>
              <a:defRPr sz="2800"/>
            </a:lvl1pPr>
            <a:lvl2pPr marL="742950" indent="-285750">
              <a:defRPr lang="en-US" sz="28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sz="2000"/>
            </a:lvl3pPr>
            <a:lvl4pPr marL="1657350" indent="-28575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4550" indent="-285750">
              <a:def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95BD2-2F2A-4D27-8CE0-35DB65C185D6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930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82550" r="23750" b="11150"/>
          <a:stretch>
            <a:fillRect/>
          </a:stretch>
        </p:blipFill>
        <p:spPr bwMode="auto">
          <a:xfrm>
            <a:off x="260351" y="6356351"/>
            <a:ext cx="2869449" cy="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6230"/>
          </a:xfrm>
        </p:spPr>
        <p:txBody>
          <a:bodyPr/>
          <a:lstStyle>
            <a:lvl1pPr>
              <a:defRPr sz="3200"/>
            </a:lvl1pPr>
            <a:lvl2pPr marL="742950" indent="-285750">
              <a:defRPr lang="en-US" sz="2800" kern="120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>
              <a:defRPr sz="2400"/>
            </a:lvl3pPr>
            <a:lvl4pPr marL="1714500" indent="-342900">
              <a:defRPr lang="en-US" sz="2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71700" indent="-342900">
              <a:defRPr lang="en-US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9AFE8-C55D-491F-BBF6-41C40E21CA2B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8078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DE7CE16-5650-47AB-B341-F1BD68303AA5}" type="slidenum">
              <a:rPr lang="en-US" altLang="fr-FR"/>
              <a:pPr>
                <a:defRPr/>
              </a:pPr>
              <a:t>‹nr.›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89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89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89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89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̵"/>
        <a:defRPr lang="en-US" sz="28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altLang="en-US" sz="20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lang="en-US" sz="2000" kern="1200" dirty="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cilip.org.uk/catalogue-and-index/issue/view/56/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3B0EEC-B307-BCC1-6726-F4C8EC0B19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CCB46-28FE-4925-AEEB-44CA70BDEB51}" type="slidenum">
              <a:rPr lang="en-US" altLang="fr-FR" smtClean="0"/>
              <a:pPr>
                <a:defRPr/>
              </a:pPr>
              <a:t>1</a:t>
            </a:fld>
            <a:endParaRPr lang="en-US" altLang="fr-FR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AF80EB-4C21-CFB7-E0A2-2964AD50A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7" y="0"/>
            <a:ext cx="9829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D39C6A1-C93D-5B85-BEE9-F7B6D341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9909"/>
            <a:ext cx="10972800" cy="3758182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0557A9-0BF3-D247-77E2-BEDBA3C6B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A6CCB46-28FE-4925-AEEB-44CA70BDEB51}" type="slidenum">
              <a:rPr lang="en-US" altLang="fr-FR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4308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A63B859-1DDB-9043-B0F2-93ED82D0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30452"/>
            <a:ext cx="10972800" cy="4197096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303E10-8E38-47D8-3286-B4EA7CA694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fr-FR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1F323DE-4795-DB05-0B31-B9AFF0C63A0A}"/>
              </a:ext>
            </a:extLst>
          </p:cNvPr>
          <p:cNvSpPr txBox="1"/>
          <p:nvPr/>
        </p:nvSpPr>
        <p:spPr>
          <a:xfrm>
            <a:off x="4295800" y="4509120"/>
            <a:ext cx="22322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/>
              <a:t>Other</a:t>
            </a:r>
            <a:r>
              <a:rPr lang="nl-BE" dirty="0"/>
              <a:t> = </a:t>
            </a:r>
            <a:r>
              <a:rPr lang="en-GB" dirty="0"/>
              <a:t>RDA DACH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1774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2787751-6B21-B896-DA7C-752512EC2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9600" y="1303021"/>
            <a:ext cx="10972800" cy="42519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C390AF-5371-AB27-163B-182B78F90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fr-FR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CD3B676-F831-9FEC-4293-63B67002ED3C}"/>
              </a:ext>
            </a:extLst>
          </p:cNvPr>
          <p:cNvSpPr txBox="1"/>
          <p:nvPr/>
        </p:nvSpPr>
        <p:spPr>
          <a:xfrm>
            <a:off x="3935760" y="4653136"/>
            <a:ext cx="295232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/>
              <a:t>Other</a:t>
            </a:r>
            <a:r>
              <a:rPr lang="nl-BE" dirty="0"/>
              <a:t> = </a:t>
            </a:r>
            <a:r>
              <a:rPr lang="en-GB" dirty="0"/>
              <a:t>PICA, other linked data or xml model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1348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B01349-DFD0-432B-6E4E-D8C3D1294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13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D631E22-2BBC-3AC5-FC94-3B10B60D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832" y="212403"/>
            <a:ext cx="10410335" cy="61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4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639EE9-C364-A230-5E53-CC09DC335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14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B9229F-0E2B-0756-11D0-5D1E8F222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21" y="1196752"/>
            <a:ext cx="11136157" cy="400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7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17B05F-755B-BD53-B4B7-84D6677FC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15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D7E037D-56B8-DFA2-AF58-3CF54D9D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4"/>
          <a:stretch>
            <a:fillRect/>
          </a:stretch>
        </p:blipFill>
        <p:spPr>
          <a:xfrm>
            <a:off x="660153" y="260648"/>
            <a:ext cx="10871693" cy="388843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8F70A-DFB9-748D-196E-F64DF5D0FD4E}"/>
              </a:ext>
            </a:extLst>
          </p:cNvPr>
          <p:cNvSpPr txBox="1"/>
          <p:nvPr/>
        </p:nvSpPr>
        <p:spPr>
          <a:xfrm>
            <a:off x="961978" y="4365104"/>
            <a:ext cx="10620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Gather all the necessary information to initiate the transition to RDA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of a WEMI structure in Axiell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Italian translation of RDA has been suspended in order to initiate a feasibility study on the possible future adoption of RDA within the Italian national library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Setting up courses for the Official Toolkit; Following international developments.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0069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6B5D6-BACF-C295-1537-21887687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en-US" sz="3600" dirty="0"/>
              <a:t>Planned developments in the next 2–5 years</a:t>
            </a:r>
            <a:endParaRPr lang="en-BE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85984-BC32-911F-0793-BD5254ED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680521"/>
          </a:xfrm>
        </p:spPr>
        <p:txBody>
          <a:bodyPr/>
          <a:lstStyle/>
          <a:p>
            <a:r>
              <a:rPr lang="en-US" dirty="0"/>
              <a:t>1. Transition to Official RDA and Linked Data/BIBFRAME environments</a:t>
            </a:r>
          </a:p>
          <a:p>
            <a:pPr lvl="1"/>
            <a:r>
              <a:rPr lang="en-US" dirty="0"/>
              <a:t>A dominant theme is the move toward the Official RDA Toolkit alongside linked data infrastructures such as BIBFRAME. Many respondents describe transitions already underway or being planned:</a:t>
            </a:r>
          </a:p>
          <a:p>
            <a:pPr lvl="2"/>
            <a:r>
              <a:rPr lang="en-US" dirty="0"/>
              <a:t>“Adoption of Official RDA and move to LD environment” (4) </a:t>
            </a:r>
          </a:p>
          <a:p>
            <a:pPr lvl="2"/>
            <a:r>
              <a:rPr lang="en-US" dirty="0"/>
              <a:t>“Implementing the RDA based BIBFRAME version (BFFI) within a linked data system” (8) </a:t>
            </a:r>
          </a:p>
          <a:p>
            <a:pPr lvl="2"/>
            <a:r>
              <a:rPr lang="en-US" dirty="0"/>
              <a:t>“Transition to Official RDA, implementing Linked Data” (24) </a:t>
            </a:r>
          </a:p>
          <a:p>
            <a:pPr lvl="2"/>
            <a:r>
              <a:rPr lang="en-US" dirty="0"/>
              <a:t>“Investigating switch from MARC21 to BIBFRAME” (23) </a:t>
            </a:r>
          </a:p>
          <a:p>
            <a:pPr lvl="2"/>
            <a:r>
              <a:rPr lang="en-US" dirty="0"/>
              <a:t>“Prepare for mental shift needed to work within both Official RDA and </a:t>
            </a:r>
            <a:r>
              <a:rPr lang="en-US" dirty="0" err="1"/>
              <a:t>Bibframe</a:t>
            </a:r>
            <a:r>
              <a:rPr lang="en-US" dirty="0"/>
              <a:t>” (14)</a:t>
            </a:r>
          </a:p>
          <a:p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9578AE-93C1-8FE5-78C3-E213ACF5E6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80848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5CF46-ACE9-3235-5DFE-1C82EE96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2EC3F-13AB-66A9-DAD4-B1F51A26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en-US" sz="3600" dirty="0"/>
              <a:t>Planned developments in the next 2–5 years</a:t>
            </a:r>
            <a:endParaRPr lang="en-BE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C1902-C82B-4D07-2E67-FEE4E866E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680521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2. Development and revision of application profiles, policies, and guidance</a:t>
            </a:r>
          </a:p>
          <a:p>
            <a:pPr lvl="1"/>
            <a:r>
              <a:rPr lang="en-US" dirty="0"/>
              <a:t>Several responses emphasize the need for application profiles, coordinated policies, workflows, and cataloguing guidance to support implementation</a:t>
            </a:r>
            <a:endParaRPr lang="nl-BE" altLang="nl-BE" sz="1400" b="0" dirty="0"/>
          </a:p>
          <a:p>
            <a:pPr marL="1085850" lvl="2" indent="-285750">
              <a:spcBef>
                <a:spcPct val="0"/>
              </a:spcBef>
            </a:pPr>
            <a:r>
              <a:rPr lang="nl-BE" altLang="nl-BE" b="0" dirty="0"/>
              <a:t>“</a:t>
            </a:r>
            <a:r>
              <a:rPr lang="nl-BE" altLang="nl-BE" b="0" dirty="0" err="1"/>
              <a:t>working</a:t>
            </a:r>
            <a:r>
              <a:rPr lang="nl-BE" altLang="nl-BE" b="0" dirty="0"/>
              <a:t> </a:t>
            </a:r>
            <a:r>
              <a:rPr lang="nl-BE" altLang="nl-BE" b="0" dirty="0" err="1"/>
              <a:t>with</a:t>
            </a:r>
            <a:r>
              <a:rPr lang="nl-BE" altLang="nl-BE" b="0" dirty="0"/>
              <a:t> </a:t>
            </a:r>
            <a:r>
              <a:rPr lang="nl-BE" altLang="nl-BE" b="0" dirty="0" err="1"/>
              <a:t>application</a:t>
            </a:r>
            <a:r>
              <a:rPr lang="nl-BE" altLang="nl-BE" b="0" dirty="0"/>
              <a:t> </a:t>
            </a:r>
            <a:r>
              <a:rPr lang="nl-BE" altLang="nl-BE" b="0" dirty="0" err="1"/>
              <a:t>profiles</a:t>
            </a:r>
            <a:r>
              <a:rPr lang="nl-BE" altLang="nl-BE" b="0" dirty="0"/>
              <a:t>” (6) </a:t>
            </a:r>
          </a:p>
          <a:p>
            <a:pPr marL="1085850" lvl="2" indent="-285750">
              <a:spcBef>
                <a:spcPct val="0"/>
              </a:spcBef>
            </a:pPr>
            <a:r>
              <a:rPr lang="nl-BE" altLang="nl-BE" b="0" dirty="0"/>
              <a:t>“</a:t>
            </a:r>
            <a:r>
              <a:rPr lang="nl-BE" altLang="nl-BE" b="0" dirty="0" err="1"/>
              <a:t>Develop</a:t>
            </a:r>
            <a:r>
              <a:rPr lang="nl-BE" altLang="nl-BE" b="0" dirty="0"/>
              <a:t> or </a:t>
            </a:r>
            <a:r>
              <a:rPr lang="nl-BE" altLang="nl-BE" b="0" dirty="0" err="1"/>
              <a:t>revise</a:t>
            </a:r>
            <a:r>
              <a:rPr lang="nl-BE" altLang="nl-BE" b="0" dirty="0"/>
              <a:t> </a:t>
            </a:r>
            <a:r>
              <a:rPr lang="nl-BE" altLang="nl-BE" b="0" dirty="0" err="1"/>
              <a:t>application</a:t>
            </a:r>
            <a:r>
              <a:rPr lang="nl-BE" altLang="nl-BE" b="0" dirty="0"/>
              <a:t> </a:t>
            </a:r>
            <a:r>
              <a:rPr lang="nl-BE" altLang="nl-BE" b="0" dirty="0" err="1"/>
              <a:t>profiles</a:t>
            </a:r>
            <a:r>
              <a:rPr lang="nl-BE" altLang="nl-BE" b="0" dirty="0"/>
              <a:t> </a:t>
            </a:r>
            <a:r>
              <a:rPr lang="nl-BE" altLang="nl-BE" b="0" dirty="0" err="1"/>
              <a:t>where</a:t>
            </a:r>
            <a:r>
              <a:rPr lang="nl-BE" altLang="nl-BE" b="0" dirty="0"/>
              <a:t> </a:t>
            </a:r>
            <a:r>
              <a:rPr lang="nl-BE" altLang="nl-BE" b="0" dirty="0" err="1"/>
              <a:t>necessary</a:t>
            </a:r>
            <a:r>
              <a:rPr lang="nl-BE" altLang="nl-BE" b="0" dirty="0"/>
              <a:t>” (9) </a:t>
            </a:r>
          </a:p>
          <a:p>
            <a:pPr marL="1085850" lvl="2" indent="-285750">
              <a:spcBef>
                <a:spcPct val="0"/>
              </a:spcBef>
            </a:pPr>
            <a:r>
              <a:rPr lang="nl-BE" altLang="nl-BE" b="0" dirty="0"/>
              <a:t>“RDA Application </a:t>
            </a:r>
            <a:r>
              <a:rPr lang="nl-BE" altLang="nl-BE" b="0" dirty="0" err="1"/>
              <a:t>profiles</a:t>
            </a:r>
            <a:r>
              <a:rPr lang="nl-BE" altLang="nl-BE" b="0" dirty="0"/>
              <a:t> and </a:t>
            </a:r>
            <a:r>
              <a:rPr lang="nl-BE" altLang="nl-BE" b="0" dirty="0" err="1"/>
              <a:t>trainings</a:t>
            </a:r>
            <a:r>
              <a:rPr lang="nl-BE" altLang="nl-BE" b="0" dirty="0"/>
              <a:t>” (11) </a:t>
            </a:r>
          </a:p>
          <a:p>
            <a:pPr marL="1085850" lvl="2" indent="-285750">
              <a:spcBef>
                <a:spcPct val="0"/>
              </a:spcBef>
            </a:pPr>
            <a:r>
              <a:rPr lang="nl-BE" altLang="nl-BE" b="0" dirty="0"/>
              <a:t>“Development of training, </a:t>
            </a:r>
            <a:r>
              <a:rPr lang="nl-BE" altLang="nl-BE" b="0" dirty="0" err="1"/>
              <a:t>policies</a:t>
            </a:r>
            <a:r>
              <a:rPr lang="nl-BE" altLang="nl-BE" b="0" dirty="0"/>
              <a:t>, and </a:t>
            </a:r>
            <a:r>
              <a:rPr lang="nl-BE" altLang="nl-BE" b="0" dirty="0" err="1"/>
              <a:t>guidelines</a:t>
            </a:r>
            <a:r>
              <a:rPr lang="nl-BE" altLang="nl-BE" b="0" dirty="0"/>
              <a:t> </a:t>
            </a:r>
            <a:r>
              <a:rPr lang="nl-BE" altLang="nl-BE" b="0" dirty="0" err="1"/>
              <a:t>to</a:t>
            </a:r>
            <a:r>
              <a:rPr lang="nl-BE" altLang="nl-BE" b="0" dirty="0"/>
              <a:t> support </a:t>
            </a:r>
            <a:r>
              <a:rPr lang="nl-BE" altLang="nl-BE" b="0" dirty="0" err="1"/>
              <a:t>coordinated</a:t>
            </a:r>
            <a:r>
              <a:rPr lang="nl-BE" altLang="nl-BE" b="0" dirty="0"/>
              <a:t> </a:t>
            </a:r>
            <a:r>
              <a:rPr lang="nl-BE" altLang="nl-BE" b="0" dirty="0" err="1"/>
              <a:t>implementation</a:t>
            </a:r>
            <a:r>
              <a:rPr lang="nl-BE" altLang="nl-BE" b="0" dirty="0"/>
              <a:t> </a:t>
            </a:r>
            <a:r>
              <a:rPr lang="nl-BE" altLang="nl-BE" b="0" dirty="0" err="1"/>
              <a:t>across</a:t>
            </a:r>
            <a:r>
              <a:rPr lang="nl-BE" altLang="nl-BE" b="0" dirty="0"/>
              <a:t> </a:t>
            </a:r>
            <a:r>
              <a:rPr lang="nl-BE" altLang="nl-BE" b="0" dirty="0" err="1"/>
              <a:t>the</a:t>
            </a:r>
            <a:r>
              <a:rPr lang="nl-BE" altLang="nl-BE" b="0" dirty="0"/>
              <a:t> </a:t>
            </a:r>
            <a:r>
              <a:rPr lang="nl-BE" altLang="nl-BE" b="0" dirty="0" err="1"/>
              <a:t>Catalan</a:t>
            </a:r>
            <a:r>
              <a:rPr lang="nl-BE" altLang="nl-BE" b="0" dirty="0"/>
              <a:t> </a:t>
            </a:r>
            <a:r>
              <a:rPr lang="nl-BE" altLang="nl-BE" b="0" dirty="0" err="1"/>
              <a:t>library</a:t>
            </a:r>
            <a:r>
              <a:rPr lang="nl-BE" altLang="nl-BE" b="0" dirty="0"/>
              <a:t> </a:t>
            </a:r>
            <a:r>
              <a:rPr lang="nl-BE" altLang="nl-BE" b="0" dirty="0" err="1"/>
              <a:t>network</a:t>
            </a:r>
            <a:r>
              <a:rPr lang="nl-BE" altLang="nl-BE" b="0" dirty="0"/>
              <a:t>” (18) </a:t>
            </a:r>
          </a:p>
          <a:p>
            <a:pPr marL="1085850" lvl="2" indent="-285750">
              <a:spcBef>
                <a:spcPct val="0"/>
              </a:spcBef>
            </a:pPr>
            <a:r>
              <a:rPr lang="nl-BE" altLang="nl-BE" b="0" dirty="0"/>
              <a:t>“</a:t>
            </a:r>
            <a:r>
              <a:rPr lang="nl-BE" altLang="nl-BE" b="0" dirty="0" err="1"/>
              <a:t>Creation</a:t>
            </a:r>
            <a:r>
              <a:rPr lang="nl-BE" altLang="nl-BE" b="0" dirty="0"/>
              <a:t> of </a:t>
            </a:r>
            <a:r>
              <a:rPr lang="nl-BE" altLang="nl-BE" b="0" dirty="0" err="1"/>
              <a:t>fuller</a:t>
            </a:r>
            <a:r>
              <a:rPr lang="nl-BE" altLang="nl-BE" b="0" dirty="0"/>
              <a:t> </a:t>
            </a:r>
            <a:r>
              <a:rPr lang="nl-BE" altLang="nl-BE" b="0" dirty="0" err="1"/>
              <a:t>cataloguing</a:t>
            </a:r>
            <a:r>
              <a:rPr lang="nl-BE" altLang="nl-BE" b="0" dirty="0"/>
              <a:t> </a:t>
            </a:r>
            <a:r>
              <a:rPr lang="nl-BE" altLang="nl-BE" b="0" dirty="0" err="1"/>
              <a:t>guidelines</a:t>
            </a:r>
            <a:r>
              <a:rPr lang="nl-BE" altLang="nl-BE" b="0" dirty="0"/>
              <a:t> and </a:t>
            </a:r>
            <a:r>
              <a:rPr lang="nl-BE" altLang="nl-BE" b="0" dirty="0" err="1"/>
              <a:t>revised</a:t>
            </a:r>
            <a:r>
              <a:rPr lang="nl-BE" altLang="nl-BE" b="0" dirty="0"/>
              <a:t> </a:t>
            </a:r>
            <a:r>
              <a:rPr lang="nl-BE" altLang="nl-BE" b="0" dirty="0" err="1"/>
              <a:t>workflows</a:t>
            </a:r>
            <a:r>
              <a:rPr lang="nl-BE" altLang="nl-BE" b="0" dirty="0"/>
              <a:t>” (27) </a:t>
            </a:r>
          </a:p>
          <a:p>
            <a:pPr lvl="1"/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13953A-0043-B9BC-C5B2-598009BA95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0885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3447-5808-1287-87F7-09764C300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5FF80-F150-5C83-DF17-DBB19B0F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1"/>
            <a:r>
              <a:rPr lang="en-US" sz="3600" dirty="0"/>
              <a:t>Planned developments in the next 2–5 years</a:t>
            </a:r>
            <a:endParaRPr lang="en-BE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0B6CFA-9FF2-A566-E671-D79F3E568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1391056" cy="4680521"/>
          </a:xfrm>
        </p:spPr>
        <p:txBody>
          <a:bodyPr/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dirty="0"/>
              <a:t>Training, expansion of coverage, and gradual implementation strategies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Respondents frequently mention expanding RDA coverage to additional materials/entities and supporting staff through training, often while acknowledging resource constraints or phased adoption:</a:t>
            </a:r>
          </a:p>
          <a:p>
            <a:pPr lvl="2"/>
            <a:r>
              <a:rPr lang="en-US" dirty="0"/>
              <a:t>“Expand RDA coverage” (1) </a:t>
            </a:r>
          </a:p>
          <a:p>
            <a:pPr lvl="2"/>
            <a:r>
              <a:rPr lang="en-US" dirty="0"/>
              <a:t>“Expand coverage to all materials, and description of agents” (16) </a:t>
            </a:r>
          </a:p>
          <a:p>
            <a:pPr lvl="2"/>
            <a:r>
              <a:rPr lang="en-US" dirty="0"/>
              <a:t>“Expand RDA coverage to different resource types” (27)</a:t>
            </a:r>
          </a:p>
          <a:p>
            <a:pPr lvl="1"/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A52F80-0847-A2D1-4A29-7443E96C3E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4096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480F3C-ACC0-724B-0051-B07572839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19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2D3941-F69D-0E33-6122-58DC983DA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70" y="1340768"/>
            <a:ext cx="10445260" cy="39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7F904-9496-65CD-27C3-011F85BB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on RDA </a:t>
            </a:r>
            <a:r>
              <a:rPr lang="nl-BE" dirty="0" err="1"/>
              <a:t>implementation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46F0AB-6CB2-24FB-0B6A-1A1F861E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Organised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EURIG</a:t>
            </a:r>
          </a:p>
          <a:p>
            <a:r>
              <a:rPr lang="nl-BE" dirty="0"/>
              <a:t>Januari – </a:t>
            </a:r>
            <a:r>
              <a:rPr lang="nl-BE" dirty="0" err="1"/>
              <a:t>March</a:t>
            </a:r>
            <a:r>
              <a:rPr lang="nl-BE" dirty="0"/>
              <a:t> 2026</a:t>
            </a:r>
          </a:p>
          <a:p>
            <a:r>
              <a:rPr lang="nl-BE" dirty="0"/>
              <a:t>45 responses</a:t>
            </a:r>
          </a:p>
          <a:p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B3AD75-A37A-AC24-0D1E-1A2129880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40E017F-0DD1-251C-A952-9A34E3D99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3365581"/>
            <a:ext cx="10211275" cy="258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0154AD-98ED-5F63-D83F-44BEE70FE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6920" y="1124744"/>
            <a:ext cx="11078159" cy="39604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A893D5-938F-D9FC-9F88-85C376FFE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044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BD07F-FDBD-8C44-A883-0926AB8F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B5A9E-980F-E4BA-EAAD-2CAD3ED9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https://journals.cilip.org.uk/catalogue-and-index/issue/view/56/7</a:t>
            </a:r>
            <a:endParaRPr lang="en-GB" dirty="0"/>
          </a:p>
          <a:p>
            <a:pPr lvl="1"/>
            <a:r>
              <a:rPr lang="en-GB" dirty="0"/>
              <a:t>Article about Official RDA in UK (Thurstan Young)</a:t>
            </a:r>
          </a:p>
          <a:p>
            <a:pPr lvl="1"/>
            <a:r>
              <a:rPr lang="en-GB" dirty="0"/>
              <a:t>Article about the results of the survey</a:t>
            </a: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1ADC47-26E2-60EB-938E-93D92A109E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488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8344C-7841-2767-6850-DC417B37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nl-BE" dirty="0"/>
              <a:t>Survey in UK</a:t>
            </a:r>
            <a:endParaRPr lang="en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65D9D8-F91E-1457-CCD9-96141AB7A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991" y="1600201"/>
            <a:ext cx="8404017" cy="434908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0E8B24-A983-D6CA-4C8A-EEA13ECF7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90927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F5706-C99B-ED41-51A6-A7D84C67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2D3FB4-0FF0-3C89-80CB-39102723C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23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B9C977-0D1B-EEAB-15FB-A235E1956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20" y="1582248"/>
            <a:ext cx="8726760" cy="42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24325-4253-7414-16D0-FA986648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B0DCDF-7DA7-22F0-975C-CD510F5E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B2EDE-CB98-494A-BB4B-0A4926595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24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FEDB6F-4C2D-CDAE-3279-DE02F5A88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57" y="107423"/>
            <a:ext cx="10887000" cy="67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B5287-51C4-D93B-2D90-0A2B652B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E47743-760D-F3B8-2593-02B1C2DA8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CCB46-28FE-4925-AEEB-44CA70BDEB51}" type="slidenum">
              <a:rPr lang="en-US" altLang="fr-FR" smtClean="0"/>
              <a:pPr>
                <a:defRPr/>
              </a:pPr>
              <a:t>25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27227E-ABAC-24D1-8428-AA1A45488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29" y="1580684"/>
            <a:ext cx="8093141" cy="4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6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98CD-0238-ECDC-F64E-B1E9E7978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47305-1928-12DC-905B-63CAEA3C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578E1B-208D-B747-1FD1-02EB52C9A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26</a:t>
            </a:fld>
            <a:endParaRPr lang="en-US" altLang="fr-FR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92BD79-03AD-4435-0357-7DA1ED9D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32" y="1600201"/>
            <a:ext cx="7795936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4D3FA-25A3-1F4A-5900-ED9BEAAAD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FDB9E-18D6-56EF-2910-37F7783E6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br>
              <a:rPr lang="nl-BE" dirty="0"/>
            </a:br>
            <a:r>
              <a:rPr lang="nl-BE" dirty="0"/>
              <a:t>Subscription </a:t>
            </a:r>
            <a:r>
              <a:rPr lang="nl-BE" dirty="0" err="1"/>
              <a:t>to</a:t>
            </a:r>
            <a:r>
              <a:rPr lang="nl-BE" dirty="0"/>
              <a:t> RDA Toolkit</a:t>
            </a:r>
            <a:endParaRPr lang="en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A7CC05F-A366-8655-3804-24843E228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85526" y="1417638"/>
            <a:ext cx="10311074" cy="465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0B250D-DE97-026E-262B-F0A677F7C9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5245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7A295-7ED0-4432-CE9A-40639E20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7E1F3-3959-B5B9-1DB2-CEFA0EB5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6D66992-6F0A-ECB0-4C66-BFAE9DD59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51484" y="1417820"/>
            <a:ext cx="9289032" cy="465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68BAD2-2035-6CE8-EC94-12068C853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24435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53C2-FF2A-150F-F768-5F503162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D5DF3-01F6-057E-45F8-437E04FA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Survey in UK</a:t>
            </a:r>
            <a:endParaRPr lang="en-BE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658EEC1-25A5-2EE3-0367-6CAC66F2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0802" y="27100"/>
            <a:ext cx="10873208" cy="68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888C7D-2C67-8826-40B5-441774167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29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9747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DD1070-9C9F-B688-BF12-5F15852D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Type of institution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7B645BE-F254-8661-DC84-B62A9001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52265"/>
            <a:ext cx="10972800" cy="3044951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C7B96B-BC3C-B3CC-1661-0DC40C0C4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42807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1E174-6755-B68C-BDB4-FE00929AB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UK and EURIG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/>
              <a:t>Training </a:t>
            </a:r>
            <a:r>
              <a:rPr lang="nl-BE" dirty="0" err="1"/>
              <a:t>needed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BBC2A-019E-F0C5-DFD7-F3FDF4CD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Provision</a:t>
            </a:r>
            <a:r>
              <a:rPr lang="nl-BE" dirty="0"/>
              <a:t> in training</a:t>
            </a:r>
          </a:p>
          <a:p>
            <a:pPr lvl="1"/>
            <a:r>
              <a:rPr lang="nl-BE" dirty="0"/>
              <a:t>On </a:t>
            </a:r>
            <a:r>
              <a:rPr lang="nl-BE" dirty="0" err="1"/>
              <a:t>what</a:t>
            </a:r>
            <a:r>
              <a:rPr lang="nl-BE" dirty="0"/>
              <a:t> level ? RSC – EURIG – </a:t>
            </a:r>
            <a:r>
              <a:rPr lang="nl-BE" dirty="0" err="1"/>
              <a:t>national</a:t>
            </a:r>
            <a:r>
              <a:rPr lang="nl-BE" dirty="0"/>
              <a:t> – </a:t>
            </a:r>
            <a:r>
              <a:rPr lang="nl-BE" dirty="0" err="1"/>
              <a:t>institutional</a:t>
            </a:r>
            <a:endParaRPr lang="nl-BE" dirty="0"/>
          </a:p>
          <a:p>
            <a:pPr lvl="1"/>
            <a:r>
              <a:rPr lang="nl-BE" dirty="0"/>
              <a:t>On </a:t>
            </a:r>
            <a:r>
              <a:rPr lang="nl-BE" dirty="0" err="1"/>
              <a:t>each</a:t>
            </a:r>
            <a:r>
              <a:rPr lang="nl-BE" dirty="0"/>
              <a:t> level </a:t>
            </a:r>
            <a:r>
              <a:rPr lang="nl-BE" dirty="0" err="1"/>
              <a:t>needed</a:t>
            </a:r>
            <a:r>
              <a:rPr lang="nl-BE" dirty="0"/>
              <a:t>, but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level help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?</a:t>
            </a: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D6DEDC6-2AED-0993-FF55-8D435586A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7673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091E115C-3F98-33B5-B2BB-E99368F09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4508" y="764704"/>
            <a:ext cx="10742984" cy="48074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0844CC-F52D-91B2-E2DB-BE9961D71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31</a:t>
            </a:fld>
            <a:endParaRPr lang="en-US" altLang="fr-FR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5164D24-89A2-36A0-D68B-A4F69891A2E6}"/>
              </a:ext>
            </a:extLst>
          </p:cNvPr>
          <p:cNvSpPr/>
          <p:nvPr/>
        </p:nvSpPr>
        <p:spPr>
          <a:xfrm>
            <a:off x="551384" y="3717032"/>
            <a:ext cx="8186216" cy="4320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577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120C5E-FF94-9AA5-9325-308B8A83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Training, Knowledge Gaps &amp; Staff Understanding</a:t>
            </a:r>
          </a:p>
          <a:p>
            <a:r>
              <a:rPr lang="en-GB" dirty="0"/>
              <a:t>2. System Limitations / MARC Compatibility</a:t>
            </a:r>
          </a:p>
          <a:p>
            <a:r>
              <a:rPr lang="en-US" dirty="0"/>
              <a:t>3. Complexity / Abstract Nature of RDA &amp; Toolkit</a:t>
            </a:r>
          </a:p>
          <a:p>
            <a:pPr lvl="1"/>
            <a:r>
              <a:rPr lang="en-GB" dirty="0"/>
              <a:t>Library management systems are currently more of a hindrance than an asset to RDA implementation</a:t>
            </a:r>
            <a:endParaRPr lang="en-BE" dirty="0"/>
          </a:p>
          <a:p>
            <a:r>
              <a:rPr lang="en-US" dirty="0"/>
              <a:t>4. Time, Staffing &amp; Resource Constraints </a:t>
            </a:r>
          </a:p>
          <a:p>
            <a:pPr lvl="1"/>
            <a:r>
              <a:rPr lang="en-US" dirty="0"/>
              <a:t>No interest from management</a:t>
            </a:r>
          </a:p>
          <a:p>
            <a:r>
              <a:rPr lang="en-US" dirty="0"/>
              <a:t>5. Legacy Data &amp; Transition from Old Rules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A538AB-A803-6025-E4DB-0ED589445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CCB46-28FE-4925-AEEB-44CA70BDEB51}" type="slidenum">
              <a:rPr lang="en-US" altLang="fr-FR" smtClean="0"/>
              <a:pPr>
                <a:defRPr/>
              </a:pPr>
              <a:t>32</a:t>
            </a:fld>
            <a:endParaRPr lang="en-US" altLang="fr-F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C6FD2E-29CA-8179-7FFE-1711FC8A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69086"/>
            <a:ext cx="11175032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28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cs typeface="Segoe UI" panose="020B0502040204020203" pitchFamily="34" charset="0"/>
              </a:rPr>
              <a:t>In your opinion, what is the biggest difficulty of </a:t>
            </a:r>
            <a:br>
              <a:rPr kumimoji="0" lang="nl-BE" altLang="en-BE" sz="28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cs typeface="Segoe UI" panose="020B0502040204020203" pitchFamily="34" charset="0"/>
              </a:rPr>
            </a:br>
            <a:r>
              <a:rPr kumimoji="0" lang="en-BE" altLang="en-BE" sz="280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+mj-lt"/>
                <a:cs typeface="Segoe UI" panose="020B0502040204020203" pitchFamily="34" charset="0"/>
              </a:rPr>
              <a:t>RDA implementation at your institution?</a:t>
            </a:r>
            <a:endParaRPr kumimoji="0" lang="en-BE" altLang="en-BE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966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2F9DEA-D246-973E-749F-3538E000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latinLnBrk="1"/>
            <a:r>
              <a:rPr lang="en-US" sz="2800" dirty="0"/>
              <a:t>What advice would you give to institutions planning </a:t>
            </a:r>
            <a:br>
              <a:rPr lang="en-US" sz="2800" dirty="0"/>
            </a:br>
            <a:r>
              <a:rPr lang="en-US" sz="2800" dirty="0"/>
              <a:t>RDA implementation?</a:t>
            </a:r>
            <a:endParaRPr lang="en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5667C0-0907-3DA0-ACE6-99E6DB29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“Successful RDA implementation is less about learning a new standard and more about changing how an institution thinks about bibliographic data. The earlier that mindset shift happens, the less painful everything else becomes”</a:t>
            </a:r>
          </a:p>
          <a:p>
            <a:pPr marL="0" indent="0">
              <a:buNone/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								anonymous - Estonia</a:t>
            </a:r>
          </a:p>
          <a:p>
            <a:endParaRPr lang="en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7135BCD-0E44-12EC-5A58-01F0CE4C5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33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33019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9A74E-25C5-C17A-3363-57D98807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Proposal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C7BD69-8CC6-5A41-EF40-29BC9749D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Survey</a:t>
            </a:r>
          </a:p>
          <a:p>
            <a:pPr lvl="1"/>
            <a:r>
              <a:rPr lang="en-US" dirty="0"/>
              <a:t>High-level overview across all countries, but also ‘in depth’ per country</a:t>
            </a:r>
          </a:p>
          <a:p>
            <a:pPr lvl="1"/>
            <a:r>
              <a:rPr lang="en-US" dirty="0"/>
              <a:t>Country-level filtering available</a:t>
            </a:r>
          </a:p>
          <a:p>
            <a:pPr lvl="1"/>
            <a:r>
              <a:rPr lang="en-US" dirty="0"/>
              <a:t>Conducted every X years for trend tracking and benchmarking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27119C-41FB-BA55-3CF8-E9F795D6C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6CCB46-28FE-4925-AEEB-44CA70BDEB51}" type="slidenum">
              <a:rPr lang="en-US" altLang="fr-FR" smtClean="0"/>
              <a:pPr>
                <a:defRPr/>
              </a:pPr>
              <a:t>34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68882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FEC6C-50A1-299C-F2A9-55EFDB38D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DF179010-EE97-28DE-3319-3D2E7809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Role of respondent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76FCFB-DAEE-C383-30ED-DE5EAD2E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83684"/>
            <a:ext cx="10972800" cy="318211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41109E-21B0-87C3-35EA-703316D5C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772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D5A1B7F-399A-FEB3-05DE-76B81F9D3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52736"/>
            <a:ext cx="10972800" cy="4251958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192544-2689-B046-C24A-2407FB7781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0321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CB1FFD-46B3-B23B-AF5B-0F9DB1B7DD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F95340-9D18-493B-AA9D-F5E3D0CA7217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82DE9F-A754-B406-2955-4BF692CBF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103628"/>
            <a:ext cx="9022210" cy="5004824"/>
          </a:xfrm>
          <a:prstGeom prst="rect">
            <a:avLst/>
          </a:prstGeom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A84CAE55-CB03-519E-6D7C-35D7B4BCB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95413"/>
              </p:ext>
            </p:extLst>
          </p:nvPr>
        </p:nvGraphicFramePr>
        <p:xfrm>
          <a:off x="623392" y="5108452"/>
          <a:ext cx="10369152" cy="876300"/>
        </p:xfrm>
        <a:graphic>
          <a:graphicData uri="http://schemas.openxmlformats.org/drawingml/2006/table">
            <a:tbl>
              <a:tblPr/>
              <a:tblGrid>
                <a:gridCol w="10369152">
                  <a:extLst>
                    <a:ext uri="{9D8B030D-6E8A-4147-A177-3AD203B41FA5}">
                      <a16:colId xmlns:a16="http://schemas.microsoft.com/office/drawing/2014/main" val="894743381"/>
                    </a:ext>
                  </a:extLst>
                </a:gridCol>
              </a:tblGrid>
              <a:tr h="84082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2010 :</a:t>
                      </a:r>
                      <a:b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Fundación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Ignacio</a:t>
                      </a:r>
                      <a:r>
                        <a:rPr lang="nl-B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nl-B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Larramendi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BNE 2010 according to the Biblioteca de Aragón, but the BNE itself stated 2019</a:t>
                      </a:r>
                      <a:endParaRPr lang="nl-BE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8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73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D240CC6-7156-012B-F18D-154265C7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C23DE5-C465-064A-ED67-39D68B1F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71" y="1600201"/>
            <a:ext cx="9352858" cy="434908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5E29B1-728A-1A35-D4B9-08D72BCD5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35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483A6C6-06DE-7375-E4CE-63CDC38F2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2748"/>
            <a:ext cx="10972800" cy="4032503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B200C0-1805-DC57-1F75-8376F013C8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F95340-9D18-493B-AA9D-F5E3D0CA7217}" type="slidenum">
              <a:rPr lang="en-US" altLang="fr-FR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fr-FR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5B4918E-2256-B8CF-4408-57F63B3E3246}"/>
              </a:ext>
            </a:extLst>
          </p:cNvPr>
          <p:cNvSpPr txBox="1"/>
          <p:nvPr/>
        </p:nvSpPr>
        <p:spPr>
          <a:xfrm>
            <a:off x="4439816" y="4509120"/>
            <a:ext cx="223224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 err="1"/>
              <a:t>Other</a:t>
            </a:r>
            <a:r>
              <a:rPr lang="nl-BE" dirty="0"/>
              <a:t> = </a:t>
            </a:r>
            <a:r>
              <a:rPr lang="en-GB" dirty="0"/>
              <a:t>authorities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1147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FFBC7AD-F8BC-9A9D-7434-2E920E55F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99031"/>
            <a:ext cx="10972800" cy="4059937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8BCBA6-44D6-DEB4-29C9-EE2B7F384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A6CCB46-28FE-4925-AEEB-44CA70BDEB51}" type="slidenum">
              <a:rPr lang="en-US" altLang="fr-FR" smtClean="0"/>
              <a:pPr>
                <a:spcAft>
                  <a:spcPts val="600"/>
                </a:spcAft>
                <a:defRPr/>
              </a:pPr>
              <a:t>9</a:t>
            </a:fld>
            <a:endParaRPr lang="en-US" altLang="fr-FR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786890A-1654-FF10-21FE-FD8E1AD295A9}"/>
              </a:ext>
            </a:extLst>
          </p:cNvPr>
          <p:cNvSpPr/>
          <p:nvPr/>
        </p:nvSpPr>
        <p:spPr>
          <a:xfrm>
            <a:off x="407368" y="3573016"/>
            <a:ext cx="42484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188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resentation1">
  <a:themeElements>
    <a:clrScheme name="Custom 1">
      <a:dk1>
        <a:sysClr val="windowText" lastClr="000000"/>
      </a:dk1>
      <a:lt1>
        <a:srgbClr val="FFFFFF"/>
      </a:lt1>
      <a:dk2>
        <a:srgbClr val="2B3975"/>
      </a:dk2>
      <a:lt2>
        <a:srgbClr val="8F969D"/>
      </a:lt2>
      <a:accent1>
        <a:srgbClr val="FE6A49"/>
      </a:accent1>
      <a:accent2>
        <a:srgbClr val="2B3975"/>
      </a:accent2>
      <a:accent3>
        <a:srgbClr val="EECF3A"/>
      </a:accent3>
      <a:accent4>
        <a:srgbClr val="F7ACC2"/>
      </a:accent4>
      <a:accent5>
        <a:srgbClr val="00442C"/>
      </a:accent5>
      <a:accent6>
        <a:srgbClr val="8A052B"/>
      </a:accent6>
      <a:hlink>
        <a:srgbClr val="FE6A49"/>
      </a:hlink>
      <a:folHlink>
        <a:srgbClr val="E4D6B8"/>
      </a:folHlink>
    </a:clrScheme>
    <a:fontScheme name="KBR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1297</TotalTime>
  <Words>726</Words>
  <Application>Microsoft Office PowerPoint</Application>
  <PresentationFormat>Breedbeeld</PresentationFormat>
  <Paragraphs>102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Presentation1</vt:lpstr>
      <vt:lpstr>PowerPoint-presentatie</vt:lpstr>
      <vt:lpstr>Survey on RDA implementation</vt:lpstr>
      <vt:lpstr>Type of institution</vt:lpstr>
      <vt:lpstr>Role of respondent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Planned developments in the next 2–5 years</vt:lpstr>
      <vt:lpstr>Planned developments in the next 2–5 years</vt:lpstr>
      <vt:lpstr>Planned developments in the next 2–5 years</vt:lpstr>
      <vt:lpstr>PowerPoint-presentatie</vt:lpstr>
      <vt:lpstr>PowerPoint-presentatie</vt:lpstr>
      <vt:lpstr>Survey in UK</vt:lpstr>
      <vt:lpstr>Survey in UK</vt:lpstr>
      <vt:lpstr>Survey in UK</vt:lpstr>
      <vt:lpstr>PowerPoint-presentatie</vt:lpstr>
      <vt:lpstr>Survey in UK</vt:lpstr>
      <vt:lpstr>Survey in UK</vt:lpstr>
      <vt:lpstr>Survey in UK Subscription to RDA Toolkit</vt:lpstr>
      <vt:lpstr>Survey in UK</vt:lpstr>
      <vt:lpstr>Survey in UK</vt:lpstr>
      <vt:lpstr>UK and EURIG  Training needed</vt:lpstr>
      <vt:lpstr>PowerPoint-presentatie</vt:lpstr>
      <vt:lpstr>In your opinion, what is the biggest difficulty of  RDA implementation at your institution?</vt:lpstr>
      <vt:lpstr>What advice would you give to institutions planning  RDA implementation?</vt:lpstr>
      <vt:lpstr>Proposal</vt:lpstr>
    </vt:vector>
  </TitlesOfParts>
  <Company>KBR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xdelor</dc:creator>
  <cp:lastModifiedBy>Hannes Lowagie</cp:lastModifiedBy>
  <cp:revision>67</cp:revision>
  <dcterms:created xsi:type="dcterms:W3CDTF">2016-06-08T12:10:21Z</dcterms:created>
  <dcterms:modified xsi:type="dcterms:W3CDTF">2026-05-29T06:10:43Z</dcterms:modified>
</cp:coreProperties>
</file>