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7" r:id="rId1"/>
  </p:sldMasterIdLst>
  <p:notesMasterIdLst>
    <p:notesMasterId r:id="rId7"/>
  </p:notesMasterIdLst>
  <p:handoutMasterIdLst>
    <p:handoutMasterId r:id="rId8"/>
  </p:handoutMasterIdLst>
  <p:sldIdLst>
    <p:sldId id="256" r:id="rId2"/>
    <p:sldId id="257" r:id="rId3"/>
    <p:sldId id="258" r:id="rId4"/>
    <p:sldId id="261" r:id="rId5"/>
    <p:sldId id="263" r:id="rId6"/>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F48782-5820-7242-0017-434CB4A85B92}" v="16" dt="2026-05-28T06:06:17.5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4" d="100"/>
          <a:sy n="64" d="100"/>
        </p:scale>
        <p:origin x="978" y="78"/>
      </p:cViewPr>
      <p:guideLst/>
    </p:cSldViewPr>
  </p:slideViewPr>
  <p:notesTextViewPr>
    <p:cViewPr>
      <p:scale>
        <a:sx n="1" d="1"/>
        <a:sy n="1" d="1"/>
      </p:scale>
      <p:origin x="0" y="-108"/>
    </p:cViewPr>
  </p:notesTextViewPr>
  <p:notesViewPr>
    <p:cSldViewPr snapToGrid="0">
      <p:cViewPr varScale="1">
        <p:scale>
          <a:sx n="52" d="100"/>
          <a:sy n="52" d="100"/>
        </p:scale>
        <p:origin x="294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ndin Cordery, Luna" userId="S::lsindin@bnc.cat::6171ba11-2e9f-46f6-993c-9038c59bee0b" providerId="AD" clId="Web-{56F48782-5820-7242-0017-434CB4A85B92}"/>
    <pc:docChg chg="modSld">
      <pc:chgData name="Sindin Cordery, Luna" userId="S::lsindin@bnc.cat::6171ba11-2e9f-46f6-993c-9038c59bee0b" providerId="AD" clId="Web-{56F48782-5820-7242-0017-434CB4A85B92}" dt="2026-05-28T06:06:17.507" v="15" actId="20577"/>
      <pc:docMkLst>
        <pc:docMk/>
      </pc:docMkLst>
      <pc:sldChg chg="modSp">
        <pc:chgData name="Sindin Cordery, Luna" userId="S::lsindin@bnc.cat::6171ba11-2e9f-46f6-993c-9038c59bee0b" providerId="AD" clId="Web-{56F48782-5820-7242-0017-434CB4A85B92}" dt="2026-05-28T06:06:17.507" v="15" actId="20577"/>
        <pc:sldMkLst>
          <pc:docMk/>
          <pc:sldMk cId="252352157" sldId="257"/>
        </pc:sldMkLst>
        <pc:spChg chg="mod">
          <ac:chgData name="Sindin Cordery, Luna" userId="S::lsindin@bnc.cat::6171ba11-2e9f-46f6-993c-9038c59bee0b" providerId="AD" clId="Web-{56F48782-5820-7242-0017-434CB4A85B92}" dt="2026-05-28T06:06:17.507" v="15" actId="20577"/>
          <ac:spMkLst>
            <pc:docMk/>
            <pc:sldMk cId="252352157" sldId="257"/>
            <ac:spMk id="3" creationId="{CBCE60DA-124D-D610-F8F4-44303705ACF1}"/>
          </ac:spMkLst>
        </pc:spChg>
      </pc:sldChg>
    </pc:docChg>
  </pc:docChgLst>
  <pc:docChgLst>
    <pc:chgData name="Sindin Cordery, Luna" userId="6171ba11-2e9f-46f6-993c-9038c59bee0b" providerId="ADAL" clId="{5D9CFC66-0797-493E-ABE1-4C3EC5EB047C}"/>
    <pc:docChg chg="undo custSel addSld delSld modSld sldOrd">
      <pc:chgData name="Sindin Cordery, Luna" userId="6171ba11-2e9f-46f6-993c-9038c59bee0b" providerId="ADAL" clId="{5D9CFC66-0797-493E-ABE1-4C3EC5EB047C}" dt="2026-05-21T07:34:48.581" v="2534" actId="20577"/>
      <pc:docMkLst>
        <pc:docMk/>
      </pc:docMkLst>
      <pc:sldChg chg="addSp delSp modSp mod delDesignElem modNotes modNotesTx">
        <pc:chgData name="Sindin Cordery, Luna" userId="6171ba11-2e9f-46f6-993c-9038c59bee0b" providerId="ADAL" clId="{5D9CFC66-0797-493E-ABE1-4C3EC5EB047C}" dt="2026-05-21T06:51:41.756" v="1112" actId="5793"/>
        <pc:sldMkLst>
          <pc:docMk/>
          <pc:sldMk cId="3053030351" sldId="256"/>
        </pc:sldMkLst>
        <pc:spChg chg="mod">
          <ac:chgData name="Sindin Cordery, Luna" userId="6171ba11-2e9f-46f6-993c-9038c59bee0b" providerId="ADAL" clId="{5D9CFC66-0797-493E-ABE1-4C3EC5EB047C}" dt="2026-05-21T06:50:54.956" v="1110" actId="790"/>
          <ac:spMkLst>
            <pc:docMk/>
            <pc:sldMk cId="3053030351" sldId="256"/>
            <ac:spMk id="2" creationId="{C2E8E3AA-C326-DEEC-367A-9CDFF0012298}"/>
          </ac:spMkLst>
        </pc:spChg>
        <pc:spChg chg="mod">
          <ac:chgData name="Sindin Cordery, Luna" userId="6171ba11-2e9f-46f6-993c-9038c59bee0b" providerId="ADAL" clId="{5D9CFC66-0797-493E-ABE1-4C3EC5EB047C}" dt="2026-05-21T06:50:54.956" v="1110" actId="790"/>
          <ac:spMkLst>
            <pc:docMk/>
            <pc:sldMk cId="3053030351" sldId="256"/>
            <ac:spMk id="3" creationId="{56BDBBA9-FA10-4DFA-DE27-E24D01A0E403}"/>
          </ac:spMkLst>
        </pc:spChg>
        <pc:spChg chg="add del mod">
          <ac:chgData name="Sindin Cordery, Luna" userId="6171ba11-2e9f-46f6-993c-9038c59bee0b" providerId="ADAL" clId="{5D9CFC66-0797-493E-ABE1-4C3EC5EB047C}" dt="2026-05-21T06:50:54.956" v="1110" actId="790"/>
          <ac:spMkLst>
            <pc:docMk/>
            <pc:sldMk cId="3053030351" sldId="256"/>
            <ac:spMk id="10" creationId="{8555C5B3-193A-4749-9AFD-682E53CDDE8F}"/>
          </ac:spMkLst>
        </pc:spChg>
        <pc:spChg chg="add del mod">
          <ac:chgData name="Sindin Cordery, Luna" userId="6171ba11-2e9f-46f6-993c-9038c59bee0b" providerId="ADAL" clId="{5D9CFC66-0797-493E-ABE1-4C3EC5EB047C}" dt="2026-05-21T06:50:54.956" v="1110" actId="790"/>
          <ac:spMkLst>
            <pc:docMk/>
            <pc:sldMk cId="3053030351" sldId="256"/>
            <ac:spMk id="12" creationId="{2EAE06A6-F76A-41C9-827A-C561B004485C}"/>
          </ac:spMkLst>
        </pc:spChg>
        <pc:spChg chg="add del mod">
          <ac:chgData name="Sindin Cordery, Luna" userId="6171ba11-2e9f-46f6-993c-9038c59bee0b" providerId="ADAL" clId="{5D9CFC66-0797-493E-ABE1-4C3EC5EB047C}" dt="2026-05-21T06:50:54.956" v="1110" actId="790"/>
          <ac:spMkLst>
            <pc:docMk/>
            <pc:sldMk cId="3053030351" sldId="256"/>
            <ac:spMk id="14" creationId="{89F9D4E8-0639-444B-949B-9518585061AF}"/>
          </ac:spMkLst>
        </pc:spChg>
        <pc:spChg chg="add del mod">
          <ac:chgData name="Sindin Cordery, Luna" userId="6171ba11-2e9f-46f6-993c-9038c59bee0b" providerId="ADAL" clId="{5D9CFC66-0797-493E-ABE1-4C3EC5EB047C}" dt="2026-05-21T06:50:54.956" v="1110" actId="790"/>
          <ac:spMkLst>
            <pc:docMk/>
            <pc:sldMk cId="3053030351" sldId="256"/>
            <ac:spMk id="16" creationId="{7E3DA7A2-ED70-4BBA-AB72-00AD461FA405}"/>
          </ac:spMkLst>
        </pc:spChg>
        <pc:spChg chg="add del mod">
          <ac:chgData name="Sindin Cordery, Luna" userId="6171ba11-2e9f-46f6-993c-9038c59bee0b" providerId="ADAL" clId="{5D9CFC66-0797-493E-ABE1-4C3EC5EB047C}" dt="2026-05-21T06:50:54.956" v="1110" actId="790"/>
          <ac:spMkLst>
            <pc:docMk/>
            <pc:sldMk cId="3053030351" sldId="256"/>
            <ac:spMk id="18" creationId="{FC485432-3647-4218-B5D3-15D3FA222B13}"/>
          </ac:spMkLst>
        </pc:spChg>
        <pc:spChg chg="add del mod">
          <ac:chgData name="Sindin Cordery, Luna" userId="6171ba11-2e9f-46f6-993c-9038c59bee0b" providerId="ADAL" clId="{5D9CFC66-0797-493E-ABE1-4C3EC5EB047C}" dt="2026-05-21T06:50:54.956" v="1110" actId="790"/>
          <ac:spMkLst>
            <pc:docMk/>
            <pc:sldMk cId="3053030351" sldId="256"/>
            <ac:spMk id="20" creationId="{F4AFDDCA-6ABA-4D23-8A5C-1BF0F4308148}"/>
          </ac:spMkLst>
        </pc:spChg>
      </pc:sldChg>
      <pc:sldChg chg="addSp delSp modSp mod delDesignElem modNotes">
        <pc:chgData name="Sindin Cordery, Luna" userId="6171ba11-2e9f-46f6-993c-9038c59bee0b" providerId="ADAL" clId="{5D9CFC66-0797-493E-ABE1-4C3EC5EB047C}" dt="2026-05-21T06:50:54.956" v="1110" actId="790"/>
        <pc:sldMkLst>
          <pc:docMk/>
          <pc:sldMk cId="252352157" sldId="257"/>
        </pc:sldMkLst>
        <pc:spChg chg="mod">
          <ac:chgData name="Sindin Cordery, Luna" userId="6171ba11-2e9f-46f6-993c-9038c59bee0b" providerId="ADAL" clId="{5D9CFC66-0797-493E-ABE1-4C3EC5EB047C}" dt="2026-05-19T06:34:24.241" v="75" actId="790"/>
          <ac:spMkLst>
            <pc:docMk/>
            <pc:sldMk cId="252352157" sldId="257"/>
            <ac:spMk id="3" creationId="{CBCE60DA-124D-D610-F8F4-44303705ACF1}"/>
          </ac:spMkLst>
        </pc:spChg>
        <pc:spChg chg="add del">
          <ac:chgData name="Sindin Cordery, Luna" userId="6171ba11-2e9f-46f6-993c-9038c59bee0b" providerId="ADAL" clId="{5D9CFC66-0797-493E-ABE1-4C3EC5EB047C}" dt="2026-05-19T06:55:25.356" v="470"/>
          <ac:spMkLst>
            <pc:docMk/>
            <pc:sldMk cId="252352157" sldId="257"/>
            <ac:spMk id="8" creationId="{1B15ED52-F352-441B-82BF-E0EA34836D08}"/>
          </ac:spMkLst>
        </pc:spChg>
        <pc:spChg chg="add del">
          <ac:chgData name="Sindin Cordery, Luna" userId="6171ba11-2e9f-46f6-993c-9038c59bee0b" providerId="ADAL" clId="{5D9CFC66-0797-493E-ABE1-4C3EC5EB047C}" dt="2026-05-19T06:55:25.356" v="470"/>
          <ac:spMkLst>
            <pc:docMk/>
            <pc:sldMk cId="252352157" sldId="257"/>
            <ac:spMk id="10" creationId="{3B2E3793-BFE6-45A2-9B7B-E18844431C99}"/>
          </ac:spMkLst>
        </pc:spChg>
        <pc:spChg chg="add del mod">
          <ac:chgData name="Sindin Cordery, Luna" userId="6171ba11-2e9f-46f6-993c-9038c59bee0b" providerId="ADAL" clId="{5D9CFC66-0797-493E-ABE1-4C3EC5EB047C}" dt="2026-05-19T06:55:25.356" v="470"/>
          <ac:spMkLst>
            <pc:docMk/>
            <pc:sldMk cId="252352157" sldId="257"/>
            <ac:spMk id="12" creationId="{BC4C4868-CB8F-4AF9-9CDB-8108F2C19B67}"/>
          </ac:spMkLst>
        </pc:spChg>
        <pc:spChg chg="add del">
          <ac:chgData name="Sindin Cordery, Luna" userId="6171ba11-2e9f-46f6-993c-9038c59bee0b" providerId="ADAL" clId="{5D9CFC66-0797-493E-ABE1-4C3EC5EB047C}" dt="2026-05-19T06:55:25.356" v="470"/>
          <ac:spMkLst>
            <pc:docMk/>
            <pc:sldMk cId="252352157" sldId="257"/>
            <ac:spMk id="14" creationId="{375E0459-6403-40CD-989D-56A4407CA12E}"/>
          </ac:spMkLst>
        </pc:spChg>
        <pc:spChg chg="add del">
          <ac:chgData name="Sindin Cordery, Luna" userId="6171ba11-2e9f-46f6-993c-9038c59bee0b" providerId="ADAL" clId="{5D9CFC66-0797-493E-ABE1-4C3EC5EB047C}" dt="2026-05-19T06:55:25.356" v="470"/>
          <ac:spMkLst>
            <pc:docMk/>
            <pc:sldMk cId="252352157" sldId="257"/>
            <ac:spMk id="16" creationId="{53E5B1A8-3AC9-4BD1-9BBC-78CA94F2D1BA}"/>
          </ac:spMkLst>
        </pc:spChg>
        <pc:spChg chg="mod">
          <ac:chgData name="Sindin Cordery, Luna" userId="6171ba11-2e9f-46f6-993c-9038c59bee0b" providerId="ADAL" clId="{5D9CFC66-0797-493E-ABE1-4C3EC5EB047C}" dt="2026-05-21T06:50:54.956" v="1110" actId="790"/>
          <ac:spMkLst>
            <pc:docMk/>
            <pc:sldMk cId="252352157" sldId="257"/>
            <ac:spMk id="75" creationId="{A0BD3070-047E-90A8-A4E4-7059D52C7273}"/>
          </ac:spMkLst>
        </pc:spChg>
        <pc:spChg chg="mod">
          <ac:chgData name="Sindin Cordery, Luna" userId="6171ba11-2e9f-46f6-993c-9038c59bee0b" providerId="ADAL" clId="{5D9CFC66-0797-493E-ABE1-4C3EC5EB047C}" dt="2026-05-19T07:44:57.483" v="557" actId="1076"/>
          <ac:spMkLst>
            <pc:docMk/>
            <pc:sldMk cId="252352157" sldId="257"/>
            <ac:spMk id="76" creationId="{271D6393-B7BE-6835-112B-930105C31365}"/>
          </ac:spMkLst>
        </pc:spChg>
        <pc:spChg chg="mod">
          <ac:chgData name="Sindin Cordery, Luna" userId="6171ba11-2e9f-46f6-993c-9038c59bee0b" providerId="ADAL" clId="{5D9CFC66-0797-493E-ABE1-4C3EC5EB047C}" dt="2026-05-21T06:50:54.956" v="1110" actId="790"/>
          <ac:spMkLst>
            <pc:docMk/>
            <pc:sldMk cId="252352157" sldId="257"/>
            <ac:spMk id="82" creationId="{D97924E8-CCD5-8597-F924-E18D73E43143}"/>
          </ac:spMkLst>
        </pc:spChg>
        <pc:spChg chg="mod">
          <ac:chgData name="Sindin Cordery, Luna" userId="6171ba11-2e9f-46f6-993c-9038c59bee0b" providerId="ADAL" clId="{5D9CFC66-0797-493E-ABE1-4C3EC5EB047C}" dt="2026-05-21T06:50:54.956" v="1110" actId="790"/>
          <ac:spMkLst>
            <pc:docMk/>
            <pc:sldMk cId="252352157" sldId="257"/>
            <ac:spMk id="83" creationId="{1F44EEF7-5643-3E44-32B7-6D3455B6FCB4}"/>
          </ac:spMkLst>
        </pc:spChg>
        <pc:spChg chg="add mod">
          <ac:chgData name="Sindin Cordery, Luna" userId="6171ba11-2e9f-46f6-993c-9038c59bee0b" providerId="ADAL" clId="{5D9CFC66-0797-493E-ABE1-4C3EC5EB047C}" dt="2026-05-19T07:44:57.483" v="557" actId="1076"/>
          <ac:spMkLst>
            <pc:docMk/>
            <pc:sldMk cId="252352157" sldId="257"/>
            <ac:spMk id="86" creationId="{A7EAEF81-C0DB-BBB0-8F72-779CF6DD309A}"/>
          </ac:spMkLst>
        </pc:spChg>
        <pc:spChg chg="add">
          <ac:chgData name="Sindin Cordery, Luna" userId="6171ba11-2e9f-46f6-993c-9038c59bee0b" providerId="ADAL" clId="{5D9CFC66-0797-493E-ABE1-4C3EC5EB047C}" dt="2026-05-19T07:44:44.450" v="556"/>
          <ac:spMkLst>
            <pc:docMk/>
            <pc:sldMk cId="252352157" sldId="257"/>
            <ac:spMk id="91" creationId="{F5395F92-3169-D58E-E5F1-470EEB0A6167}"/>
          </ac:spMkLst>
        </pc:spChg>
        <pc:spChg chg="add mod">
          <ac:chgData name="Sindin Cordery, Luna" userId="6171ba11-2e9f-46f6-993c-9038c59bee0b" providerId="ADAL" clId="{5D9CFC66-0797-493E-ABE1-4C3EC5EB047C}" dt="2026-05-19T07:44:57.483" v="557" actId="1076"/>
          <ac:spMkLst>
            <pc:docMk/>
            <pc:sldMk cId="252352157" sldId="257"/>
            <ac:spMk id="96" creationId="{F0096955-DC8F-6CA4-34AB-1BAD2BB4E785}"/>
          </ac:spMkLst>
        </pc:spChg>
        <pc:spChg chg="add mod">
          <ac:chgData name="Sindin Cordery, Luna" userId="6171ba11-2e9f-46f6-993c-9038c59bee0b" providerId="ADAL" clId="{5D9CFC66-0797-493E-ABE1-4C3EC5EB047C}" dt="2026-05-21T06:50:54.956" v="1110" actId="790"/>
          <ac:spMkLst>
            <pc:docMk/>
            <pc:sldMk cId="252352157" sldId="257"/>
            <ac:spMk id="103" creationId="{6774637D-5CD9-B492-1539-3D623E794966}"/>
          </ac:spMkLst>
        </pc:spChg>
        <pc:spChg chg="mod">
          <ac:chgData name="Sindin Cordery, Luna" userId="6171ba11-2e9f-46f6-993c-9038c59bee0b" providerId="ADAL" clId="{5D9CFC66-0797-493E-ABE1-4C3EC5EB047C}" dt="2026-05-21T06:50:54.956" v="1110" actId="790"/>
          <ac:spMkLst>
            <pc:docMk/>
            <pc:sldMk cId="252352157" sldId="257"/>
            <ac:spMk id="105" creationId="{CD4FB7CD-D91A-2938-46DB-E07B2268ADB3}"/>
          </ac:spMkLst>
        </pc:spChg>
        <pc:spChg chg="add mod">
          <ac:chgData name="Sindin Cordery, Luna" userId="6171ba11-2e9f-46f6-993c-9038c59bee0b" providerId="ADAL" clId="{5D9CFC66-0797-493E-ABE1-4C3EC5EB047C}" dt="2026-05-19T07:44:57.483" v="557" actId="1076"/>
          <ac:spMkLst>
            <pc:docMk/>
            <pc:sldMk cId="252352157" sldId="257"/>
            <ac:spMk id="108" creationId="{ECFF3A5C-F6EB-312A-A091-ABDED8CC7BB0}"/>
          </ac:spMkLst>
        </pc:spChg>
        <pc:spChg chg="add mod">
          <ac:chgData name="Sindin Cordery, Luna" userId="6171ba11-2e9f-46f6-993c-9038c59bee0b" providerId="ADAL" clId="{5D9CFC66-0797-493E-ABE1-4C3EC5EB047C}" dt="2026-05-21T06:50:54.956" v="1110" actId="790"/>
          <ac:spMkLst>
            <pc:docMk/>
            <pc:sldMk cId="252352157" sldId="257"/>
            <ac:spMk id="111" creationId="{E0E14989-5D41-A6DF-A1A6-FC01D45D709C}"/>
          </ac:spMkLst>
        </pc:spChg>
        <pc:spChg chg="mod">
          <ac:chgData name="Sindin Cordery, Luna" userId="6171ba11-2e9f-46f6-993c-9038c59bee0b" providerId="ADAL" clId="{5D9CFC66-0797-493E-ABE1-4C3EC5EB047C}" dt="2026-05-21T06:50:54.956" v="1110" actId="790"/>
          <ac:spMkLst>
            <pc:docMk/>
            <pc:sldMk cId="252352157" sldId="257"/>
            <ac:spMk id="112" creationId="{43E420CF-33B1-BFED-0EB7-61AC9610B687}"/>
          </ac:spMkLst>
        </pc:spChg>
        <pc:spChg chg="add mod">
          <ac:chgData name="Sindin Cordery, Luna" userId="6171ba11-2e9f-46f6-993c-9038c59bee0b" providerId="ADAL" clId="{5D9CFC66-0797-493E-ABE1-4C3EC5EB047C}" dt="2026-05-19T07:44:57.483" v="557" actId="1076"/>
          <ac:spMkLst>
            <pc:docMk/>
            <pc:sldMk cId="252352157" sldId="257"/>
            <ac:spMk id="118" creationId="{5F920507-30EC-9BA6-F7AD-1C5315A0C925}"/>
          </ac:spMkLst>
        </pc:spChg>
        <pc:spChg chg="mod">
          <ac:chgData name="Sindin Cordery, Luna" userId="6171ba11-2e9f-46f6-993c-9038c59bee0b" providerId="ADAL" clId="{5D9CFC66-0797-493E-ABE1-4C3EC5EB047C}" dt="2026-05-21T06:50:54.956" v="1110" actId="790"/>
          <ac:spMkLst>
            <pc:docMk/>
            <pc:sldMk cId="252352157" sldId="257"/>
            <ac:spMk id="122" creationId="{ED53D838-6B0A-4B8C-A421-C9283C657264}"/>
          </ac:spMkLst>
        </pc:spChg>
        <pc:spChg chg="add mod">
          <ac:chgData name="Sindin Cordery, Luna" userId="6171ba11-2e9f-46f6-993c-9038c59bee0b" providerId="ADAL" clId="{5D9CFC66-0797-493E-ABE1-4C3EC5EB047C}" dt="2026-05-19T07:44:57.483" v="557" actId="1076"/>
          <ac:spMkLst>
            <pc:docMk/>
            <pc:sldMk cId="252352157" sldId="257"/>
            <ac:spMk id="123" creationId="{16A5298D-52EF-9B04-9D56-52702B5EFC53}"/>
          </ac:spMkLst>
        </pc:spChg>
        <pc:spChg chg="add mod">
          <ac:chgData name="Sindin Cordery, Luna" userId="6171ba11-2e9f-46f6-993c-9038c59bee0b" providerId="ADAL" clId="{5D9CFC66-0797-493E-ABE1-4C3EC5EB047C}" dt="2026-05-19T07:44:57.483" v="557" actId="1076"/>
          <ac:spMkLst>
            <pc:docMk/>
            <pc:sldMk cId="252352157" sldId="257"/>
            <ac:spMk id="124" creationId="{CF17C1BE-B732-81B3-2761-6721423121DD}"/>
          </ac:spMkLst>
        </pc:spChg>
        <pc:spChg chg="mod">
          <ac:chgData name="Sindin Cordery, Luna" userId="6171ba11-2e9f-46f6-993c-9038c59bee0b" providerId="ADAL" clId="{5D9CFC66-0797-493E-ABE1-4C3EC5EB047C}" dt="2026-05-21T06:50:54.956" v="1110" actId="790"/>
          <ac:spMkLst>
            <pc:docMk/>
            <pc:sldMk cId="252352157" sldId="257"/>
            <ac:spMk id="125" creationId="{9F37517E-1092-4EC7-E43B-B98738A74724}"/>
          </ac:spMkLst>
        </pc:spChg>
        <pc:spChg chg="mod">
          <ac:chgData name="Sindin Cordery, Luna" userId="6171ba11-2e9f-46f6-993c-9038c59bee0b" providerId="ADAL" clId="{5D9CFC66-0797-493E-ABE1-4C3EC5EB047C}" dt="2026-05-21T06:50:54.956" v="1110" actId="790"/>
          <ac:spMkLst>
            <pc:docMk/>
            <pc:sldMk cId="252352157" sldId="257"/>
            <ac:spMk id="130" creationId="{BBC96336-A629-38DC-BB55-EC84711E0958}"/>
          </ac:spMkLst>
        </pc:spChg>
        <pc:spChg chg="add mod">
          <ac:chgData name="Sindin Cordery, Luna" userId="6171ba11-2e9f-46f6-993c-9038c59bee0b" providerId="ADAL" clId="{5D9CFC66-0797-493E-ABE1-4C3EC5EB047C}" dt="2026-05-19T07:44:57.483" v="557" actId="1076"/>
          <ac:spMkLst>
            <pc:docMk/>
            <pc:sldMk cId="252352157" sldId="257"/>
            <ac:spMk id="131" creationId="{9A94CF4F-E02B-7937-832C-4A3E96F2A577}"/>
          </ac:spMkLst>
        </pc:spChg>
      </pc:sldChg>
      <pc:sldChg chg="addSp delSp modSp mod setBg delDesignElem modNotesTx">
        <pc:chgData name="Sindin Cordery, Luna" userId="6171ba11-2e9f-46f6-993c-9038c59bee0b" providerId="ADAL" clId="{5D9CFC66-0797-493E-ABE1-4C3EC5EB047C}" dt="2026-05-21T07:09:03.374" v="1507" actId="20577"/>
        <pc:sldMkLst>
          <pc:docMk/>
          <pc:sldMk cId="2397709066" sldId="258"/>
        </pc:sldMkLst>
        <pc:spChg chg="mod">
          <ac:chgData name="Sindin Cordery, Luna" userId="6171ba11-2e9f-46f6-993c-9038c59bee0b" providerId="ADAL" clId="{5D9CFC66-0797-493E-ABE1-4C3EC5EB047C}" dt="2026-05-21T06:50:54.956" v="1110" actId="790"/>
          <ac:spMkLst>
            <pc:docMk/>
            <pc:sldMk cId="2397709066" sldId="258"/>
            <ac:spMk id="2" creationId="{93ADA73D-B783-0B37-D480-2819E1FDC064}"/>
          </ac:spMkLst>
        </pc:spChg>
        <pc:spChg chg="mod">
          <ac:chgData name="Sindin Cordery, Luna" userId="6171ba11-2e9f-46f6-993c-9038c59bee0b" providerId="ADAL" clId="{5D9CFC66-0797-493E-ABE1-4C3EC5EB047C}" dt="2026-05-21T06:50:54.956" v="1110" actId="790"/>
          <ac:spMkLst>
            <pc:docMk/>
            <pc:sldMk cId="2397709066" sldId="258"/>
            <ac:spMk id="3" creationId="{14BBA93C-9C46-D1A5-B3DE-E8F2B551AEDE}"/>
          </ac:spMkLst>
        </pc:spChg>
        <pc:spChg chg="add del mod">
          <ac:chgData name="Sindin Cordery, Luna" userId="6171ba11-2e9f-46f6-993c-9038c59bee0b" providerId="ADAL" clId="{5D9CFC66-0797-493E-ABE1-4C3EC5EB047C}" dt="2026-05-21T06:50:54.956" v="1110" actId="790"/>
          <ac:spMkLst>
            <pc:docMk/>
            <pc:sldMk cId="2397709066" sldId="258"/>
            <ac:spMk id="5" creationId="{1B15ED52-F352-441B-82BF-E0EA34836D08}"/>
          </ac:spMkLst>
        </pc:spChg>
        <pc:spChg chg="add del mod">
          <ac:chgData name="Sindin Cordery, Luna" userId="6171ba11-2e9f-46f6-993c-9038c59bee0b" providerId="ADAL" clId="{5D9CFC66-0797-493E-ABE1-4C3EC5EB047C}" dt="2026-05-21T06:50:54.956" v="1110" actId="790"/>
          <ac:spMkLst>
            <pc:docMk/>
            <pc:sldMk cId="2397709066" sldId="258"/>
            <ac:spMk id="6" creationId="{3B2E3793-BFE6-45A2-9B7B-E18844431C99}"/>
          </ac:spMkLst>
        </pc:spChg>
        <pc:spChg chg="add del mod">
          <ac:chgData name="Sindin Cordery, Luna" userId="6171ba11-2e9f-46f6-993c-9038c59bee0b" providerId="ADAL" clId="{5D9CFC66-0797-493E-ABE1-4C3EC5EB047C}" dt="2026-05-21T06:50:54.956" v="1110" actId="790"/>
          <ac:spMkLst>
            <pc:docMk/>
            <pc:sldMk cId="2397709066" sldId="258"/>
            <ac:spMk id="7" creationId="{BC4C4868-CB8F-4AF9-9CDB-8108F2C19B67}"/>
          </ac:spMkLst>
        </pc:spChg>
        <pc:spChg chg="add del mod">
          <ac:chgData name="Sindin Cordery, Luna" userId="6171ba11-2e9f-46f6-993c-9038c59bee0b" providerId="ADAL" clId="{5D9CFC66-0797-493E-ABE1-4C3EC5EB047C}" dt="2026-05-21T06:50:54.956" v="1110" actId="790"/>
          <ac:spMkLst>
            <pc:docMk/>
            <pc:sldMk cId="2397709066" sldId="258"/>
            <ac:spMk id="9" creationId="{375E0459-6403-40CD-989D-56A4407CA12E}"/>
          </ac:spMkLst>
        </pc:spChg>
        <pc:spChg chg="add del mod">
          <ac:chgData name="Sindin Cordery, Luna" userId="6171ba11-2e9f-46f6-993c-9038c59bee0b" providerId="ADAL" clId="{5D9CFC66-0797-493E-ABE1-4C3EC5EB047C}" dt="2026-05-21T06:50:54.956" v="1110" actId="790"/>
          <ac:spMkLst>
            <pc:docMk/>
            <pc:sldMk cId="2397709066" sldId="258"/>
            <ac:spMk id="11" creationId="{53E5B1A8-3AC9-4BD1-9BBC-78CA94F2D1BA}"/>
          </ac:spMkLst>
        </pc:spChg>
        <pc:picChg chg="add mod">
          <ac:chgData name="Sindin Cordery, Luna" userId="6171ba11-2e9f-46f6-993c-9038c59bee0b" providerId="ADAL" clId="{5D9CFC66-0797-493E-ABE1-4C3EC5EB047C}" dt="2026-05-19T06:38:14.714" v="188" actId="1076"/>
          <ac:picMkLst>
            <pc:docMk/>
            <pc:sldMk cId="2397709066" sldId="258"/>
            <ac:picMk id="13" creationId="{CEAFF0B6-2305-3BB5-5E54-CFA61CD30A4F}"/>
          </ac:picMkLst>
        </pc:picChg>
      </pc:sldChg>
      <pc:sldChg chg="addSp delSp modSp add mod delDesignElem modNotesTx">
        <pc:chgData name="Sindin Cordery, Luna" userId="6171ba11-2e9f-46f6-993c-9038c59bee0b" providerId="ADAL" clId="{5D9CFC66-0797-493E-ABE1-4C3EC5EB047C}" dt="2026-05-21T07:29:05.939" v="2188" actId="20577"/>
        <pc:sldMkLst>
          <pc:docMk/>
          <pc:sldMk cId="4204486636" sldId="261"/>
        </pc:sldMkLst>
        <pc:spChg chg="mod">
          <ac:chgData name="Sindin Cordery, Luna" userId="6171ba11-2e9f-46f6-993c-9038c59bee0b" providerId="ADAL" clId="{5D9CFC66-0797-493E-ABE1-4C3EC5EB047C}" dt="2026-05-21T06:50:54.956" v="1110" actId="790"/>
          <ac:spMkLst>
            <pc:docMk/>
            <pc:sldMk cId="4204486636" sldId="261"/>
            <ac:spMk id="2" creationId="{51EFAE7E-7DAF-9863-FEA5-1048FE900648}"/>
          </ac:spMkLst>
        </pc:spChg>
        <pc:spChg chg="mod">
          <ac:chgData name="Sindin Cordery, Luna" userId="6171ba11-2e9f-46f6-993c-9038c59bee0b" providerId="ADAL" clId="{5D9CFC66-0797-493E-ABE1-4C3EC5EB047C}" dt="2026-05-21T06:50:54.956" v="1110" actId="790"/>
          <ac:spMkLst>
            <pc:docMk/>
            <pc:sldMk cId="4204486636" sldId="261"/>
            <ac:spMk id="3" creationId="{D685DB71-26DD-EBF0-B316-190B797ABCFD}"/>
          </ac:spMkLst>
        </pc:spChg>
        <pc:spChg chg="add del mod">
          <ac:chgData name="Sindin Cordery, Luna" userId="6171ba11-2e9f-46f6-993c-9038c59bee0b" providerId="ADAL" clId="{5D9CFC66-0797-493E-ABE1-4C3EC5EB047C}" dt="2026-05-21T06:50:54.956" v="1110" actId="790"/>
          <ac:spMkLst>
            <pc:docMk/>
            <pc:sldMk cId="4204486636" sldId="261"/>
            <ac:spMk id="5" creationId="{CFE69F03-0546-C079-DB66-0E911CC6A594}"/>
          </ac:spMkLst>
        </pc:spChg>
        <pc:spChg chg="add del mod">
          <ac:chgData name="Sindin Cordery, Luna" userId="6171ba11-2e9f-46f6-993c-9038c59bee0b" providerId="ADAL" clId="{5D9CFC66-0797-493E-ABE1-4C3EC5EB047C}" dt="2026-05-21T06:50:54.956" v="1110" actId="790"/>
          <ac:spMkLst>
            <pc:docMk/>
            <pc:sldMk cId="4204486636" sldId="261"/>
            <ac:spMk id="6" creationId="{27D1C836-4262-D64D-36C7-FBA1254B5A0A}"/>
          </ac:spMkLst>
        </pc:spChg>
        <pc:spChg chg="add del mod">
          <ac:chgData name="Sindin Cordery, Luna" userId="6171ba11-2e9f-46f6-993c-9038c59bee0b" providerId="ADAL" clId="{5D9CFC66-0797-493E-ABE1-4C3EC5EB047C}" dt="2026-05-21T06:50:54.956" v="1110" actId="790"/>
          <ac:spMkLst>
            <pc:docMk/>
            <pc:sldMk cId="4204486636" sldId="261"/>
            <ac:spMk id="7" creationId="{0257C4B3-68E4-A4C0-EC1E-70275C883C32}"/>
          </ac:spMkLst>
        </pc:spChg>
        <pc:spChg chg="add del mod">
          <ac:chgData name="Sindin Cordery, Luna" userId="6171ba11-2e9f-46f6-993c-9038c59bee0b" providerId="ADAL" clId="{5D9CFC66-0797-493E-ABE1-4C3EC5EB047C}" dt="2026-05-21T06:50:54.956" v="1110" actId="790"/>
          <ac:spMkLst>
            <pc:docMk/>
            <pc:sldMk cId="4204486636" sldId="261"/>
            <ac:spMk id="9" creationId="{1ABF1CE3-7487-F800-3021-9F705B55304E}"/>
          </ac:spMkLst>
        </pc:spChg>
        <pc:spChg chg="add del mod">
          <ac:chgData name="Sindin Cordery, Luna" userId="6171ba11-2e9f-46f6-993c-9038c59bee0b" providerId="ADAL" clId="{5D9CFC66-0797-493E-ABE1-4C3EC5EB047C}" dt="2026-05-21T06:50:54.956" v="1110" actId="790"/>
          <ac:spMkLst>
            <pc:docMk/>
            <pc:sldMk cId="4204486636" sldId="261"/>
            <ac:spMk id="11" creationId="{42EC1C57-AC60-B062-4C1F-31074EA1F9E5}"/>
          </ac:spMkLst>
        </pc:spChg>
        <pc:picChg chg="add mod">
          <ac:chgData name="Sindin Cordery, Luna" userId="6171ba11-2e9f-46f6-993c-9038c59bee0b" providerId="ADAL" clId="{5D9CFC66-0797-493E-ABE1-4C3EC5EB047C}" dt="2026-05-19T06:50:47.367" v="449" actId="1076"/>
          <ac:picMkLst>
            <pc:docMk/>
            <pc:sldMk cId="4204486636" sldId="261"/>
            <ac:picMk id="8" creationId="{863C209F-B33B-14F7-3121-701C6EC2F721}"/>
          </ac:picMkLst>
        </pc:picChg>
        <pc:picChg chg="add mod">
          <ac:chgData name="Sindin Cordery, Luna" userId="6171ba11-2e9f-46f6-993c-9038c59bee0b" providerId="ADAL" clId="{5D9CFC66-0797-493E-ABE1-4C3EC5EB047C}" dt="2026-05-19T06:50:49.374" v="450" actId="1076"/>
          <ac:picMkLst>
            <pc:docMk/>
            <pc:sldMk cId="4204486636" sldId="261"/>
            <ac:picMk id="12" creationId="{B994C916-6B2A-0593-131B-3E85A04CAE18}"/>
          </ac:picMkLst>
        </pc:picChg>
        <pc:picChg chg="add mod">
          <ac:chgData name="Sindin Cordery, Luna" userId="6171ba11-2e9f-46f6-993c-9038c59bee0b" providerId="ADAL" clId="{5D9CFC66-0797-493E-ABE1-4C3EC5EB047C}" dt="2026-05-19T06:50:52.654" v="451" actId="1076"/>
          <ac:picMkLst>
            <pc:docMk/>
            <pc:sldMk cId="4204486636" sldId="261"/>
            <ac:picMk id="15" creationId="{A42E2278-B3D8-034D-E3F9-E0037D65EAE4}"/>
          </ac:picMkLst>
        </pc:picChg>
      </pc:sldChg>
      <pc:sldChg chg="addSp delSp modSp add mod ord modNotesTx">
        <pc:chgData name="Sindin Cordery, Luna" userId="6171ba11-2e9f-46f6-993c-9038c59bee0b" providerId="ADAL" clId="{5D9CFC66-0797-493E-ABE1-4C3EC5EB047C}" dt="2026-05-21T07:34:48.581" v="2534" actId="20577"/>
        <pc:sldMkLst>
          <pc:docMk/>
          <pc:sldMk cId="55670781" sldId="263"/>
        </pc:sldMkLst>
        <pc:spChg chg="mod">
          <ac:chgData name="Sindin Cordery, Luna" userId="6171ba11-2e9f-46f6-993c-9038c59bee0b" providerId="ADAL" clId="{5D9CFC66-0797-493E-ABE1-4C3EC5EB047C}" dt="2026-05-21T06:50:54.956" v="1110" actId="790"/>
          <ac:spMkLst>
            <pc:docMk/>
            <pc:sldMk cId="55670781" sldId="263"/>
            <ac:spMk id="2" creationId="{E74F89D4-2FD3-A4EB-C509-BDECB1441D7C}"/>
          </ac:spMkLst>
        </pc:spChg>
        <pc:spChg chg="mod">
          <ac:chgData name="Sindin Cordery, Luna" userId="6171ba11-2e9f-46f6-993c-9038c59bee0b" providerId="ADAL" clId="{5D9CFC66-0797-493E-ABE1-4C3EC5EB047C}" dt="2026-05-21T06:50:54.956" v="1110" actId="790"/>
          <ac:spMkLst>
            <pc:docMk/>
            <pc:sldMk cId="55670781" sldId="263"/>
            <ac:spMk id="3" creationId="{DD7E2BB9-C7FE-8D03-23BC-DEB905732EEA}"/>
          </ac:spMkLst>
        </pc:spChg>
        <pc:spChg chg="mod">
          <ac:chgData name="Sindin Cordery, Luna" userId="6171ba11-2e9f-46f6-993c-9038c59bee0b" providerId="ADAL" clId="{5D9CFC66-0797-493E-ABE1-4C3EC5EB047C}" dt="2026-05-21T06:50:54.956" v="1110" actId="790"/>
          <ac:spMkLst>
            <pc:docMk/>
            <pc:sldMk cId="55670781" sldId="263"/>
            <ac:spMk id="10" creationId="{23B56EC5-1989-C49F-AEDD-36D67A1745FF}"/>
          </ac:spMkLst>
        </pc:spChg>
        <pc:spChg chg="mod">
          <ac:chgData name="Sindin Cordery, Luna" userId="6171ba11-2e9f-46f6-993c-9038c59bee0b" providerId="ADAL" clId="{5D9CFC66-0797-493E-ABE1-4C3EC5EB047C}" dt="2026-05-21T06:50:54.956" v="1110" actId="790"/>
          <ac:spMkLst>
            <pc:docMk/>
            <pc:sldMk cId="55670781" sldId="263"/>
            <ac:spMk id="12" creationId="{5C9C4DB8-6505-E77E-AFCE-AB48C3B545A3}"/>
          </ac:spMkLst>
        </pc:spChg>
        <pc:spChg chg="mod">
          <ac:chgData name="Sindin Cordery, Luna" userId="6171ba11-2e9f-46f6-993c-9038c59bee0b" providerId="ADAL" clId="{5D9CFC66-0797-493E-ABE1-4C3EC5EB047C}" dt="2026-05-21T06:50:54.956" v="1110" actId="790"/>
          <ac:spMkLst>
            <pc:docMk/>
            <pc:sldMk cId="55670781" sldId="263"/>
            <ac:spMk id="14" creationId="{B9146A1D-67DE-4FAF-B7B8-947B65E7CB2B}"/>
          </ac:spMkLst>
        </pc:spChg>
        <pc:spChg chg="mod">
          <ac:chgData name="Sindin Cordery, Luna" userId="6171ba11-2e9f-46f6-993c-9038c59bee0b" providerId="ADAL" clId="{5D9CFC66-0797-493E-ABE1-4C3EC5EB047C}" dt="2026-05-21T06:50:54.956" v="1110" actId="790"/>
          <ac:spMkLst>
            <pc:docMk/>
            <pc:sldMk cId="55670781" sldId="263"/>
            <ac:spMk id="16" creationId="{69484B78-7639-3621-31F7-1408E9FEC24E}"/>
          </ac:spMkLst>
        </pc:spChg>
        <pc:spChg chg="mod">
          <ac:chgData name="Sindin Cordery, Luna" userId="6171ba11-2e9f-46f6-993c-9038c59bee0b" providerId="ADAL" clId="{5D9CFC66-0797-493E-ABE1-4C3EC5EB047C}" dt="2026-05-21T06:50:54.956" v="1110" actId="790"/>
          <ac:spMkLst>
            <pc:docMk/>
            <pc:sldMk cId="55670781" sldId="263"/>
            <ac:spMk id="18" creationId="{A897C054-2AFD-2F7F-9CEB-D7E2CE277FF4}"/>
          </ac:spMkLst>
        </pc:spChg>
        <pc:spChg chg="mod">
          <ac:chgData name="Sindin Cordery, Luna" userId="6171ba11-2e9f-46f6-993c-9038c59bee0b" providerId="ADAL" clId="{5D9CFC66-0797-493E-ABE1-4C3EC5EB047C}" dt="2026-05-21T06:50:54.956" v="1110" actId="790"/>
          <ac:spMkLst>
            <pc:docMk/>
            <pc:sldMk cId="55670781" sldId="263"/>
            <ac:spMk id="20" creationId="{71AFBF3E-DCF9-21B9-0231-782C61A4630F}"/>
          </ac:spMkLst>
        </pc:spChg>
        <pc:picChg chg="add mod">
          <ac:chgData name="Sindin Cordery, Luna" userId="6171ba11-2e9f-46f6-993c-9038c59bee0b" providerId="ADAL" clId="{5D9CFC66-0797-493E-ABE1-4C3EC5EB047C}" dt="2026-05-19T06:57:54.068" v="538"/>
          <ac:picMkLst>
            <pc:docMk/>
            <pc:sldMk cId="55670781" sldId="263"/>
            <ac:picMk id="4" creationId="{DDDCE9AF-D1ED-2126-1E25-EA6E9F92AFA4}"/>
          </ac:picMkLst>
        </pc:picChg>
      </pc:sldChg>
    </pc:docChg>
  </pc:docChgLst>
  <pc:docChgLst>
    <pc:chgData name="Sindin Cordery, Luna" userId="S::lsindin@bnc.cat::6171ba11-2e9f-46f6-993c-9038c59bee0b" providerId="AD" clId="Web-{CA704B43-2897-2B0D-6DAA-11D91247C004}"/>
    <pc:docChg chg="modSld">
      <pc:chgData name="Sindin Cordery, Luna" userId="S::lsindin@bnc.cat::6171ba11-2e9f-46f6-993c-9038c59bee0b" providerId="AD" clId="Web-{CA704B43-2897-2B0D-6DAA-11D91247C004}" dt="2026-05-28T06:28:43.195" v="163"/>
      <pc:docMkLst>
        <pc:docMk/>
      </pc:docMkLst>
      <pc:sldChg chg="modNotes">
        <pc:chgData name="Sindin Cordery, Luna" userId="S::lsindin@bnc.cat::6171ba11-2e9f-46f6-993c-9038c59bee0b" providerId="AD" clId="Web-{CA704B43-2897-2B0D-6DAA-11D91247C004}" dt="2026-05-28T06:26:14.793" v="119"/>
        <pc:sldMkLst>
          <pc:docMk/>
          <pc:sldMk cId="252352157" sldId="257"/>
        </pc:sldMkLst>
      </pc:sldChg>
      <pc:sldChg chg="modNotes">
        <pc:chgData name="Sindin Cordery, Luna" userId="S::lsindin@bnc.cat::6171ba11-2e9f-46f6-993c-9038c59bee0b" providerId="AD" clId="Web-{CA704B43-2897-2B0D-6DAA-11D91247C004}" dt="2026-05-28T06:27:27.595" v="130"/>
        <pc:sldMkLst>
          <pc:docMk/>
          <pc:sldMk cId="2397709066" sldId="258"/>
        </pc:sldMkLst>
      </pc:sldChg>
      <pc:sldChg chg="modNotes">
        <pc:chgData name="Sindin Cordery, Luna" userId="S::lsindin@bnc.cat::6171ba11-2e9f-46f6-993c-9038c59bee0b" providerId="AD" clId="Web-{CA704B43-2897-2B0D-6DAA-11D91247C004}" dt="2026-05-28T06:28:43.195" v="163"/>
        <pc:sldMkLst>
          <pc:docMk/>
          <pc:sldMk cId="4204486636" sldId="26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a:extLst>
              <a:ext uri="{FF2B5EF4-FFF2-40B4-BE49-F238E27FC236}">
                <a16:creationId xmlns:a16="http://schemas.microsoft.com/office/drawing/2014/main" id="{E9F74D1C-5B85-F65C-6377-FB8CCF4492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a-ES"/>
          </a:p>
        </p:txBody>
      </p:sp>
      <p:sp>
        <p:nvSpPr>
          <p:cNvPr id="3" name="Contenidor de data 2">
            <a:extLst>
              <a:ext uri="{FF2B5EF4-FFF2-40B4-BE49-F238E27FC236}">
                <a16:creationId xmlns:a16="http://schemas.microsoft.com/office/drawing/2014/main" id="{79F596A3-A096-6522-3F9B-2107DCACD45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171DAF-CE62-4782-A5B8-0E74F6BD70A2}" type="datetimeFigureOut">
              <a:rPr lang="ca-ES" smtClean="0"/>
              <a:t>27/5/2026</a:t>
            </a:fld>
            <a:endParaRPr lang="ca-ES"/>
          </a:p>
        </p:txBody>
      </p:sp>
      <p:sp>
        <p:nvSpPr>
          <p:cNvPr id="4" name="Contenidor de peu de pàgina 3">
            <a:extLst>
              <a:ext uri="{FF2B5EF4-FFF2-40B4-BE49-F238E27FC236}">
                <a16:creationId xmlns:a16="http://schemas.microsoft.com/office/drawing/2014/main" id="{2F26D4D6-429E-6700-792B-D5C89504A3B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a-ES"/>
          </a:p>
        </p:txBody>
      </p:sp>
      <p:sp>
        <p:nvSpPr>
          <p:cNvPr id="5" name="Contenidor de número de diapositiva 4">
            <a:extLst>
              <a:ext uri="{FF2B5EF4-FFF2-40B4-BE49-F238E27FC236}">
                <a16:creationId xmlns:a16="http://schemas.microsoft.com/office/drawing/2014/main" id="{64EB0C2A-D39C-E75E-7B56-61C1CFC0413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42A0278-6C90-406C-A519-3B268DF2DBE8}" type="slidenum">
              <a:rPr lang="ca-ES" smtClean="0"/>
              <a:t>‹#›</a:t>
            </a:fld>
            <a:endParaRPr lang="ca-ES"/>
          </a:p>
        </p:txBody>
      </p:sp>
    </p:spTree>
    <p:extLst>
      <p:ext uri="{BB962C8B-B14F-4D97-AF65-F5344CB8AC3E}">
        <p14:creationId xmlns:p14="http://schemas.microsoft.com/office/powerpoint/2010/main" val="3393650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a-ES" dirty="0"/>
          </a:p>
        </p:txBody>
      </p:sp>
      <p:sp>
        <p:nvSpPr>
          <p:cNvPr id="3" name="Contenidor de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77B796-CBA9-4A55-B801-959F42F0F8C1}" type="datetimeFigureOut">
              <a:rPr lang="ca-ES" smtClean="0"/>
              <a:t>27/5/2026</a:t>
            </a:fld>
            <a:endParaRPr lang="ca-ES" dirty="0"/>
          </a:p>
        </p:txBody>
      </p:sp>
      <p:sp>
        <p:nvSpPr>
          <p:cNvPr id="4" name="Contenidor d'imatge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a-ES" dirty="0"/>
          </a:p>
        </p:txBody>
      </p:sp>
      <p:sp>
        <p:nvSpPr>
          <p:cNvPr id="5" name="Contenidor de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6" name="Contenidor de peu de pà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a-ES" dirty="0"/>
          </a:p>
        </p:txBody>
      </p:sp>
      <p:sp>
        <p:nvSpPr>
          <p:cNvPr id="7" name="Conteni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D13C0-06AB-4A4B-9130-19FC74D4F58A}" type="slidenum">
              <a:rPr lang="ca-ES" smtClean="0"/>
              <a:t>‹#›</a:t>
            </a:fld>
            <a:endParaRPr lang="ca-ES" dirty="0"/>
          </a:p>
        </p:txBody>
      </p:sp>
    </p:spTree>
    <p:extLst>
      <p:ext uri="{BB962C8B-B14F-4D97-AF65-F5344CB8AC3E}">
        <p14:creationId xmlns:p14="http://schemas.microsoft.com/office/powerpoint/2010/main" val="1076078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txBody>
          <a:bodyPr/>
          <a:lstStyle/>
          <a:p>
            <a:endParaRPr lang="ca-ES"/>
          </a:p>
        </p:txBody>
      </p:sp>
      <p:sp>
        <p:nvSpPr>
          <p:cNvPr id="3" name="Contenidor de notes 2"/>
          <p:cNvSpPr>
            <a:spLocks noGrp="1"/>
          </p:cNvSpPr>
          <p:nvPr>
            <p:ph type="body" idx="1"/>
          </p:nvPr>
        </p:nvSpPr>
        <p:spPr/>
        <p:txBody>
          <a:bodyPr/>
          <a:lstStyle/>
          <a:p>
            <a:r>
              <a:rPr lang="ca-ES" dirty="0" err="1"/>
              <a:t>Good</a:t>
            </a:r>
            <a:r>
              <a:rPr lang="ca-ES" dirty="0"/>
              <a:t> </a:t>
            </a:r>
            <a:r>
              <a:rPr lang="ca-ES" dirty="0" err="1"/>
              <a:t>morning</a:t>
            </a:r>
            <a:r>
              <a:rPr lang="ca-ES" dirty="0"/>
              <a:t> </a:t>
            </a:r>
            <a:r>
              <a:rPr lang="ca-ES" dirty="0" err="1"/>
              <a:t>and</a:t>
            </a:r>
            <a:r>
              <a:rPr lang="ca-ES" dirty="0"/>
              <a:t> </a:t>
            </a:r>
            <a:r>
              <a:rPr lang="ca-ES" dirty="0" err="1"/>
              <a:t>welcome</a:t>
            </a:r>
            <a:r>
              <a:rPr lang="ca-ES" dirty="0"/>
              <a:t> to </a:t>
            </a:r>
            <a:r>
              <a:rPr lang="ca-ES" dirty="0" err="1"/>
              <a:t>the</a:t>
            </a:r>
            <a:r>
              <a:rPr lang="ca-ES" dirty="0"/>
              <a:t> </a:t>
            </a:r>
            <a:r>
              <a:rPr lang="ca-ES" dirty="0" err="1"/>
              <a:t>second</a:t>
            </a:r>
            <a:r>
              <a:rPr lang="ca-ES" dirty="0"/>
              <a:t> </a:t>
            </a:r>
            <a:r>
              <a:rPr lang="ca-ES" dirty="0" err="1"/>
              <a:t>day</a:t>
            </a:r>
            <a:r>
              <a:rPr lang="ca-ES" dirty="0"/>
              <a:t> of </a:t>
            </a:r>
            <a:r>
              <a:rPr lang="ca-ES" dirty="0" err="1"/>
              <a:t>our</a:t>
            </a:r>
            <a:r>
              <a:rPr lang="ca-ES" dirty="0"/>
              <a:t> </a:t>
            </a:r>
            <a:r>
              <a:rPr lang="ca-ES" dirty="0" err="1"/>
              <a:t>annual</a:t>
            </a:r>
            <a:r>
              <a:rPr lang="ca-ES" dirty="0"/>
              <a:t> Meeting.</a:t>
            </a:r>
          </a:p>
        </p:txBody>
      </p:sp>
      <p:sp>
        <p:nvSpPr>
          <p:cNvPr id="4" name="Contenidor de número de diapositiva 3"/>
          <p:cNvSpPr>
            <a:spLocks noGrp="1"/>
          </p:cNvSpPr>
          <p:nvPr>
            <p:ph type="sldNum" sz="quarter" idx="5"/>
          </p:nvPr>
        </p:nvSpPr>
        <p:spPr/>
        <p:txBody>
          <a:bodyPr/>
          <a:lstStyle/>
          <a:p>
            <a:fld id="{8EDD13C0-06AB-4A4B-9130-19FC74D4F58A}" type="slidenum">
              <a:rPr lang="ca-ES" smtClean="0"/>
              <a:t>1</a:t>
            </a:fld>
            <a:endParaRPr lang="ca-ES" dirty="0"/>
          </a:p>
        </p:txBody>
      </p:sp>
    </p:spTree>
    <p:extLst>
      <p:ext uri="{BB962C8B-B14F-4D97-AF65-F5344CB8AC3E}">
        <p14:creationId xmlns:p14="http://schemas.microsoft.com/office/powerpoint/2010/main" val="843753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pPr>
              <a:lnSpc>
                <a:spcPct val="107000"/>
              </a:lnSpc>
              <a:spcAft>
                <a:spcPts val="800"/>
              </a:spcAft>
            </a:pPr>
            <a:r>
              <a:rPr lang="en-GB" sz="1000" dirty="0">
                <a:effectLst/>
                <a:latin typeface="Aptos"/>
                <a:ea typeface="Aptos" panose="020B0004020202020204" pitchFamily="34" charset="0"/>
                <a:cs typeface="Times New Roman" panose="02020603050405020304" pitchFamily="18" charset="0"/>
              </a:rPr>
              <a:t>EURIG has 56 member institutions, with a good level of engagement. This is shown not only by the presence and contribution of all attending here, but also in the 3 new representatives we have since last year as member institutions.</a:t>
            </a:r>
          </a:p>
          <a:p>
            <a:pPr>
              <a:lnSpc>
                <a:spcPct val="107000"/>
              </a:lnSpc>
              <a:spcAft>
                <a:spcPts val="800"/>
              </a:spcAft>
            </a:pPr>
            <a:r>
              <a:rPr lang="en-GB" sz="1000" dirty="0">
                <a:latin typeface="Aptos"/>
                <a:ea typeface="Aptos" panose="020B0004020202020204" pitchFamily="34" charset="0"/>
                <a:cs typeface="Times New Roman" panose="02020603050405020304" pitchFamily="18" charset="0"/>
              </a:rPr>
              <a:t>Iryna Bankovska from the Yaroslav </a:t>
            </a:r>
            <a:r>
              <a:rPr lang="en-GB" sz="1000" dirty="0" err="1">
                <a:latin typeface="Aptos"/>
                <a:ea typeface="Aptos" panose="020B0004020202020204" pitchFamily="34" charset="0"/>
                <a:cs typeface="Times New Roman" panose="02020603050405020304" pitchFamily="18" charset="0"/>
              </a:rPr>
              <a:t>Mudryi</a:t>
            </a:r>
            <a:r>
              <a:rPr lang="en-GB" sz="1000" dirty="0">
                <a:latin typeface="Aptos"/>
                <a:ea typeface="Aptos" panose="020B0004020202020204" pitchFamily="34" charset="0"/>
                <a:cs typeface="Times New Roman" panose="02020603050405020304" pitchFamily="18" charset="0"/>
              </a:rPr>
              <a:t> National Library of Ukraine</a:t>
            </a:r>
          </a:p>
          <a:p>
            <a:pPr>
              <a:lnSpc>
                <a:spcPct val="107000"/>
              </a:lnSpc>
              <a:spcAft>
                <a:spcPts val="800"/>
              </a:spcAft>
            </a:pPr>
            <a:r>
              <a:rPr lang="en-GB" sz="1000" dirty="0">
                <a:latin typeface="Aptos" panose="020B0004020202020204" pitchFamily="34" charset="0"/>
                <a:ea typeface="Aptos" panose="020B0004020202020204" pitchFamily="34" charset="0"/>
                <a:cs typeface="Times New Roman" panose="02020603050405020304" pitchFamily="18" charset="0"/>
              </a:rPr>
              <a:t>Ana Stevanovic from the National Library of Serbia</a:t>
            </a:r>
          </a:p>
          <a:p>
            <a:pPr>
              <a:lnSpc>
                <a:spcPct val="107000"/>
              </a:lnSpc>
              <a:spcAft>
                <a:spcPts val="800"/>
              </a:spcAft>
            </a:pPr>
            <a:r>
              <a:rPr lang="en-GB" sz="1000" dirty="0">
                <a:latin typeface="Aptos"/>
                <a:ea typeface="Aptos" panose="020B0004020202020204" pitchFamily="34" charset="0"/>
                <a:cs typeface="Times New Roman" panose="02020603050405020304" pitchFamily="18" charset="0"/>
              </a:rPr>
              <a:t>Anne Dupiat from </a:t>
            </a:r>
            <a:r>
              <a:rPr lang="en-GB" sz="1000" dirty="0" err="1">
                <a:latin typeface="Aptos"/>
                <a:ea typeface="Aptos" panose="020B0004020202020204" pitchFamily="34" charset="0"/>
                <a:cs typeface="Times New Roman" panose="02020603050405020304" pitchFamily="18" charset="0"/>
              </a:rPr>
              <a:t>Tech’Advantage</a:t>
            </a:r>
            <a:r>
              <a:rPr lang="en-GB" sz="1000" dirty="0">
                <a:latin typeface="Aptos"/>
                <a:ea typeface="Aptos" panose="020B0004020202020204" pitchFamily="34" charset="0"/>
                <a:cs typeface="Times New Roman" panose="02020603050405020304" pitchFamily="18" charset="0"/>
              </a:rPr>
              <a:t> (France)</a:t>
            </a:r>
          </a:p>
          <a:p>
            <a:pPr>
              <a:lnSpc>
                <a:spcPct val="107000"/>
              </a:lnSpc>
              <a:spcAft>
                <a:spcPts val="800"/>
              </a:spcAft>
            </a:pPr>
            <a:r>
              <a:rPr lang="en-GB" sz="1000">
                <a:latin typeface="Aptos"/>
                <a:ea typeface="Aptos" panose="020B0004020202020204" pitchFamily="34" charset="0"/>
                <a:cs typeface="Times New Roman" panose="02020603050405020304" pitchFamily="18" charset="0"/>
              </a:rPr>
              <a:t>We have also experienced a couple of representative changes:</a:t>
            </a:r>
            <a:endParaRPr lang="en-GB" sz="1000" dirty="0">
              <a:latin typeface="Aptos"/>
              <a:ea typeface="Aptos" panose="020B0004020202020204" pitchFamily="34" charset="0"/>
              <a:cs typeface="Times New Roman" panose="02020603050405020304" pitchFamily="18" charset="0"/>
            </a:endParaRPr>
          </a:p>
          <a:p>
            <a:pPr>
              <a:lnSpc>
                <a:spcPct val="107000"/>
              </a:lnSpc>
              <a:spcAft>
                <a:spcPts val="800"/>
              </a:spcAft>
            </a:pPr>
            <a:r>
              <a:rPr lang="en-GB" sz="1000" dirty="0">
                <a:latin typeface="Aptos" panose="020B0004020202020204" pitchFamily="34" charset="0"/>
                <a:ea typeface="Aptos" panose="020B0004020202020204" pitchFamily="34" charset="0"/>
                <a:cs typeface="Times New Roman" panose="02020603050405020304" pitchFamily="18" charset="0"/>
              </a:rPr>
              <a:t>Irena Kavcic is the new rep for the National and University Library of Slovenia</a:t>
            </a:r>
          </a:p>
          <a:p>
            <a:pPr>
              <a:lnSpc>
                <a:spcPct val="107000"/>
              </a:lnSpc>
              <a:spcAft>
                <a:spcPts val="800"/>
              </a:spcAft>
            </a:pPr>
            <a:r>
              <a:rPr lang="en-GB" sz="1000" dirty="0">
                <a:latin typeface="Aptos"/>
                <a:ea typeface="Aptos" panose="020B0004020202020204" pitchFamily="34" charset="0"/>
                <a:cs typeface="Times New Roman" panose="02020603050405020304" pitchFamily="18" charset="0"/>
              </a:rPr>
              <a:t>Veronika </a:t>
            </a:r>
            <a:r>
              <a:rPr lang="en-GB"/>
              <a:t>Jarošová is the new rep for the National Library of the Czech Republic</a:t>
            </a:r>
            <a:endParaRPr lang="en-GB" sz="1000" dirty="0">
              <a:latin typeface="Aptos"/>
              <a:ea typeface="Aptos" panose="020B0004020202020204" pitchFamily="34" charset="0"/>
              <a:cs typeface="Times New Roman" panose="02020603050405020304" pitchFamily="18" charset="0"/>
            </a:endParaRPr>
          </a:p>
          <a:p>
            <a:pPr>
              <a:lnSpc>
                <a:spcPct val="107000"/>
              </a:lnSpc>
              <a:spcAft>
                <a:spcPts val="800"/>
              </a:spcAft>
            </a:pPr>
            <a:r>
              <a:rPr lang="en-GB" sz="1000" dirty="0">
                <a:effectLst/>
                <a:latin typeface="Aptos" panose="020B0004020202020204" pitchFamily="34" charset="0"/>
                <a:ea typeface="Aptos" panose="020B0004020202020204" pitchFamily="34" charset="0"/>
                <a:cs typeface="Times New Roman" panose="02020603050405020304" pitchFamily="18" charset="0"/>
              </a:rPr>
              <a:t>Keep EURIG in mind when there are staff changes</a:t>
            </a:r>
          </a:p>
          <a:p>
            <a:pPr>
              <a:lnSpc>
                <a:spcPct val="107000"/>
              </a:lnSpc>
              <a:spcAft>
                <a:spcPts val="800"/>
              </a:spcAft>
            </a:pPr>
            <a:r>
              <a:rPr lang="en-GB" sz="1000" dirty="0">
                <a:effectLst/>
                <a:latin typeface="Aptos"/>
                <a:ea typeface="Aptos" panose="020B0004020202020204" pitchFamily="34" charset="0"/>
                <a:cs typeface="Times New Roman" panose="02020603050405020304" pitchFamily="18" charset="0"/>
              </a:rPr>
              <a:t>So, Welcome all and in particular to the new faces ‘at the table’.</a:t>
            </a:r>
          </a:p>
          <a:p>
            <a:endParaRPr lang="ca-ES" dirty="0"/>
          </a:p>
        </p:txBody>
      </p:sp>
      <p:sp>
        <p:nvSpPr>
          <p:cNvPr id="4" name="Contenidor de número de diapositiva 3"/>
          <p:cNvSpPr>
            <a:spLocks noGrp="1"/>
          </p:cNvSpPr>
          <p:nvPr>
            <p:ph type="sldNum" sz="quarter" idx="5"/>
          </p:nvPr>
        </p:nvSpPr>
        <p:spPr/>
        <p:txBody>
          <a:bodyPr/>
          <a:lstStyle/>
          <a:p>
            <a:fld id="{8EDD13C0-06AB-4A4B-9130-19FC74D4F58A}" type="slidenum">
              <a:rPr lang="ca-ES" smtClean="0"/>
              <a:t>2</a:t>
            </a:fld>
            <a:endParaRPr lang="ca-ES" dirty="0"/>
          </a:p>
        </p:txBody>
      </p:sp>
    </p:spTree>
    <p:extLst>
      <p:ext uri="{BB962C8B-B14F-4D97-AF65-F5344CB8AC3E}">
        <p14:creationId xmlns:p14="http://schemas.microsoft.com/office/powerpoint/2010/main" val="123059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r>
              <a:rPr lang="ca-ES" dirty="0"/>
              <a:t>At </a:t>
            </a:r>
            <a:r>
              <a:rPr lang="ca-ES"/>
              <a:t>last</a:t>
            </a:r>
            <a:r>
              <a:rPr lang="ca-ES" dirty="0"/>
              <a:t> </a:t>
            </a:r>
            <a:r>
              <a:rPr lang="ca-ES"/>
              <a:t>year’s</a:t>
            </a:r>
            <a:r>
              <a:rPr lang="ca-ES" dirty="0"/>
              <a:t> Meeting </a:t>
            </a:r>
            <a:r>
              <a:rPr lang="ca-ES"/>
              <a:t>we</a:t>
            </a:r>
            <a:r>
              <a:rPr lang="ca-ES" dirty="0"/>
              <a:t> </a:t>
            </a:r>
            <a:r>
              <a:rPr lang="ca-ES"/>
              <a:t>agreed</a:t>
            </a:r>
            <a:r>
              <a:rPr lang="ca-ES" dirty="0"/>
              <a:t> on </a:t>
            </a:r>
            <a:r>
              <a:rPr lang="ca-ES"/>
              <a:t>the</a:t>
            </a:r>
            <a:r>
              <a:rPr lang="ca-ES" dirty="0"/>
              <a:t> </a:t>
            </a:r>
            <a:r>
              <a:rPr lang="ca-ES"/>
              <a:t>plan</a:t>
            </a:r>
            <a:r>
              <a:rPr lang="ca-ES" dirty="0"/>
              <a:t> of </a:t>
            </a:r>
            <a:r>
              <a:rPr lang="ca-ES"/>
              <a:t>sharing</a:t>
            </a:r>
            <a:r>
              <a:rPr lang="ca-ES" dirty="0"/>
              <a:t> EURIG </a:t>
            </a:r>
            <a:r>
              <a:rPr lang="ca-ES"/>
              <a:t>members</a:t>
            </a:r>
            <a:r>
              <a:rPr lang="ca-ES" dirty="0"/>
              <a:t>’ </a:t>
            </a:r>
            <a:r>
              <a:rPr lang="ca-ES"/>
              <a:t>Application</a:t>
            </a:r>
            <a:r>
              <a:rPr lang="ca-ES" dirty="0"/>
              <a:t> </a:t>
            </a:r>
            <a:r>
              <a:rPr lang="ca-ES"/>
              <a:t>profiles</a:t>
            </a:r>
            <a:r>
              <a:rPr lang="ca-ES" dirty="0"/>
              <a:t> on </a:t>
            </a:r>
            <a:r>
              <a:rPr lang="ca-ES"/>
              <a:t>our</a:t>
            </a:r>
            <a:r>
              <a:rPr lang="ca-ES" dirty="0"/>
              <a:t> </a:t>
            </a:r>
            <a:r>
              <a:rPr lang="ca-ES"/>
              <a:t>website</a:t>
            </a:r>
            <a:r>
              <a:rPr lang="ca-ES" dirty="0"/>
              <a:t>. </a:t>
            </a:r>
            <a:r>
              <a:rPr lang="ca-ES"/>
              <a:t>The</a:t>
            </a:r>
            <a:r>
              <a:rPr lang="ca-ES" dirty="0"/>
              <a:t> </a:t>
            </a:r>
            <a:r>
              <a:rPr lang="ca-ES"/>
              <a:t>Executive</a:t>
            </a:r>
            <a:r>
              <a:rPr lang="ca-ES" dirty="0"/>
              <a:t> has </a:t>
            </a:r>
            <a:r>
              <a:rPr lang="ca-ES"/>
              <a:t>been</a:t>
            </a:r>
            <a:r>
              <a:rPr lang="ca-ES" dirty="0"/>
              <a:t> </a:t>
            </a:r>
            <a:r>
              <a:rPr lang="ca-ES"/>
              <a:t>able</a:t>
            </a:r>
            <a:r>
              <a:rPr lang="ca-ES" dirty="0"/>
              <a:t> to do </a:t>
            </a:r>
            <a:r>
              <a:rPr lang="ca-ES"/>
              <a:t>it</a:t>
            </a:r>
            <a:r>
              <a:rPr lang="ca-ES" dirty="0"/>
              <a:t> </a:t>
            </a:r>
            <a:r>
              <a:rPr lang="ca-ES"/>
              <a:t>thanks</a:t>
            </a:r>
            <a:r>
              <a:rPr lang="ca-ES" dirty="0"/>
              <a:t> to Hannes, </a:t>
            </a:r>
            <a:r>
              <a:rPr lang="ca-ES"/>
              <a:t>who</a:t>
            </a:r>
            <a:r>
              <a:rPr lang="ca-ES" dirty="0"/>
              <a:t> has </a:t>
            </a:r>
            <a:r>
              <a:rPr lang="ca-ES"/>
              <a:t>also</a:t>
            </a:r>
            <a:r>
              <a:rPr lang="ca-ES" dirty="0"/>
              <a:t> </a:t>
            </a:r>
            <a:r>
              <a:rPr lang="ca-ES"/>
              <a:t>been</a:t>
            </a:r>
            <a:r>
              <a:rPr lang="ca-ES" dirty="0"/>
              <a:t> </a:t>
            </a:r>
            <a:r>
              <a:rPr lang="ca-ES"/>
              <a:t>busy</a:t>
            </a:r>
            <a:r>
              <a:rPr lang="ca-ES" dirty="0"/>
              <a:t> </a:t>
            </a:r>
            <a:r>
              <a:rPr lang="ca-ES"/>
              <a:t>updating</a:t>
            </a:r>
            <a:r>
              <a:rPr lang="ca-ES" dirty="0"/>
              <a:t> </a:t>
            </a:r>
            <a:r>
              <a:rPr lang="ca-ES"/>
              <a:t>the</a:t>
            </a:r>
            <a:r>
              <a:rPr lang="ca-ES" dirty="0"/>
              <a:t> </a:t>
            </a:r>
            <a:r>
              <a:rPr lang="ca-ES"/>
              <a:t>News</a:t>
            </a:r>
            <a:r>
              <a:rPr lang="ca-ES" dirty="0"/>
              <a:t> </a:t>
            </a:r>
            <a:r>
              <a:rPr lang="ca-ES"/>
              <a:t>section</a:t>
            </a:r>
            <a:r>
              <a:rPr lang="ca-ES" dirty="0"/>
              <a:t> </a:t>
            </a:r>
            <a:r>
              <a:rPr lang="ca-ES"/>
              <a:t>when</a:t>
            </a:r>
            <a:r>
              <a:rPr lang="ca-ES" dirty="0"/>
              <a:t> </a:t>
            </a:r>
            <a:r>
              <a:rPr lang="ca-ES"/>
              <a:t>necessary</a:t>
            </a:r>
            <a:r>
              <a:rPr lang="ca-ES" dirty="0"/>
              <a:t>.</a:t>
            </a:r>
          </a:p>
          <a:p>
            <a:r>
              <a:rPr lang="ca-ES" dirty="0"/>
              <a:t>We’ve </a:t>
            </a:r>
            <a:r>
              <a:rPr lang="ca-ES"/>
              <a:t>also met monthly </a:t>
            </a:r>
            <a:r>
              <a:rPr lang="ca-ES" dirty="0"/>
              <a:t> in order to organise this year’s Meeting.</a:t>
            </a:r>
          </a:p>
        </p:txBody>
      </p:sp>
      <p:sp>
        <p:nvSpPr>
          <p:cNvPr id="4" name="Contenidor de número de diapositiva 3"/>
          <p:cNvSpPr>
            <a:spLocks noGrp="1"/>
          </p:cNvSpPr>
          <p:nvPr>
            <p:ph type="sldNum" sz="quarter" idx="5"/>
          </p:nvPr>
        </p:nvSpPr>
        <p:spPr/>
        <p:txBody>
          <a:bodyPr/>
          <a:lstStyle/>
          <a:p>
            <a:fld id="{8EDD13C0-06AB-4A4B-9130-19FC74D4F58A}" type="slidenum">
              <a:rPr lang="ca-ES" smtClean="0"/>
              <a:t>3</a:t>
            </a:fld>
            <a:endParaRPr lang="ca-ES" dirty="0"/>
          </a:p>
        </p:txBody>
      </p:sp>
    </p:spTree>
    <p:extLst>
      <p:ext uri="{BB962C8B-B14F-4D97-AF65-F5344CB8AC3E}">
        <p14:creationId xmlns:p14="http://schemas.microsoft.com/office/powerpoint/2010/main" val="868642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r>
              <a:rPr lang="ca-ES" dirty="0"/>
              <a:t>So </a:t>
            </a:r>
            <a:r>
              <a:rPr lang="ca-ES"/>
              <a:t>what’s</a:t>
            </a:r>
            <a:r>
              <a:rPr lang="ca-ES" dirty="0"/>
              <a:t> in </a:t>
            </a:r>
            <a:r>
              <a:rPr lang="ca-ES"/>
              <a:t>store</a:t>
            </a:r>
            <a:r>
              <a:rPr lang="ca-ES" dirty="0"/>
              <a:t> </a:t>
            </a:r>
            <a:r>
              <a:rPr lang="ca-ES"/>
              <a:t>next</a:t>
            </a:r>
            <a:r>
              <a:rPr lang="ca-ES" dirty="0"/>
              <a:t> for EURIG?</a:t>
            </a:r>
          </a:p>
          <a:p>
            <a:r>
              <a:rPr lang="ca-ES"/>
              <a:t>By</a:t>
            </a:r>
            <a:r>
              <a:rPr lang="ca-ES" dirty="0"/>
              <a:t> </a:t>
            </a:r>
            <a:r>
              <a:rPr lang="ca-ES"/>
              <a:t>the</a:t>
            </a:r>
            <a:r>
              <a:rPr lang="ca-ES" dirty="0"/>
              <a:t> </a:t>
            </a:r>
            <a:r>
              <a:rPr lang="ca-ES"/>
              <a:t>end</a:t>
            </a:r>
            <a:r>
              <a:rPr lang="ca-ES" dirty="0"/>
              <a:t> of </a:t>
            </a:r>
            <a:r>
              <a:rPr lang="ca-ES"/>
              <a:t>the</a:t>
            </a:r>
            <a:r>
              <a:rPr lang="ca-ES" dirty="0"/>
              <a:t> </a:t>
            </a:r>
            <a:r>
              <a:rPr lang="ca-ES"/>
              <a:t>day</a:t>
            </a:r>
            <a:r>
              <a:rPr lang="ca-ES" dirty="0"/>
              <a:t> </a:t>
            </a:r>
            <a:r>
              <a:rPr lang="ca-ES"/>
              <a:t>we</a:t>
            </a:r>
            <a:r>
              <a:rPr lang="ca-ES" dirty="0"/>
              <a:t> </a:t>
            </a:r>
            <a:r>
              <a:rPr lang="ca-ES"/>
              <a:t>should</a:t>
            </a:r>
            <a:r>
              <a:rPr lang="ca-ES" dirty="0"/>
              <a:t> </a:t>
            </a:r>
            <a:r>
              <a:rPr lang="ca-ES"/>
              <a:t>have</a:t>
            </a:r>
            <a:r>
              <a:rPr lang="ca-ES" dirty="0"/>
              <a:t> a </a:t>
            </a:r>
            <a:r>
              <a:rPr lang="ca-ES"/>
              <a:t>new</a:t>
            </a:r>
            <a:r>
              <a:rPr lang="ca-ES" dirty="0"/>
              <a:t> Vice-Chair </a:t>
            </a:r>
            <a:r>
              <a:rPr lang="ca-ES"/>
              <a:t>and</a:t>
            </a:r>
            <a:r>
              <a:rPr lang="ca-ES" dirty="0"/>
              <a:t> a </a:t>
            </a:r>
            <a:r>
              <a:rPr lang="ca-ES"/>
              <a:t>new</a:t>
            </a:r>
            <a:r>
              <a:rPr lang="ca-ES" dirty="0"/>
              <a:t> </a:t>
            </a:r>
            <a:r>
              <a:rPr lang="ca-ES"/>
              <a:t>Secretary</a:t>
            </a:r>
            <a:r>
              <a:rPr lang="ca-ES" dirty="0"/>
              <a:t> </a:t>
            </a:r>
            <a:r>
              <a:rPr lang="ca-ES"/>
              <a:t>since</a:t>
            </a:r>
            <a:r>
              <a:rPr lang="ca-ES" dirty="0"/>
              <a:t> Hannes </a:t>
            </a:r>
            <a:r>
              <a:rPr lang="ca-ES"/>
              <a:t>and</a:t>
            </a:r>
            <a:r>
              <a:rPr lang="ca-ES" dirty="0"/>
              <a:t> </a:t>
            </a:r>
            <a:r>
              <a:rPr lang="ca-ES"/>
              <a:t>Emilie’s</a:t>
            </a:r>
            <a:r>
              <a:rPr lang="ca-ES" dirty="0"/>
              <a:t> </a:t>
            </a:r>
            <a:r>
              <a:rPr lang="ca-ES"/>
              <a:t>mandate</a:t>
            </a:r>
            <a:r>
              <a:rPr lang="ca-ES" dirty="0"/>
              <a:t> comes to </a:t>
            </a:r>
            <a:r>
              <a:rPr lang="ca-ES"/>
              <a:t>an</a:t>
            </a:r>
            <a:r>
              <a:rPr lang="ca-ES" dirty="0"/>
              <a:t> </a:t>
            </a:r>
            <a:r>
              <a:rPr lang="ca-ES"/>
              <a:t>end</a:t>
            </a:r>
            <a:r>
              <a:rPr lang="ca-ES" dirty="0"/>
              <a:t>. </a:t>
            </a:r>
          </a:p>
          <a:p>
            <a:r>
              <a:rPr lang="ca-ES" dirty="0"/>
              <a:t>May 2027 is the date for the transition to Official RDA, the Executive is open to coordinate and support activities that our membres have suggested in the survey that Hannes carried out at the beginning of the </a:t>
            </a:r>
            <a:r>
              <a:rPr lang="ca-ES"/>
              <a:t>year, and will be presenting in a few minutes.</a:t>
            </a:r>
            <a:endParaRPr lang="ca-ES" dirty="0"/>
          </a:p>
          <a:p>
            <a:r>
              <a:rPr lang="ca-ES"/>
              <a:t>I’m</a:t>
            </a:r>
            <a:r>
              <a:rPr lang="ca-ES" dirty="0"/>
              <a:t> </a:t>
            </a:r>
            <a:r>
              <a:rPr lang="ca-ES"/>
              <a:t>very</a:t>
            </a:r>
            <a:r>
              <a:rPr lang="ca-ES" dirty="0"/>
              <a:t> </a:t>
            </a:r>
            <a:r>
              <a:rPr lang="ca-ES"/>
              <a:t>glad</a:t>
            </a:r>
            <a:r>
              <a:rPr lang="ca-ES" dirty="0"/>
              <a:t> to </a:t>
            </a:r>
            <a:r>
              <a:rPr lang="ca-ES"/>
              <a:t>announce</a:t>
            </a:r>
            <a:r>
              <a:rPr lang="ca-ES" dirty="0"/>
              <a:t> </a:t>
            </a:r>
            <a:r>
              <a:rPr lang="ca-ES"/>
              <a:t>that</a:t>
            </a:r>
            <a:r>
              <a:rPr lang="ca-ES" dirty="0"/>
              <a:t> </a:t>
            </a:r>
            <a:r>
              <a:rPr lang="ca-ES"/>
              <a:t>thanks</a:t>
            </a:r>
            <a:r>
              <a:rPr lang="ca-ES" dirty="0"/>
              <a:t> to Jenny Wright, </a:t>
            </a:r>
            <a:r>
              <a:rPr lang="ca-ES"/>
              <a:t>our</a:t>
            </a:r>
            <a:r>
              <a:rPr lang="ca-ES" dirty="0"/>
              <a:t> former Chair, </a:t>
            </a:r>
            <a:r>
              <a:rPr lang="ca-ES"/>
              <a:t>the</a:t>
            </a:r>
            <a:r>
              <a:rPr lang="ca-ES" dirty="0"/>
              <a:t> </a:t>
            </a:r>
            <a:r>
              <a:rPr lang="ca-ES"/>
              <a:t>National</a:t>
            </a:r>
            <a:r>
              <a:rPr lang="ca-ES" dirty="0"/>
              <a:t> </a:t>
            </a:r>
            <a:r>
              <a:rPr lang="ca-ES"/>
              <a:t>Library</a:t>
            </a:r>
            <a:r>
              <a:rPr lang="ca-ES" dirty="0"/>
              <a:t> of </a:t>
            </a:r>
            <a:r>
              <a:rPr lang="ca-ES"/>
              <a:t>Scotland</a:t>
            </a:r>
            <a:r>
              <a:rPr lang="ca-ES" dirty="0"/>
              <a:t> has </a:t>
            </a:r>
            <a:r>
              <a:rPr lang="ca-ES"/>
              <a:t>offered</a:t>
            </a:r>
            <a:r>
              <a:rPr lang="ca-ES" dirty="0"/>
              <a:t> to host us </a:t>
            </a:r>
            <a:r>
              <a:rPr lang="ca-ES"/>
              <a:t>next</a:t>
            </a:r>
            <a:r>
              <a:rPr lang="ca-ES" dirty="0"/>
              <a:t> </a:t>
            </a:r>
            <a:r>
              <a:rPr lang="ca-ES"/>
              <a:t>year</a:t>
            </a:r>
            <a:r>
              <a:rPr lang="ca-ES" dirty="0"/>
              <a:t>. So I </a:t>
            </a:r>
            <a:r>
              <a:rPr lang="ca-ES"/>
              <a:t>look</a:t>
            </a:r>
            <a:r>
              <a:rPr lang="ca-ES" dirty="0"/>
              <a:t> </a:t>
            </a:r>
            <a:r>
              <a:rPr lang="ca-ES"/>
              <a:t>forward</a:t>
            </a:r>
            <a:r>
              <a:rPr lang="ca-ES" dirty="0"/>
              <a:t> to </a:t>
            </a:r>
            <a:r>
              <a:rPr lang="ca-ES"/>
              <a:t>seeing</a:t>
            </a:r>
            <a:r>
              <a:rPr lang="ca-ES" dirty="0"/>
              <a:t> </a:t>
            </a:r>
            <a:r>
              <a:rPr lang="ca-ES"/>
              <a:t>you</a:t>
            </a:r>
            <a:r>
              <a:rPr lang="ca-ES" dirty="0"/>
              <a:t> in Edinburgh </a:t>
            </a:r>
            <a:r>
              <a:rPr lang="ca-ES"/>
              <a:t>next</a:t>
            </a:r>
            <a:r>
              <a:rPr lang="ca-ES" dirty="0"/>
              <a:t> </a:t>
            </a:r>
            <a:r>
              <a:rPr lang="ca-ES"/>
              <a:t>year</a:t>
            </a:r>
            <a:r>
              <a:rPr lang="ca-ES" dirty="0"/>
              <a:t>.</a:t>
            </a:r>
          </a:p>
        </p:txBody>
      </p:sp>
      <p:sp>
        <p:nvSpPr>
          <p:cNvPr id="4" name="Contenidor de número de diapositiva 3"/>
          <p:cNvSpPr>
            <a:spLocks noGrp="1"/>
          </p:cNvSpPr>
          <p:nvPr>
            <p:ph type="sldNum" sz="quarter" idx="5"/>
          </p:nvPr>
        </p:nvSpPr>
        <p:spPr/>
        <p:txBody>
          <a:bodyPr/>
          <a:lstStyle/>
          <a:p>
            <a:fld id="{8EDD13C0-06AB-4A4B-9130-19FC74D4F58A}" type="slidenum">
              <a:rPr lang="ca-ES" smtClean="0"/>
              <a:t>4</a:t>
            </a:fld>
            <a:endParaRPr lang="ca-ES" dirty="0"/>
          </a:p>
        </p:txBody>
      </p:sp>
    </p:spTree>
    <p:extLst>
      <p:ext uri="{BB962C8B-B14F-4D97-AF65-F5344CB8AC3E}">
        <p14:creationId xmlns:p14="http://schemas.microsoft.com/office/powerpoint/2010/main" val="1382208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FA6FD-3C29-0FEB-6804-5F4AB5D013FD}"/>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B2B71CB4-3240-5B29-E0D1-6413F1DAE700}"/>
              </a:ext>
            </a:extLst>
          </p:cNvPr>
          <p:cNvSpPr>
            <a:spLocks noGrp="1" noRot="1" noChangeAspect="1"/>
          </p:cNvSpPr>
          <p:nvPr>
            <p:ph type="sldImg"/>
          </p:nvPr>
        </p:nvSpPr>
        <p:spPr/>
        <p:txBody>
          <a:bodyPr/>
          <a:lstStyle/>
          <a:p>
            <a:endParaRPr lang="ca-ES"/>
          </a:p>
        </p:txBody>
      </p:sp>
      <p:sp>
        <p:nvSpPr>
          <p:cNvPr id="3" name="Contenidor de notes 2">
            <a:extLst>
              <a:ext uri="{FF2B5EF4-FFF2-40B4-BE49-F238E27FC236}">
                <a16:creationId xmlns:a16="http://schemas.microsoft.com/office/drawing/2014/main" id="{34E68656-0782-B218-88E2-F58A4AA7A3AD}"/>
              </a:ext>
            </a:extLst>
          </p:cNvPr>
          <p:cNvSpPr>
            <a:spLocks noGrp="1"/>
          </p:cNvSpPr>
          <p:nvPr>
            <p:ph type="body" idx="1"/>
          </p:nvPr>
        </p:nvSpPr>
        <p:spPr/>
        <p:txBody>
          <a:bodyPr/>
          <a:lstStyle/>
          <a:p>
            <a:r>
              <a:rPr lang="ca-ES" dirty="0"/>
              <a:t>I </a:t>
            </a:r>
            <a:r>
              <a:rPr lang="ca-ES" dirty="0" err="1"/>
              <a:t>would</a:t>
            </a:r>
            <a:r>
              <a:rPr lang="ca-ES" dirty="0"/>
              <a:t> </a:t>
            </a:r>
            <a:r>
              <a:rPr lang="ca-ES" dirty="0" err="1"/>
              <a:t>like</a:t>
            </a:r>
            <a:r>
              <a:rPr lang="ca-ES" dirty="0"/>
              <a:t> to </a:t>
            </a:r>
            <a:r>
              <a:rPr lang="ca-ES" dirty="0" err="1"/>
              <a:t>finish</a:t>
            </a:r>
            <a:r>
              <a:rPr lang="ca-ES" dirty="0"/>
              <a:t> </a:t>
            </a:r>
            <a:r>
              <a:rPr lang="ca-ES" dirty="0" err="1"/>
              <a:t>my</a:t>
            </a:r>
            <a:r>
              <a:rPr lang="ca-ES" dirty="0"/>
              <a:t> </a:t>
            </a:r>
            <a:r>
              <a:rPr lang="ca-ES" dirty="0" err="1"/>
              <a:t>first</a:t>
            </a:r>
            <a:r>
              <a:rPr lang="ca-ES" dirty="0"/>
              <a:t> report as Chair </a:t>
            </a:r>
            <a:r>
              <a:rPr lang="ca-ES" dirty="0" err="1"/>
              <a:t>saying</a:t>
            </a:r>
            <a:r>
              <a:rPr lang="ca-ES" dirty="0"/>
              <a:t> </a:t>
            </a:r>
            <a:r>
              <a:rPr lang="ca-ES" dirty="0" err="1"/>
              <a:t>thank</a:t>
            </a:r>
            <a:r>
              <a:rPr lang="ca-ES" dirty="0"/>
              <a:t> </a:t>
            </a:r>
            <a:r>
              <a:rPr lang="ca-ES" dirty="0" err="1"/>
              <a:t>you</a:t>
            </a:r>
            <a:r>
              <a:rPr lang="ca-ES" dirty="0"/>
              <a:t> </a:t>
            </a:r>
            <a:r>
              <a:rPr lang="ca-ES" dirty="0" err="1"/>
              <a:t>very</a:t>
            </a:r>
            <a:r>
              <a:rPr lang="ca-ES" dirty="0"/>
              <a:t> </a:t>
            </a:r>
            <a:r>
              <a:rPr lang="ca-ES" dirty="0" err="1"/>
              <a:t>much</a:t>
            </a:r>
            <a:r>
              <a:rPr lang="ca-ES" dirty="0"/>
              <a:t> to </a:t>
            </a:r>
            <a:r>
              <a:rPr lang="ca-ES" dirty="0" err="1"/>
              <a:t>my</a:t>
            </a:r>
            <a:r>
              <a:rPr lang="ca-ES" dirty="0"/>
              <a:t> </a:t>
            </a:r>
            <a:r>
              <a:rPr lang="ca-ES" dirty="0" err="1"/>
              <a:t>colleagues</a:t>
            </a:r>
            <a:r>
              <a:rPr lang="ca-ES" dirty="0"/>
              <a:t> on </a:t>
            </a:r>
            <a:r>
              <a:rPr lang="ca-ES" dirty="0" err="1"/>
              <a:t>the</a:t>
            </a:r>
            <a:r>
              <a:rPr lang="ca-ES" dirty="0"/>
              <a:t> </a:t>
            </a:r>
            <a:r>
              <a:rPr lang="ca-ES" dirty="0" err="1"/>
              <a:t>Executive</a:t>
            </a:r>
            <a:r>
              <a:rPr lang="ca-ES" dirty="0"/>
              <a:t> </a:t>
            </a:r>
            <a:r>
              <a:rPr lang="ca-ES" dirty="0" err="1"/>
              <a:t>Committee</a:t>
            </a:r>
            <a:r>
              <a:rPr lang="ca-ES" dirty="0"/>
              <a:t>, </a:t>
            </a:r>
            <a:r>
              <a:rPr lang="ca-ES" dirty="0" err="1"/>
              <a:t>you’ve</a:t>
            </a:r>
            <a:r>
              <a:rPr lang="ca-ES" dirty="0"/>
              <a:t> </a:t>
            </a:r>
            <a:r>
              <a:rPr lang="ca-ES" dirty="0" err="1"/>
              <a:t>made</a:t>
            </a:r>
            <a:r>
              <a:rPr lang="ca-ES" dirty="0"/>
              <a:t> </a:t>
            </a:r>
            <a:r>
              <a:rPr lang="ca-ES" dirty="0" err="1"/>
              <a:t>my</a:t>
            </a:r>
            <a:r>
              <a:rPr lang="ca-ES" dirty="0"/>
              <a:t> </a:t>
            </a:r>
            <a:r>
              <a:rPr lang="ca-ES" dirty="0" err="1"/>
              <a:t>job</a:t>
            </a:r>
            <a:r>
              <a:rPr lang="ca-ES" dirty="0"/>
              <a:t> </a:t>
            </a:r>
            <a:r>
              <a:rPr lang="ca-ES" dirty="0" err="1"/>
              <a:t>very</a:t>
            </a:r>
            <a:r>
              <a:rPr lang="ca-ES" dirty="0"/>
              <a:t> </a:t>
            </a:r>
            <a:r>
              <a:rPr lang="ca-ES" dirty="0" err="1"/>
              <a:t>easy</a:t>
            </a:r>
            <a:r>
              <a:rPr lang="ca-ES" dirty="0"/>
              <a:t>. I </a:t>
            </a:r>
            <a:r>
              <a:rPr lang="ca-ES" dirty="0" err="1"/>
              <a:t>would</a:t>
            </a:r>
            <a:r>
              <a:rPr lang="ca-ES" dirty="0"/>
              <a:t> </a:t>
            </a:r>
            <a:r>
              <a:rPr lang="ca-ES" dirty="0" err="1"/>
              <a:t>also</a:t>
            </a:r>
            <a:r>
              <a:rPr lang="ca-ES" dirty="0"/>
              <a:t> </a:t>
            </a:r>
            <a:r>
              <a:rPr lang="ca-ES" dirty="0" err="1"/>
              <a:t>like</a:t>
            </a:r>
            <a:r>
              <a:rPr lang="ca-ES" dirty="0"/>
              <a:t> to </a:t>
            </a:r>
            <a:r>
              <a:rPr lang="ca-ES" dirty="0" err="1"/>
              <a:t>thank</a:t>
            </a:r>
            <a:r>
              <a:rPr lang="ca-ES" dirty="0"/>
              <a:t> Hannes </a:t>
            </a:r>
            <a:r>
              <a:rPr lang="ca-ES" dirty="0" err="1"/>
              <a:t>and</a:t>
            </a:r>
            <a:r>
              <a:rPr lang="ca-ES" dirty="0"/>
              <a:t> </a:t>
            </a:r>
            <a:r>
              <a:rPr lang="ca-ES" dirty="0" err="1"/>
              <a:t>Maud</a:t>
            </a:r>
            <a:r>
              <a:rPr lang="ca-ES" dirty="0"/>
              <a:t> </a:t>
            </a:r>
            <a:r>
              <a:rPr lang="ca-ES" dirty="0" err="1"/>
              <a:t>and</a:t>
            </a:r>
            <a:r>
              <a:rPr lang="ca-ES" dirty="0"/>
              <a:t> </a:t>
            </a:r>
            <a:r>
              <a:rPr lang="ca-ES" dirty="0" err="1"/>
              <a:t>their</a:t>
            </a:r>
            <a:r>
              <a:rPr lang="ca-ES" dirty="0"/>
              <a:t> </a:t>
            </a:r>
            <a:r>
              <a:rPr lang="ca-ES" dirty="0" err="1"/>
              <a:t>team</a:t>
            </a:r>
            <a:r>
              <a:rPr lang="ca-ES" dirty="0"/>
              <a:t> for </a:t>
            </a:r>
            <a:r>
              <a:rPr lang="ca-ES" dirty="0" err="1"/>
              <a:t>hosting</a:t>
            </a:r>
            <a:r>
              <a:rPr lang="ca-ES" dirty="0"/>
              <a:t> us </a:t>
            </a:r>
            <a:r>
              <a:rPr lang="ca-ES" dirty="0" err="1"/>
              <a:t>here</a:t>
            </a:r>
            <a:r>
              <a:rPr lang="ca-ES" dirty="0"/>
              <a:t> </a:t>
            </a:r>
            <a:r>
              <a:rPr lang="ca-ES" dirty="0" err="1"/>
              <a:t>at</a:t>
            </a:r>
            <a:r>
              <a:rPr lang="ca-ES" dirty="0"/>
              <a:t> </a:t>
            </a:r>
            <a:r>
              <a:rPr lang="ca-ES" dirty="0" err="1"/>
              <a:t>the</a:t>
            </a:r>
            <a:r>
              <a:rPr lang="ca-ES" dirty="0"/>
              <a:t> </a:t>
            </a:r>
            <a:r>
              <a:rPr lang="en-GB"/>
              <a:t>Royal Library of Belgium.</a:t>
            </a:r>
            <a:endParaRPr lang="ca-ES" dirty="0"/>
          </a:p>
        </p:txBody>
      </p:sp>
      <p:sp>
        <p:nvSpPr>
          <p:cNvPr id="4" name="Contenidor de número de diapositiva 3">
            <a:extLst>
              <a:ext uri="{FF2B5EF4-FFF2-40B4-BE49-F238E27FC236}">
                <a16:creationId xmlns:a16="http://schemas.microsoft.com/office/drawing/2014/main" id="{06623333-AD3E-EC16-B399-8523B55B05E9}"/>
              </a:ext>
            </a:extLst>
          </p:cNvPr>
          <p:cNvSpPr>
            <a:spLocks noGrp="1"/>
          </p:cNvSpPr>
          <p:nvPr>
            <p:ph type="sldNum" sz="quarter" idx="5"/>
          </p:nvPr>
        </p:nvSpPr>
        <p:spPr/>
        <p:txBody>
          <a:bodyPr/>
          <a:lstStyle/>
          <a:p>
            <a:fld id="{8EDD13C0-06AB-4A4B-9130-19FC74D4F58A}" type="slidenum">
              <a:rPr lang="ca-ES" smtClean="0"/>
              <a:t>5</a:t>
            </a:fld>
            <a:endParaRPr lang="ca-ES" dirty="0"/>
          </a:p>
        </p:txBody>
      </p:sp>
    </p:spTree>
    <p:extLst>
      <p:ext uri="{BB962C8B-B14F-4D97-AF65-F5344CB8AC3E}">
        <p14:creationId xmlns:p14="http://schemas.microsoft.com/office/powerpoint/2010/main" val="1834855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A3721811-7809-4DB7-FCB5-BDFE691C75CD}"/>
              </a:ext>
            </a:extLst>
          </p:cNvPr>
          <p:cNvSpPr>
            <a:spLocks noGrp="1"/>
          </p:cNvSpPr>
          <p:nvPr>
            <p:ph type="ctrTitle"/>
          </p:nvPr>
        </p:nvSpPr>
        <p:spPr>
          <a:xfrm>
            <a:off x="1524000" y="1122363"/>
            <a:ext cx="9144000" cy="2387600"/>
          </a:xfrm>
        </p:spPr>
        <p:txBody>
          <a:bodyPr anchor="b"/>
          <a:lstStyle>
            <a:lvl1pPr algn="ctr">
              <a:defRPr sz="6000"/>
            </a:lvl1pPr>
          </a:lstStyle>
          <a:p>
            <a:r>
              <a:rPr lang="ca-ES"/>
              <a:t>Feu clic aquí per editar l'estil</a:t>
            </a:r>
          </a:p>
        </p:txBody>
      </p:sp>
      <p:sp>
        <p:nvSpPr>
          <p:cNvPr id="3" name="Subtítol 2">
            <a:extLst>
              <a:ext uri="{FF2B5EF4-FFF2-40B4-BE49-F238E27FC236}">
                <a16:creationId xmlns:a16="http://schemas.microsoft.com/office/drawing/2014/main" id="{3843DE2F-E2EA-0A31-D92F-209DB6737D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a-ES"/>
              <a:t>Feu clic aquí per editar l'estil de subtítols del patró</a:t>
            </a:r>
          </a:p>
        </p:txBody>
      </p:sp>
      <p:sp>
        <p:nvSpPr>
          <p:cNvPr id="4" name="Contenidor de data 3">
            <a:extLst>
              <a:ext uri="{FF2B5EF4-FFF2-40B4-BE49-F238E27FC236}">
                <a16:creationId xmlns:a16="http://schemas.microsoft.com/office/drawing/2014/main" id="{65FF10DF-C376-E5C1-73E2-90314B10B819}"/>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5" name="Contenidor de peu de pàgina 4">
            <a:extLst>
              <a:ext uri="{FF2B5EF4-FFF2-40B4-BE49-F238E27FC236}">
                <a16:creationId xmlns:a16="http://schemas.microsoft.com/office/drawing/2014/main" id="{8B305B0B-9B0E-E044-DE0E-5119046A644B}"/>
              </a:ext>
            </a:extLst>
          </p:cNvPr>
          <p:cNvSpPr>
            <a:spLocks noGrp="1"/>
          </p:cNvSpPr>
          <p:nvPr>
            <p:ph type="ftr" sz="quarter" idx="11"/>
          </p:nvPr>
        </p:nvSpPr>
        <p:spPr/>
        <p:txBody>
          <a:bodyPr/>
          <a:lstStyle/>
          <a:p>
            <a:endParaRPr lang="en-US" dirty="0"/>
          </a:p>
        </p:txBody>
      </p:sp>
      <p:sp>
        <p:nvSpPr>
          <p:cNvPr id="6" name="Contenidor de número de diapositiva 5">
            <a:extLst>
              <a:ext uri="{FF2B5EF4-FFF2-40B4-BE49-F238E27FC236}">
                <a16:creationId xmlns:a16="http://schemas.microsoft.com/office/drawing/2014/main" id="{A2487EBB-7977-CAD1-0A1D-68342A6ED39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6198337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2CEF1000-C6B8-778F-B587-5845F6C33481}"/>
              </a:ext>
            </a:extLst>
          </p:cNvPr>
          <p:cNvSpPr>
            <a:spLocks noGrp="1"/>
          </p:cNvSpPr>
          <p:nvPr>
            <p:ph type="title"/>
          </p:nvPr>
        </p:nvSpPr>
        <p:spPr/>
        <p:txBody>
          <a:bodyPr/>
          <a:lstStyle/>
          <a:p>
            <a:r>
              <a:rPr lang="ca-ES"/>
              <a:t>Feu clic aquí per editar l'estil</a:t>
            </a:r>
          </a:p>
        </p:txBody>
      </p:sp>
      <p:sp>
        <p:nvSpPr>
          <p:cNvPr id="3" name="Contenidor de text vertical 2">
            <a:extLst>
              <a:ext uri="{FF2B5EF4-FFF2-40B4-BE49-F238E27FC236}">
                <a16:creationId xmlns:a16="http://schemas.microsoft.com/office/drawing/2014/main" id="{8837A96E-50F9-456C-9957-6A80C51D9C96}"/>
              </a:ext>
            </a:extLst>
          </p:cNvPr>
          <p:cNvSpPr>
            <a:spLocks noGrp="1"/>
          </p:cNvSpPr>
          <p:nvPr>
            <p:ph type="body" orient="vert" idx="1"/>
          </p:nvPr>
        </p:nvSpPr>
        <p:spPr/>
        <p:txBody>
          <a:bodyPr vert="eaVert"/>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4" name="Contenidor de data 3">
            <a:extLst>
              <a:ext uri="{FF2B5EF4-FFF2-40B4-BE49-F238E27FC236}">
                <a16:creationId xmlns:a16="http://schemas.microsoft.com/office/drawing/2014/main" id="{5DE741E7-1F03-E666-23B2-56D1858530D6}"/>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5" name="Contenidor de peu de pàgina 4">
            <a:extLst>
              <a:ext uri="{FF2B5EF4-FFF2-40B4-BE49-F238E27FC236}">
                <a16:creationId xmlns:a16="http://schemas.microsoft.com/office/drawing/2014/main" id="{913F91F0-AFC8-340A-02C3-7A0CBEEA3933}"/>
              </a:ext>
            </a:extLst>
          </p:cNvPr>
          <p:cNvSpPr>
            <a:spLocks noGrp="1"/>
          </p:cNvSpPr>
          <p:nvPr>
            <p:ph type="ftr" sz="quarter" idx="11"/>
          </p:nvPr>
        </p:nvSpPr>
        <p:spPr/>
        <p:txBody>
          <a:bodyPr/>
          <a:lstStyle/>
          <a:p>
            <a:endParaRPr lang="en-US" dirty="0"/>
          </a:p>
        </p:txBody>
      </p:sp>
      <p:sp>
        <p:nvSpPr>
          <p:cNvPr id="6" name="Contenidor de número de diapositiva 5">
            <a:extLst>
              <a:ext uri="{FF2B5EF4-FFF2-40B4-BE49-F238E27FC236}">
                <a16:creationId xmlns:a16="http://schemas.microsoft.com/office/drawing/2014/main" id="{430BAB8A-4E50-A61D-C08F-9C39531AAEB1}"/>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5375188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a:extLst>
              <a:ext uri="{FF2B5EF4-FFF2-40B4-BE49-F238E27FC236}">
                <a16:creationId xmlns:a16="http://schemas.microsoft.com/office/drawing/2014/main" id="{0D659410-8450-5764-3432-3135375148DB}"/>
              </a:ext>
            </a:extLst>
          </p:cNvPr>
          <p:cNvSpPr>
            <a:spLocks noGrp="1"/>
          </p:cNvSpPr>
          <p:nvPr>
            <p:ph type="title" orient="vert"/>
          </p:nvPr>
        </p:nvSpPr>
        <p:spPr>
          <a:xfrm>
            <a:off x="8724900" y="365125"/>
            <a:ext cx="2628900" cy="5811838"/>
          </a:xfrm>
        </p:spPr>
        <p:txBody>
          <a:bodyPr vert="eaVert"/>
          <a:lstStyle/>
          <a:p>
            <a:r>
              <a:rPr lang="ca-ES"/>
              <a:t>Feu clic aquí per editar l'estil</a:t>
            </a:r>
          </a:p>
        </p:txBody>
      </p:sp>
      <p:sp>
        <p:nvSpPr>
          <p:cNvPr id="3" name="Contenidor de text vertical 2">
            <a:extLst>
              <a:ext uri="{FF2B5EF4-FFF2-40B4-BE49-F238E27FC236}">
                <a16:creationId xmlns:a16="http://schemas.microsoft.com/office/drawing/2014/main" id="{1BC3CE93-23FA-80C2-6730-0BF6A3717FB2}"/>
              </a:ext>
            </a:extLst>
          </p:cNvPr>
          <p:cNvSpPr>
            <a:spLocks noGrp="1"/>
          </p:cNvSpPr>
          <p:nvPr>
            <p:ph type="body" orient="vert" idx="1"/>
          </p:nvPr>
        </p:nvSpPr>
        <p:spPr>
          <a:xfrm>
            <a:off x="838200" y="365125"/>
            <a:ext cx="7734300" cy="5811838"/>
          </a:xfrm>
        </p:spPr>
        <p:txBody>
          <a:bodyPr vert="eaVert"/>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4" name="Contenidor de data 3">
            <a:extLst>
              <a:ext uri="{FF2B5EF4-FFF2-40B4-BE49-F238E27FC236}">
                <a16:creationId xmlns:a16="http://schemas.microsoft.com/office/drawing/2014/main" id="{2ABE996B-7C73-466C-B2AC-0E002CCBA198}"/>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5" name="Contenidor de peu de pàgina 4">
            <a:extLst>
              <a:ext uri="{FF2B5EF4-FFF2-40B4-BE49-F238E27FC236}">
                <a16:creationId xmlns:a16="http://schemas.microsoft.com/office/drawing/2014/main" id="{254FCA30-CDD9-8740-ECDB-1F3B39CCFED0}"/>
              </a:ext>
            </a:extLst>
          </p:cNvPr>
          <p:cNvSpPr>
            <a:spLocks noGrp="1"/>
          </p:cNvSpPr>
          <p:nvPr>
            <p:ph type="ftr" sz="quarter" idx="11"/>
          </p:nvPr>
        </p:nvSpPr>
        <p:spPr/>
        <p:txBody>
          <a:bodyPr/>
          <a:lstStyle/>
          <a:p>
            <a:endParaRPr lang="en-US" dirty="0"/>
          </a:p>
        </p:txBody>
      </p:sp>
      <p:sp>
        <p:nvSpPr>
          <p:cNvPr id="6" name="Contenidor de número de diapositiva 5">
            <a:extLst>
              <a:ext uri="{FF2B5EF4-FFF2-40B4-BE49-F238E27FC236}">
                <a16:creationId xmlns:a16="http://schemas.microsoft.com/office/drawing/2014/main" id="{D0E906CE-E478-C4AE-7053-2F5C47B3AC7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6216631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62840F56-490E-44C3-C6AF-60E4A4E6B5BE}"/>
              </a:ext>
            </a:extLst>
          </p:cNvPr>
          <p:cNvSpPr>
            <a:spLocks noGrp="1"/>
          </p:cNvSpPr>
          <p:nvPr>
            <p:ph type="title"/>
          </p:nvPr>
        </p:nvSpPr>
        <p:spPr/>
        <p:txBody>
          <a:bodyPr/>
          <a:lstStyle/>
          <a:p>
            <a:r>
              <a:rPr lang="ca-ES"/>
              <a:t>Feu clic aquí per editar l'estil</a:t>
            </a:r>
          </a:p>
        </p:txBody>
      </p:sp>
      <p:sp>
        <p:nvSpPr>
          <p:cNvPr id="3" name="Contenidor de contingut 2">
            <a:extLst>
              <a:ext uri="{FF2B5EF4-FFF2-40B4-BE49-F238E27FC236}">
                <a16:creationId xmlns:a16="http://schemas.microsoft.com/office/drawing/2014/main" id="{0250EC54-84EA-27DF-80A1-D5135FF4A63D}"/>
              </a:ext>
            </a:extLst>
          </p:cNvPr>
          <p:cNvSpPr>
            <a:spLocks noGrp="1"/>
          </p:cNvSpPr>
          <p:nvPr>
            <p:ph idx="1"/>
          </p:nvPr>
        </p:nvSpPr>
        <p:spPr/>
        <p:txBody>
          <a:bodyPr/>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4" name="Contenidor de data 3">
            <a:extLst>
              <a:ext uri="{FF2B5EF4-FFF2-40B4-BE49-F238E27FC236}">
                <a16:creationId xmlns:a16="http://schemas.microsoft.com/office/drawing/2014/main" id="{54C41116-8109-C39E-721E-F4747A75FA9C}"/>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5" name="Contenidor de peu de pàgina 4">
            <a:extLst>
              <a:ext uri="{FF2B5EF4-FFF2-40B4-BE49-F238E27FC236}">
                <a16:creationId xmlns:a16="http://schemas.microsoft.com/office/drawing/2014/main" id="{EEDD3EDF-60D6-D338-7502-CAD91184FA51}"/>
              </a:ext>
            </a:extLst>
          </p:cNvPr>
          <p:cNvSpPr>
            <a:spLocks noGrp="1"/>
          </p:cNvSpPr>
          <p:nvPr>
            <p:ph type="ftr" sz="quarter" idx="11"/>
          </p:nvPr>
        </p:nvSpPr>
        <p:spPr/>
        <p:txBody>
          <a:bodyPr/>
          <a:lstStyle/>
          <a:p>
            <a:endParaRPr lang="en-US" dirty="0"/>
          </a:p>
        </p:txBody>
      </p:sp>
      <p:sp>
        <p:nvSpPr>
          <p:cNvPr id="6" name="Contenidor de número de diapositiva 5">
            <a:extLst>
              <a:ext uri="{FF2B5EF4-FFF2-40B4-BE49-F238E27FC236}">
                <a16:creationId xmlns:a16="http://schemas.microsoft.com/office/drawing/2014/main" id="{DD786492-986A-9C10-0F29-982B3A5DEC81}"/>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1791114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C016FF52-5DEC-8208-FBCF-5C4637FC57CE}"/>
              </a:ext>
            </a:extLst>
          </p:cNvPr>
          <p:cNvSpPr>
            <a:spLocks noGrp="1"/>
          </p:cNvSpPr>
          <p:nvPr>
            <p:ph type="title"/>
          </p:nvPr>
        </p:nvSpPr>
        <p:spPr>
          <a:xfrm>
            <a:off x="831850" y="1709738"/>
            <a:ext cx="10515600" cy="2852737"/>
          </a:xfrm>
        </p:spPr>
        <p:txBody>
          <a:bodyPr anchor="b"/>
          <a:lstStyle>
            <a:lvl1pPr>
              <a:defRPr sz="6000"/>
            </a:lvl1pPr>
          </a:lstStyle>
          <a:p>
            <a:r>
              <a:rPr lang="ca-ES"/>
              <a:t>Feu clic aquí per editar l'estil</a:t>
            </a:r>
          </a:p>
        </p:txBody>
      </p:sp>
      <p:sp>
        <p:nvSpPr>
          <p:cNvPr id="3" name="Contenidor de text 2">
            <a:extLst>
              <a:ext uri="{FF2B5EF4-FFF2-40B4-BE49-F238E27FC236}">
                <a16:creationId xmlns:a16="http://schemas.microsoft.com/office/drawing/2014/main" id="{CD1F5200-4037-1555-0CF3-034158939C9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a-ES"/>
              <a:t>Feu clic per editar els estils del text del patró</a:t>
            </a:r>
          </a:p>
        </p:txBody>
      </p:sp>
      <p:sp>
        <p:nvSpPr>
          <p:cNvPr id="4" name="Contenidor de data 3">
            <a:extLst>
              <a:ext uri="{FF2B5EF4-FFF2-40B4-BE49-F238E27FC236}">
                <a16:creationId xmlns:a16="http://schemas.microsoft.com/office/drawing/2014/main" id="{2EF0EC1C-65B1-423D-4096-299292F68404}"/>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5" name="Contenidor de peu de pàgina 4">
            <a:extLst>
              <a:ext uri="{FF2B5EF4-FFF2-40B4-BE49-F238E27FC236}">
                <a16:creationId xmlns:a16="http://schemas.microsoft.com/office/drawing/2014/main" id="{6985636E-ED82-4A2F-421F-B8B15F078F6F}"/>
              </a:ext>
            </a:extLst>
          </p:cNvPr>
          <p:cNvSpPr>
            <a:spLocks noGrp="1"/>
          </p:cNvSpPr>
          <p:nvPr>
            <p:ph type="ftr" sz="quarter" idx="11"/>
          </p:nvPr>
        </p:nvSpPr>
        <p:spPr/>
        <p:txBody>
          <a:bodyPr/>
          <a:lstStyle/>
          <a:p>
            <a:endParaRPr lang="en-US" dirty="0"/>
          </a:p>
        </p:txBody>
      </p:sp>
      <p:sp>
        <p:nvSpPr>
          <p:cNvPr id="6" name="Contenidor de número de diapositiva 5">
            <a:extLst>
              <a:ext uri="{FF2B5EF4-FFF2-40B4-BE49-F238E27FC236}">
                <a16:creationId xmlns:a16="http://schemas.microsoft.com/office/drawing/2014/main" id="{05697DE1-4107-E60E-D01E-7FF5606A8EB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5908655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EF98C7F7-5425-E30D-6F4A-7A4562F73CAC}"/>
              </a:ext>
            </a:extLst>
          </p:cNvPr>
          <p:cNvSpPr>
            <a:spLocks noGrp="1"/>
          </p:cNvSpPr>
          <p:nvPr>
            <p:ph type="title"/>
          </p:nvPr>
        </p:nvSpPr>
        <p:spPr/>
        <p:txBody>
          <a:bodyPr/>
          <a:lstStyle/>
          <a:p>
            <a:r>
              <a:rPr lang="ca-ES"/>
              <a:t>Feu clic aquí per editar l'estil</a:t>
            </a:r>
          </a:p>
        </p:txBody>
      </p:sp>
      <p:sp>
        <p:nvSpPr>
          <p:cNvPr id="3" name="Contenidor de contingut 2">
            <a:extLst>
              <a:ext uri="{FF2B5EF4-FFF2-40B4-BE49-F238E27FC236}">
                <a16:creationId xmlns:a16="http://schemas.microsoft.com/office/drawing/2014/main" id="{F49F9003-C356-3F84-ACDB-49AA37F2F304}"/>
              </a:ext>
            </a:extLst>
          </p:cNvPr>
          <p:cNvSpPr>
            <a:spLocks noGrp="1"/>
          </p:cNvSpPr>
          <p:nvPr>
            <p:ph sz="half" idx="1"/>
          </p:nvPr>
        </p:nvSpPr>
        <p:spPr>
          <a:xfrm>
            <a:off x="838200" y="1825625"/>
            <a:ext cx="5181600" cy="4351338"/>
          </a:xfrm>
        </p:spPr>
        <p:txBody>
          <a:bodyPr/>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4" name="Contenidor de contingut 3">
            <a:extLst>
              <a:ext uri="{FF2B5EF4-FFF2-40B4-BE49-F238E27FC236}">
                <a16:creationId xmlns:a16="http://schemas.microsoft.com/office/drawing/2014/main" id="{B0561950-BFEA-2A45-28D1-4A7EF6269EB3}"/>
              </a:ext>
            </a:extLst>
          </p:cNvPr>
          <p:cNvSpPr>
            <a:spLocks noGrp="1"/>
          </p:cNvSpPr>
          <p:nvPr>
            <p:ph sz="half" idx="2"/>
          </p:nvPr>
        </p:nvSpPr>
        <p:spPr>
          <a:xfrm>
            <a:off x="6172200" y="1825625"/>
            <a:ext cx="5181600" cy="4351338"/>
          </a:xfrm>
        </p:spPr>
        <p:txBody>
          <a:bodyPr/>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5" name="Contenidor de data 4">
            <a:extLst>
              <a:ext uri="{FF2B5EF4-FFF2-40B4-BE49-F238E27FC236}">
                <a16:creationId xmlns:a16="http://schemas.microsoft.com/office/drawing/2014/main" id="{A11D829E-B40F-961D-477F-84099DC84B82}"/>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6" name="Contenidor de peu de pàgina 5">
            <a:extLst>
              <a:ext uri="{FF2B5EF4-FFF2-40B4-BE49-F238E27FC236}">
                <a16:creationId xmlns:a16="http://schemas.microsoft.com/office/drawing/2014/main" id="{5752828A-E169-172E-BF5F-01C9EC6FFCDE}"/>
              </a:ext>
            </a:extLst>
          </p:cNvPr>
          <p:cNvSpPr>
            <a:spLocks noGrp="1"/>
          </p:cNvSpPr>
          <p:nvPr>
            <p:ph type="ftr" sz="quarter" idx="11"/>
          </p:nvPr>
        </p:nvSpPr>
        <p:spPr/>
        <p:txBody>
          <a:bodyPr/>
          <a:lstStyle/>
          <a:p>
            <a:endParaRPr lang="en-US" dirty="0"/>
          </a:p>
        </p:txBody>
      </p:sp>
      <p:sp>
        <p:nvSpPr>
          <p:cNvPr id="7" name="Contenidor de número de diapositiva 6">
            <a:extLst>
              <a:ext uri="{FF2B5EF4-FFF2-40B4-BE49-F238E27FC236}">
                <a16:creationId xmlns:a16="http://schemas.microsoft.com/office/drawing/2014/main" id="{F511A7AD-F957-1047-E13A-BB32E1908CFB}"/>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0009399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3DF39308-6FE4-D710-BDA3-3579DF083B98}"/>
              </a:ext>
            </a:extLst>
          </p:cNvPr>
          <p:cNvSpPr>
            <a:spLocks noGrp="1"/>
          </p:cNvSpPr>
          <p:nvPr>
            <p:ph type="title"/>
          </p:nvPr>
        </p:nvSpPr>
        <p:spPr>
          <a:xfrm>
            <a:off x="839788" y="365125"/>
            <a:ext cx="10515600" cy="1325563"/>
          </a:xfrm>
        </p:spPr>
        <p:txBody>
          <a:bodyPr/>
          <a:lstStyle/>
          <a:p>
            <a:r>
              <a:rPr lang="ca-ES"/>
              <a:t>Feu clic aquí per editar l'estil</a:t>
            </a:r>
          </a:p>
        </p:txBody>
      </p:sp>
      <p:sp>
        <p:nvSpPr>
          <p:cNvPr id="3" name="Contenidor de text 2">
            <a:extLst>
              <a:ext uri="{FF2B5EF4-FFF2-40B4-BE49-F238E27FC236}">
                <a16:creationId xmlns:a16="http://schemas.microsoft.com/office/drawing/2014/main" id="{8A63BAEF-E54C-18F7-3B33-B0EB4BA05F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Feu clic per editar els estils del text del patró</a:t>
            </a:r>
          </a:p>
        </p:txBody>
      </p:sp>
      <p:sp>
        <p:nvSpPr>
          <p:cNvPr id="4" name="Contenidor de contingut 3">
            <a:extLst>
              <a:ext uri="{FF2B5EF4-FFF2-40B4-BE49-F238E27FC236}">
                <a16:creationId xmlns:a16="http://schemas.microsoft.com/office/drawing/2014/main" id="{378B2459-30E0-EC5E-6032-153571A57B85}"/>
              </a:ext>
            </a:extLst>
          </p:cNvPr>
          <p:cNvSpPr>
            <a:spLocks noGrp="1"/>
          </p:cNvSpPr>
          <p:nvPr>
            <p:ph sz="half" idx="2"/>
          </p:nvPr>
        </p:nvSpPr>
        <p:spPr>
          <a:xfrm>
            <a:off x="839788" y="2505075"/>
            <a:ext cx="5157787" cy="3684588"/>
          </a:xfrm>
        </p:spPr>
        <p:txBody>
          <a:bodyPr/>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5" name="Contenidor de text 4">
            <a:extLst>
              <a:ext uri="{FF2B5EF4-FFF2-40B4-BE49-F238E27FC236}">
                <a16:creationId xmlns:a16="http://schemas.microsoft.com/office/drawing/2014/main" id="{F2127EF4-CB8B-FC4D-E8BD-8863385567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Feu clic per editar els estils del text del patró</a:t>
            </a:r>
          </a:p>
        </p:txBody>
      </p:sp>
      <p:sp>
        <p:nvSpPr>
          <p:cNvPr id="6" name="Contenidor de contingut 5">
            <a:extLst>
              <a:ext uri="{FF2B5EF4-FFF2-40B4-BE49-F238E27FC236}">
                <a16:creationId xmlns:a16="http://schemas.microsoft.com/office/drawing/2014/main" id="{2E842D7F-6F38-C101-8C4D-BB03F9623128}"/>
              </a:ext>
            </a:extLst>
          </p:cNvPr>
          <p:cNvSpPr>
            <a:spLocks noGrp="1"/>
          </p:cNvSpPr>
          <p:nvPr>
            <p:ph sz="quarter" idx="4"/>
          </p:nvPr>
        </p:nvSpPr>
        <p:spPr>
          <a:xfrm>
            <a:off x="6172200" y="2505075"/>
            <a:ext cx="5183188" cy="3684588"/>
          </a:xfrm>
        </p:spPr>
        <p:txBody>
          <a:bodyPr/>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7" name="Contenidor de data 6">
            <a:extLst>
              <a:ext uri="{FF2B5EF4-FFF2-40B4-BE49-F238E27FC236}">
                <a16:creationId xmlns:a16="http://schemas.microsoft.com/office/drawing/2014/main" id="{F32128F0-70B6-9B1C-0702-DE2EFA236E49}"/>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8" name="Contenidor de peu de pàgina 7">
            <a:extLst>
              <a:ext uri="{FF2B5EF4-FFF2-40B4-BE49-F238E27FC236}">
                <a16:creationId xmlns:a16="http://schemas.microsoft.com/office/drawing/2014/main" id="{1EFDE369-9915-4592-AA28-E2FBF3D39154}"/>
              </a:ext>
            </a:extLst>
          </p:cNvPr>
          <p:cNvSpPr>
            <a:spLocks noGrp="1"/>
          </p:cNvSpPr>
          <p:nvPr>
            <p:ph type="ftr" sz="quarter" idx="11"/>
          </p:nvPr>
        </p:nvSpPr>
        <p:spPr/>
        <p:txBody>
          <a:bodyPr/>
          <a:lstStyle/>
          <a:p>
            <a:endParaRPr lang="en-US" dirty="0"/>
          </a:p>
        </p:txBody>
      </p:sp>
      <p:sp>
        <p:nvSpPr>
          <p:cNvPr id="9" name="Contenidor de número de diapositiva 8">
            <a:extLst>
              <a:ext uri="{FF2B5EF4-FFF2-40B4-BE49-F238E27FC236}">
                <a16:creationId xmlns:a16="http://schemas.microsoft.com/office/drawing/2014/main" id="{829256B6-44CF-475D-2E5B-785F7A3FC921}"/>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0468427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5CACA426-9531-3B6C-07C2-399B57B41483}"/>
              </a:ext>
            </a:extLst>
          </p:cNvPr>
          <p:cNvSpPr>
            <a:spLocks noGrp="1"/>
          </p:cNvSpPr>
          <p:nvPr>
            <p:ph type="title"/>
          </p:nvPr>
        </p:nvSpPr>
        <p:spPr/>
        <p:txBody>
          <a:bodyPr/>
          <a:lstStyle/>
          <a:p>
            <a:r>
              <a:rPr lang="ca-ES"/>
              <a:t>Feu clic aquí per editar l'estil</a:t>
            </a:r>
          </a:p>
        </p:txBody>
      </p:sp>
      <p:sp>
        <p:nvSpPr>
          <p:cNvPr id="3" name="Contenidor de data 2">
            <a:extLst>
              <a:ext uri="{FF2B5EF4-FFF2-40B4-BE49-F238E27FC236}">
                <a16:creationId xmlns:a16="http://schemas.microsoft.com/office/drawing/2014/main" id="{FDAF5666-6A5C-CEAB-A833-FFD18D5F3497}"/>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4" name="Contenidor de peu de pàgina 3">
            <a:extLst>
              <a:ext uri="{FF2B5EF4-FFF2-40B4-BE49-F238E27FC236}">
                <a16:creationId xmlns:a16="http://schemas.microsoft.com/office/drawing/2014/main" id="{3A206A4B-9E1B-886D-17D0-CD59DFD753E1}"/>
              </a:ext>
            </a:extLst>
          </p:cNvPr>
          <p:cNvSpPr>
            <a:spLocks noGrp="1"/>
          </p:cNvSpPr>
          <p:nvPr>
            <p:ph type="ftr" sz="quarter" idx="11"/>
          </p:nvPr>
        </p:nvSpPr>
        <p:spPr/>
        <p:txBody>
          <a:bodyPr/>
          <a:lstStyle/>
          <a:p>
            <a:endParaRPr lang="en-US" dirty="0"/>
          </a:p>
        </p:txBody>
      </p:sp>
      <p:sp>
        <p:nvSpPr>
          <p:cNvPr id="5" name="Contenidor de número de diapositiva 4">
            <a:extLst>
              <a:ext uri="{FF2B5EF4-FFF2-40B4-BE49-F238E27FC236}">
                <a16:creationId xmlns:a16="http://schemas.microsoft.com/office/drawing/2014/main" id="{97447B87-C641-7E82-E0C3-A357C099388D}"/>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3405677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a:extLst>
              <a:ext uri="{FF2B5EF4-FFF2-40B4-BE49-F238E27FC236}">
                <a16:creationId xmlns:a16="http://schemas.microsoft.com/office/drawing/2014/main" id="{D208F138-261C-D711-463A-5B7952AB090E}"/>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3" name="Contenidor de peu de pàgina 2">
            <a:extLst>
              <a:ext uri="{FF2B5EF4-FFF2-40B4-BE49-F238E27FC236}">
                <a16:creationId xmlns:a16="http://schemas.microsoft.com/office/drawing/2014/main" id="{74D148BB-C79A-81D6-7842-E678759D551D}"/>
              </a:ext>
            </a:extLst>
          </p:cNvPr>
          <p:cNvSpPr>
            <a:spLocks noGrp="1"/>
          </p:cNvSpPr>
          <p:nvPr>
            <p:ph type="ftr" sz="quarter" idx="11"/>
          </p:nvPr>
        </p:nvSpPr>
        <p:spPr/>
        <p:txBody>
          <a:bodyPr/>
          <a:lstStyle/>
          <a:p>
            <a:endParaRPr lang="en-US" dirty="0"/>
          </a:p>
        </p:txBody>
      </p:sp>
      <p:sp>
        <p:nvSpPr>
          <p:cNvPr id="4" name="Contenidor de número de diapositiva 3">
            <a:extLst>
              <a:ext uri="{FF2B5EF4-FFF2-40B4-BE49-F238E27FC236}">
                <a16:creationId xmlns:a16="http://schemas.microsoft.com/office/drawing/2014/main" id="{8ED55A78-5D8F-74C3-B7B1-0544C66283D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6681566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44134810-2830-6149-B6D3-4BBC5F665025}"/>
              </a:ext>
            </a:extLst>
          </p:cNvPr>
          <p:cNvSpPr>
            <a:spLocks noGrp="1"/>
          </p:cNvSpPr>
          <p:nvPr>
            <p:ph type="title"/>
          </p:nvPr>
        </p:nvSpPr>
        <p:spPr>
          <a:xfrm>
            <a:off x="839788" y="457200"/>
            <a:ext cx="3932237" cy="1600200"/>
          </a:xfrm>
        </p:spPr>
        <p:txBody>
          <a:bodyPr anchor="b"/>
          <a:lstStyle>
            <a:lvl1pPr>
              <a:defRPr sz="3200"/>
            </a:lvl1pPr>
          </a:lstStyle>
          <a:p>
            <a:r>
              <a:rPr lang="ca-ES"/>
              <a:t>Feu clic aquí per editar l'estil</a:t>
            </a:r>
          </a:p>
        </p:txBody>
      </p:sp>
      <p:sp>
        <p:nvSpPr>
          <p:cNvPr id="3" name="Contenidor de contingut 2">
            <a:extLst>
              <a:ext uri="{FF2B5EF4-FFF2-40B4-BE49-F238E27FC236}">
                <a16:creationId xmlns:a16="http://schemas.microsoft.com/office/drawing/2014/main" id="{C36CEFF7-5CAE-278A-10DA-A71E5AB365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4" name="Contenidor de text 3">
            <a:extLst>
              <a:ext uri="{FF2B5EF4-FFF2-40B4-BE49-F238E27FC236}">
                <a16:creationId xmlns:a16="http://schemas.microsoft.com/office/drawing/2014/main" id="{C5624D84-A5B0-11A1-CA44-580E3CF901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a-ES"/>
              <a:t>Feu clic per editar els estils del text del patró</a:t>
            </a:r>
          </a:p>
        </p:txBody>
      </p:sp>
      <p:sp>
        <p:nvSpPr>
          <p:cNvPr id="5" name="Contenidor de data 4">
            <a:extLst>
              <a:ext uri="{FF2B5EF4-FFF2-40B4-BE49-F238E27FC236}">
                <a16:creationId xmlns:a16="http://schemas.microsoft.com/office/drawing/2014/main" id="{7BDFE410-A689-B8A8-ABA6-2E42D3439216}"/>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6" name="Contenidor de peu de pàgina 5">
            <a:extLst>
              <a:ext uri="{FF2B5EF4-FFF2-40B4-BE49-F238E27FC236}">
                <a16:creationId xmlns:a16="http://schemas.microsoft.com/office/drawing/2014/main" id="{ACB14E0B-F1EC-9CB3-327C-6C62A6F11962}"/>
              </a:ext>
            </a:extLst>
          </p:cNvPr>
          <p:cNvSpPr>
            <a:spLocks noGrp="1"/>
          </p:cNvSpPr>
          <p:nvPr>
            <p:ph type="ftr" sz="quarter" idx="11"/>
          </p:nvPr>
        </p:nvSpPr>
        <p:spPr/>
        <p:txBody>
          <a:bodyPr/>
          <a:lstStyle/>
          <a:p>
            <a:endParaRPr lang="en-US" dirty="0"/>
          </a:p>
        </p:txBody>
      </p:sp>
      <p:sp>
        <p:nvSpPr>
          <p:cNvPr id="7" name="Contenidor de número de diapositiva 6">
            <a:extLst>
              <a:ext uri="{FF2B5EF4-FFF2-40B4-BE49-F238E27FC236}">
                <a16:creationId xmlns:a16="http://schemas.microsoft.com/office/drawing/2014/main" id="{BBC4F607-98DB-CB31-2BAC-716DD80AB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602790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87D1F9A4-8ED9-7DB7-E7DA-3875D729305A}"/>
              </a:ext>
            </a:extLst>
          </p:cNvPr>
          <p:cNvSpPr>
            <a:spLocks noGrp="1"/>
          </p:cNvSpPr>
          <p:nvPr>
            <p:ph type="title"/>
          </p:nvPr>
        </p:nvSpPr>
        <p:spPr>
          <a:xfrm>
            <a:off x="839788" y="457200"/>
            <a:ext cx="3932237" cy="1600200"/>
          </a:xfrm>
        </p:spPr>
        <p:txBody>
          <a:bodyPr anchor="b"/>
          <a:lstStyle>
            <a:lvl1pPr>
              <a:defRPr sz="3200"/>
            </a:lvl1pPr>
          </a:lstStyle>
          <a:p>
            <a:r>
              <a:rPr lang="ca-ES"/>
              <a:t>Feu clic aquí per editar l'estil</a:t>
            </a:r>
          </a:p>
        </p:txBody>
      </p:sp>
      <p:sp>
        <p:nvSpPr>
          <p:cNvPr id="3" name="Contenidor d'imatge 2">
            <a:extLst>
              <a:ext uri="{FF2B5EF4-FFF2-40B4-BE49-F238E27FC236}">
                <a16:creationId xmlns:a16="http://schemas.microsoft.com/office/drawing/2014/main" id="{70CAFEB1-B80A-CFF2-7E8F-8216C90EBF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dirty="0"/>
          </a:p>
        </p:txBody>
      </p:sp>
      <p:sp>
        <p:nvSpPr>
          <p:cNvPr id="4" name="Contenidor de text 3">
            <a:extLst>
              <a:ext uri="{FF2B5EF4-FFF2-40B4-BE49-F238E27FC236}">
                <a16:creationId xmlns:a16="http://schemas.microsoft.com/office/drawing/2014/main" id="{539081C6-2B1A-BC3F-6E7B-FF90CF2FB5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a-ES"/>
              <a:t>Feu clic per editar els estils del text del patró</a:t>
            </a:r>
          </a:p>
        </p:txBody>
      </p:sp>
      <p:sp>
        <p:nvSpPr>
          <p:cNvPr id="5" name="Contenidor de data 4">
            <a:extLst>
              <a:ext uri="{FF2B5EF4-FFF2-40B4-BE49-F238E27FC236}">
                <a16:creationId xmlns:a16="http://schemas.microsoft.com/office/drawing/2014/main" id="{0A80B1DD-0755-210B-AC4B-88117E31C626}"/>
              </a:ext>
            </a:extLst>
          </p:cNvPr>
          <p:cNvSpPr>
            <a:spLocks noGrp="1"/>
          </p:cNvSpPr>
          <p:nvPr>
            <p:ph type="dt" sz="half" idx="10"/>
          </p:nvPr>
        </p:nvSpPr>
        <p:spPr/>
        <p:txBody>
          <a:bodyPr/>
          <a:lstStyle/>
          <a:p>
            <a:fld id="{62D6E202-B606-4609-B914-27C9371A1F6D}" type="datetime1">
              <a:rPr lang="en-US" smtClean="0"/>
              <a:t>5/27/2026</a:t>
            </a:fld>
            <a:endParaRPr lang="en-US" dirty="0"/>
          </a:p>
        </p:txBody>
      </p:sp>
      <p:sp>
        <p:nvSpPr>
          <p:cNvPr id="6" name="Contenidor de peu de pàgina 5">
            <a:extLst>
              <a:ext uri="{FF2B5EF4-FFF2-40B4-BE49-F238E27FC236}">
                <a16:creationId xmlns:a16="http://schemas.microsoft.com/office/drawing/2014/main" id="{8FC9AE12-285A-A3EC-3B32-1E1B9A6DD899}"/>
              </a:ext>
            </a:extLst>
          </p:cNvPr>
          <p:cNvSpPr>
            <a:spLocks noGrp="1"/>
          </p:cNvSpPr>
          <p:nvPr>
            <p:ph type="ftr" sz="quarter" idx="11"/>
          </p:nvPr>
        </p:nvSpPr>
        <p:spPr/>
        <p:txBody>
          <a:bodyPr/>
          <a:lstStyle/>
          <a:p>
            <a:endParaRPr lang="en-US" dirty="0"/>
          </a:p>
        </p:txBody>
      </p:sp>
      <p:sp>
        <p:nvSpPr>
          <p:cNvPr id="7" name="Contenidor de número de diapositiva 6">
            <a:extLst>
              <a:ext uri="{FF2B5EF4-FFF2-40B4-BE49-F238E27FC236}">
                <a16:creationId xmlns:a16="http://schemas.microsoft.com/office/drawing/2014/main" id="{BA4A2D42-BE65-4564-C634-F2767BF8819D}"/>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9996704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títol 1">
            <a:extLst>
              <a:ext uri="{FF2B5EF4-FFF2-40B4-BE49-F238E27FC236}">
                <a16:creationId xmlns:a16="http://schemas.microsoft.com/office/drawing/2014/main" id="{6C846DC8-7F4C-8698-0FB8-5A5A571F9B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a-ES"/>
              <a:t>Feu clic aquí per editar l'estil</a:t>
            </a:r>
          </a:p>
        </p:txBody>
      </p:sp>
      <p:sp>
        <p:nvSpPr>
          <p:cNvPr id="3" name="Contenidor de text 2">
            <a:extLst>
              <a:ext uri="{FF2B5EF4-FFF2-40B4-BE49-F238E27FC236}">
                <a16:creationId xmlns:a16="http://schemas.microsoft.com/office/drawing/2014/main" id="{F4BA625D-8C82-BAAC-189C-C186492D7F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4" name="Contenidor de data 3">
            <a:extLst>
              <a:ext uri="{FF2B5EF4-FFF2-40B4-BE49-F238E27FC236}">
                <a16:creationId xmlns:a16="http://schemas.microsoft.com/office/drawing/2014/main" id="{693B7B55-6DB2-3192-87A0-D573EDAA97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D6E202-B606-4609-B914-27C9371A1F6D}" type="datetime1">
              <a:rPr lang="en-US" smtClean="0"/>
              <a:t>5/27/2026</a:t>
            </a:fld>
            <a:endParaRPr lang="en-US" dirty="0"/>
          </a:p>
        </p:txBody>
      </p:sp>
      <p:sp>
        <p:nvSpPr>
          <p:cNvPr id="5" name="Contenidor de peu de pàgina 4">
            <a:extLst>
              <a:ext uri="{FF2B5EF4-FFF2-40B4-BE49-F238E27FC236}">
                <a16:creationId xmlns:a16="http://schemas.microsoft.com/office/drawing/2014/main" id="{F5DFD84A-C55B-1E6D-65A2-21CA6F0A7D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Contenidor de número de diapositiva 5">
            <a:extLst>
              <a:ext uri="{FF2B5EF4-FFF2-40B4-BE49-F238E27FC236}">
                <a16:creationId xmlns:a16="http://schemas.microsoft.com/office/drawing/2014/main" id="{3EDD5EDA-9803-9E0F-0748-CEA2B93838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354678426"/>
      </p:ext>
    </p:extLst>
  </p:cSld>
  <p:clrMap bg1="lt1" tx1="dk1" bg2="lt2" tx2="dk2" accent1="accent1" accent2="accent2" accent3="accent3" accent4="accent4" accent5="accent5" accent6="accent6" hlink="hlink" folHlink="folHlink"/>
  <p:sldLayoutIdLst>
    <p:sldLayoutId id="2147484028" r:id="rId1"/>
    <p:sldLayoutId id="2147484029" r:id="rId2"/>
    <p:sldLayoutId id="2147484030" r:id="rId3"/>
    <p:sldLayoutId id="2147484031" r:id="rId4"/>
    <p:sldLayoutId id="2147484032" r:id="rId5"/>
    <p:sldLayoutId id="2147484033" r:id="rId6"/>
    <p:sldLayoutId id="2147484034" r:id="rId7"/>
    <p:sldLayoutId id="2147484035" r:id="rId8"/>
    <p:sldLayoutId id="2147484036" r:id="rId9"/>
    <p:sldLayoutId id="2147484037" r:id="rId10"/>
    <p:sldLayoutId id="2147484038"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Rectangle 11">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4" name="Rectangle 13">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6" name="Rectangle 15">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2" name="Títol 1">
            <a:extLst>
              <a:ext uri="{FF2B5EF4-FFF2-40B4-BE49-F238E27FC236}">
                <a16:creationId xmlns:a16="http://schemas.microsoft.com/office/drawing/2014/main" id="{C2E8E3AA-C326-DEEC-367A-9CDFF0012298}"/>
              </a:ext>
            </a:extLst>
          </p:cNvPr>
          <p:cNvSpPr>
            <a:spLocks noGrp="1"/>
          </p:cNvSpPr>
          <p:nvPr>
            <p:ph type="ctrTitle"/>
          </p:nvPr>
        </p:nvSpPr>
        <p:spPr>
          <a:xfrm>
            <a:off x="574978" y="2069249"/>
            <a:ext cx="5393628" cy="1135912"/>
          </a:xfrm>
        </p:spPr>
        <p:txBody>
          <a:bodyPr anchor="b">
            <a:normAutofit/>
          </a:bodyPr>
          <a:lstStyle/>
          <a:p>
            <a:pPr algn="l"/>
            <a:r>
              <a:rPr lang="en-GB" sz="4800" noProof="0" dirty="0">
                <a:solidFill>
                  <a:srgbClr val="FFFFFF"/>
                </a:solidFill>
              </a:rPr>
              <a:t>EURIG Chair report</a:t>
            </a:r>
          </a:p>
        </p:txBody>
      </p:sp>
      <p:sp>
        <p:nvSpPr>
          <p:cNvPr id="18" name="Rectangle 17">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3" name="Subtítol 2">
            <a:extLst>
              <a:ext uri="{FF2B5EF4-FFF2-40B4-BE49-F238E27FC236}">
                <a16:creationId xmlns:a16="http://schemas.microsoft.com/office/drawing/2014/main" id="{56BDBBA9-FA10-4DFA-DE27-E24D01A0E403}"/>
              </a:ext>
            </a:extLst>
          </p:cNvPr>
          <p:cNvSpPr>
            <a:spLocks noGrp="1"/>
          </p:cNvSpPr>
          <p:nvPr>
            <p:ph type="subTitle" idx="1"/>
          </p:nvPr>
        </p:nvSpPr>
        <p:spPr>
          <a:xfrm>
            <a:off x="1127208" y="4756265"/>
            <a:ext cx="4393278" cy="1244483"/>
          </a:xfrm>
        </p:spPr>
        <p:txBody>
          <a:bodyPr anchor="t">
            <a:normAutofit/>
          </a:bodyPr>
          <a:lstStyle/>
          <a:p>
            <a:pPr algn="l"/>
            <a:r>
              <a:rPr lang="en-GB" noProof="0" dirty="0">
                <a:solidFill>
                  <a:srgbClr val="FFFFFF"/>
                </a:solidFill>
              </a:rPr>
              <a:t>Brussels, May 29th, 2026</a:t>
            </a:r>
          </a:p>
        </p:txBody>
      </p:sp>
      <p:sp>
        <p:nvSpPr>
          <p:cNvPr id="20" name="Oval 19">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pic>
        <p:nvPicPr>
          <p:cNvPr id="5" name="Picture 4" descr="EURIG_fullcolor_Square">
            <a:extLst>
              <a:ext uri="{FF2B5EF4-FFF2-40B4-BE49-F238E27FC236}">
                <a16:creationId xmlns:a16="http://schemas.microsoft.com/office/drawing/2014/main" id="{20145710-C771-A072-4280-33454F6BB02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61874" y="2108877"/>
            <a:ext cx="2654533" cy="2654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3030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2" name="Títol 1">
            <a:extLst>
              <a:ext uri="{FF2B5EF4-FFF2-40B4-BE49-F238E27FC236}">
                <a16:creationId xmlns:a16="http://schemas.microsoft.com/office/drawing/2014/main" id="{475C9BEB-FE80-9308-002D-CEB25680CDA1}"/>
              </a:ext>
            </a:extLst>
          </p:cNvPr>
          <p:cNvSpPr>
            <a:spLocks noGrp="1"/>
          </p:cNvSpPr>
          <p:nvPr>
            <p:ph type="title"/>
          </p:nvPr>
        </p:nvSpPr>
        <p:spPr>
          <a:xfrm>
            <a:off x="1371599" y="294538"/>
            <a:ext cx="9895951" cy="1033669"/>
          </a:xfrm>
        </p:spPr>
        <p:txBody>
          <a:bodyPr>
            <a:normAutofit/>
          </a:bodyPr>
          <a:lstStyle/>
          <a:p>
            <a:r>
              <a:rPr lang="en-GB" sz="4000" noProof="0" dirty="0">
                <a:solidFill>
                  <a:srgbClr val="FFFFFF"/>
                </a:solidFill>
              </a:rPr>
              <a:t>Members: new additions and changes</a:t>
            </a:r>
          </a:p>
        </p:txBody>
      </p:sp>
      <p:sp>
        <p:nvSpPr>
          <p:cNvPr id="3" name="Contenidor de contingut 2">
            <a:extLst>
              <a:ext uri="{FF2B5EF4-FFF2-40B4-BE49-F238E27FC236}">
                <a16:creationId xmlns:a16="http://schemas.microsoft.com/office/drawing/2014/main" id="{CBCE60DA-124D-D610-F8F4-44303705ACF1}"/>
              </a:ext>
            </a:extLst>
          </p:cNvPr>
          <p:cNvSpPr>
            <a:spLocks noGrp="1"/>
          </p:cNvSpPr>
          <p:nvPr>
            <p:ph idx="1"/>
          </p:nvPr>
        </p:nvSpPr>
        <p:spPr>
          <a:xfrm>
            <a:off x="459351" y="2318197"/>
            <a:ext cx="4750820" cy="3380710"/>
          </a:xfrm>
        </p:spPr>
        <p:txBody>
          <a:bodyPr anchor="t">
            <a:normAutofit/>
          </a:bodyPr>
          <a:lstStyle/>
          <a:p>
            <a:pPr>
              <a:lnSpc>
                <a:spcPct val="150000"/>
              </a:lnSpc>
            </a:pPr>
            <a:r>
              <a:rPr lang="en-GB" sz="2000" noProof="0" dirty="0"/>
              <a:t>NEW:</a:t>
            </a:r>
          </a:p>
          <a:p>
            <a:pPr lvl="1">
              <a:lnSpc>
                <a:spcPct val="150000"/>
              </a:lnSpc>
            </a:pPr>
            <a:r>
              <a:rPr lang="en-GB" sz="1600" noProof="0" dirty="0"/>
              <a:t>Yaroslav </a:t>
            </a:r>
            <a:r>
              <a:rPr lang="en-GB" sz="1600" noProof="0" dirty="0" err="1"/>
              <a:t>Mudryi</a:t>
            </a:r>
            <a:r>
              <a:rPr lang="en-GB" sz="1600" noProof="0" dirty="0"/>
              <a:t> National Library of Ukraine</a:t>
            </a:r>
          </a:p>
          <a:p>
            <a:pPr lvl="1">
              <a:lnSpc>
                <a:spcPct val="150000"/>
              </a:lnSpc>
            </a:pPr>
            <a:r>
              <a:rPr lang="en-GB" sz="1600" noProof="0" dirty="0"/>
              <a:t>National Library of Serbia</a:t>
            </a:r>
          </a:p>
          <a:p>
            <a:pPr lvl="1">
              <a:lnSpc>
                <a:spcPct val="150000"/>
              </a:lnSpc>
            </a:pPr>
            <a:r>
              <a:rPr lang="en-GB" sz="1600" noProof="0" dirty="0" err="1"/>
              <a:t>Tech’Advantage</a:t>
            </a:r>
            <a:r>
              <a:rPr lang="en-GB" sz="1600" noProof="0" dirty="0"/>
              <a:t> (France)</a:t>
            </a:r>
          </a:p>
          <a:p>
            <a:pPr>
              <a:lnSpc>
                <a:spcPct val="150000"/>
              </a:lnSpc>
            </a:pPr>
            <a:r>
              <a:rPr lang="en-GB" sz="2000" noProof="0" dirty="0"/>
              <a:t>REPRESENTATIVE CHANGE:</a:t>
            </a:r>
          </a:p>
          <a:p>
            <a:pPr lvl="1">
              <a:lnSpc>
                <a:spcPct val="150000"/>
              </a:lnSpc>
            </a:pPr>
            <a:r>
              <a:rPr lang="en-GB" sz="1600" noProof="0" dirty="0"/>
              <a:t>National and University Library of Slovenia</a:t>
            </a:r>
          </a:p>
          <a:p>
            <a:pPr lvl="1">
              <a:lnSpc>
                <a:spcPct val="150000"/>
              </a:lnSpc>
            </a:pPr>
            <a:r>
              <a:rPr lang="en-GB" sz="1600">
                <a:ea typeface="+mn-lt"/>
                <a:cs typeface="+mn-lt"/>
              </a:rPr>
              <a:t>National Library of the Czech Republic</a:t>
            </a:r>
            <a:r>
              <a:rPr lang="en-GB" sz="1600" dirty="0"/>
              <a:t> </a:t>
            </a:r>
          </a:p>
        </p:txBody>
      </p:sp>
      <p:sp>
        <p:nvSpPr>
          <p:cNvPr id="64" name="QuadreDeText 63">
            <a:extLst>
              <a:ext uri="{FF2B5EF4-FFF2-40B4-BE49-F238E27FC236}">
                <a16:creationId xmlns:a16="http://schemas.microsoft.com/office/drawing/2014/main" id="{29063430-B727-8D8E-6D31-50FB3B6F1E09}"/>
              </a:ext>
            </a:extLst>
          </p:cNvPr>
          <p:cNvSpPr txBox="1"/>
          <p:nvPr/>
        </p:nvSpPr>
        <p:spPr>
          <a:xfrm>
            <a:off x="1537607" y="5690453"/>
            <a:ext cx="3054096" cy="400110"/>
          </a:xfrm>
          <a:prstGeom prst="rect">
            <a:avLst/>
          </a:prstGeom>
          <a:noFill/>
        </p:spPr>
        <p:txBody>
          <a:bodyPr wrap="square" rtlCol="0">
            <a:spAutoFit/>
          </a:bodyPr>
          <a:lstStyle/>
          <a:p>
            <a:pPr algn="ctr"/>
            <a:r>
              <a:rPr lang="en-GB" sz="2000" b="1" noProof="0" dirty="0">
                <a:solidFill>
                  <a:srgbClr val="FF0000"/>
                </a:solidFill>
              </a:rPr>
              <a:t>Total: 56 members</a:t>
            </a:r>
          </a:p>
        </p:txBody>
      </p:sp>
      <p:grpSp>
        <p:nvGrpSpPr>
          <p:cNvPr id="72" name="Group 58">
            <a:extLst>
              <a:ext uri="{FF2B5EF4-FFF2-40B4-BE49-F238E27FC236}">
                <a16:creationId xmlns:a16="http://schemas.microsoft.com/office/drawing/2014/main" id="{5EA5FAF4-EBED-87C7-437A-E56CB8E0B287}"/>
              </a:ext>
            </a:extLst>
          </p:cNvPr>
          <p:cNvGrpSpPr/>
          <p:nvPr/>
        </p:nvGrpSpPr>
        <p:grpSpPr>
          <a:xfrm>
            <a:off x="5210171" y="1891970"/>
            <a:ext cx="6848475" cy="4867910"/>
            <a:chOff x="0" y="0"/>
            <a:chExt cx="9443803" cy="6858000"/>
          </a:xfrm>
        </p:grpSpPr>
        <p:pic>
          <p:nvPicPr>
            <p:cNvPr id="73" name="Picture 1">
              <a:extLst>
                <a:ext uri="{FF2B5EF4-FFF2-40B4-BE49-F238E27FC236}">
                  <a16:creationId xmlns:a16="http://schemas.microsoft.com/office/drawing/2014/main" id="{CD9C5093-479B-FD28-F32A-565A75C3B469}"/>
                </a:ext>
              </a:extLst>
            </p:cNvPr>
            <p:cNvPicPr>
              <a:picLocks noChangeAspect="1"/>
            </p:cNvPicPr>
            <p:nvPr/>
          </p:nvPicPr>
          <p:blipFill>
            <a:blip r:embed="rId3"/>
            <a:stretch>
              <a:fillRect/>
            </a:stretch>
          </p:blipFill>
          <p:spPr>
            <a:xfrm>
              <a:off x="0" y="0"/>
              <a:ext cx="9443803" cy="6858000"/>
            </a:xfrm>
            <a:prstGeom prst="rect">
              <a:avLst/>
            </a:prstGeom>
          </p:spPr>
        </p:pic>
        <p:sp>
          <p:nvSpPr>
            <p:cNvPr id="74" name="TextBox 11">
              <a:extLst>
                <a:ext uri="{FF2B5EF4-FFF2-40B4-BE49-F238E27FC236}">
                  <a16:creationId xmlns:a16="http://schemas.microsoft.com/office/drawing/2014/main" id="{72CA68ED-42C0-BE00-134E-5CB866228B3D}"/>
                </a:ext>
              </a:extLst>
            </p:cNvPr>
            <p:cNvSpPr txBox="1"/>
            <p:nvPr/>
          </p:nvSpPr>
          <p:spPr>
            <a:xfrm>
              <a:off x="2818247" y="4282983"/>
              <a:ext cx="434287" cy="725515"/>
            </a:xfrm>
            <a:prstGeom prst="rect">
              <a:avLst/>
            </a:prstGeom>
            <a:noFill/>
          </p:spPr>
          <p:txBody>
            <a:bodyPr wrap="square" rtlCol="0">
              <a:spAutoFit/>
            </a:bodyPr>
            <a:lstStyle/>
            <a:p>
              <a:pPr>
                <a:lnSpc>
                  <a:spcPct val="115000"/>
                </a:lnSpc>
                <a:spcAft>
                  <a:spcPts val="800"/>
                </a:spcAft>
                <a:buNone/>
              </a:pPr>
              <a:r>
                <a:rPr lang="en-GB" sz="1800" kern="1200" noProof="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noProof="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5" name="TextBox 12">
              <a:extLst>
                <a:ext uri="{FF2B5EF4-FFF2-40B4-BE49-F238E27FC236}">
                  <a16:creationId xmlns:a16="http://schemas.microsoft.com/office/drawing/2014/main" id="{A0BD3070-047E-90A8-A4E4-7059D52C7273}"/>
                </a:ext>
              </a:extLst>
            </p:cNvPr>
            <p:cNvSpPr txBox="1"/>
            <p:nvPr/>
          </p:nvSpPr>
          <p:spPr>
            <a:xfrm>
              <a:off x="2057159" y="4522879"/>
              <a:ext cx="435163" cy="725515"/>
            </a:xfrm>
            <a:prstGeom prst="rect">
              <a:avLst/>
            </a:prstGeom>
            <a:noFill/>
          </p:spPr>
          <p:txBody>
            <a:bodyPr wrap="square" rtlCol="0">
              <a:spAutoFit/>
            </a:bodyPr>
            <a:lstStyle/>
            <a:p>
              <a:pPr>
                <a:lnSpc>
                  <a:spcPct val="115000"/>
                </a:lnSpc>
                <a:spcAft>
                  <a:spcPts val="800"/>
                </a:spcAft>
                <a:buNone/>
              </a:pPr>
              <a:r>
                <a:rPr lang="en-GB" sz="1800" kern="1200" noProof="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noProof="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6" name="TextBox 24">
              <a:extLst>
                <a:ext uri="{FF2B5EF4-FFF2-40B4-BE49-F238E27FC236}">
                  <a16:creationId xmlns:a16="http://schemas.microsoft.com/office/drawing/2014/main" id="{271D6393-B7BE-6835-112B-930105C31365}"/>
                </a:ext>
              </a:extLst>
            </p:cNvPr>
            <p:cNvSpPr txBox="1"/>
            <p:nvPr/>
          </p:nvSpPr>
          <p:spPr>
            <a:xfrm>
              <a:off x="2220217" y="4522879"/>
              <a:ext cx="434287" cy="725515"/>
            </a:xfrm>
            <a:prstGeom prst="rect">
              <a:avLst/>
            </a:prstGeom>
            <a:noFill/>
          </p:spPr>
          <p:txBody>
            <a:bodyPr wrap="square" rtlCol="0">
              <a:spAutoFit/>
            </a:bodyPr>
            <a:lstStyle/>
            <a:p>
              <a:pPr>
                <a:lnSpc>
                  <a:spcPct val="115000"/>
                </a:lnSpc>
                <a:spcAft>
                  <a:spcPts val="800"/>
                </a:spcAft>
                <a:buNone/>
              </a:pPr>
              <a:r>
                <a:rPr lang="en-GB" sz="1800" kern="1200" noProof="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noProof="0" dirty="0">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77" name="Estrella: de 5 puntes 76">
            <a:extLst>
              <a:ext uri="{FF2B5EF4-FFF2-40B4-BE49-F238E27FC236}">
                <a16:creationId xmlns:a16="http://schemas.microsoft.com/office/drawing/2014/main" id="{85AC6729-8052-F01F-FB71-7094192E2243}"/>
              </a:ext>
            </a:extLst>
          </p:cNvPr>
          <p:cNvSpPr/>
          <p:nvPr/>
        </p:nvSpPr>
        <p:spPr>
          <a:xfrm>
            <a:off x="6908796" y="524477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78" name="Estrella: de 5 puntes 77">
            <a:extLst>
              <a:ext uri="{FF2B5EF4-FFF2-40B4-BE49-F238E27FC236}">
                <a16:creationId xmlns:a16="http://schemas.microsoft.com/office/drawing/2014/main" id="{065FC244-6CA6-1C2C-F512-F9FB6D7E7B0E}"/>
              </a:ext>
            </a:extLst>
          </p:cNvPr>
          <p:cNvSpPr/>
          <p:nvPr/>
        </p:nvSpPr>
        <p:spPr>
          <a:xfrm>
            <a:off x="6743696" y="524413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79" name="Estrella: de 5 puntes 78">
            <a:extLst>
              <a:ext uri="{FF2B5EF4-FFF2-40B4-BE49-F238E27FC236}">
                <a16:creationId xmlns:a16="http://schemas.microsoft.com/office/drawing/2014/main" id="{EA323171-ECF5-1ADA-CDD4-94555A349154}"/>
              </a:ext>
            </a:extLst>
          </p:cNvPr>
          <p:cNvSpPr/>
          <p:nvPr/>
        </p:nvSpPr>
        <p:spPr>
          <a:xfrm>
            <a:off x="7333611" y="514825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0" name="Estrella: de 5 puntes 79">
            <a:extLst>
              <a:ext uri="{FF2B5EF4-FFF2-40B4-BE49-F238E27FC236}">
                <a16:creationId xmlns:a16="http://schemas.microsoft.com/office/drawing/2014/main" id="{8AB7FAA4-B91B-39B4-0019-CDDDA2F57DC8}"/>
              </a:ext>
            </a:extLst>
          </p:cNvPr>
          <p:cNvSpPr/>
          <p:nvPr/>
        </p:nvSpPr>
        <p:spPr>
          <a:xfrm>
            <a:off x="6305546" y="536161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1" name="Estrella: de 5 puntes 80">
            <a:extLst>
              <a:ext uri="{FF2B5EF4-FFF2-40B4-BE49-F238E27FC236}">
                <a16:creationId xmlns:a16="http://schemas.microsoft.com/office/drawing/2014/main" id="{F45CFD48-682F-D832-AD8E-E662B502D544}"/>
              </a:ext>
            </a:extLst>
          </p:cNvPr>
          <p:cNvSpPr/>
          <p:nvPr/>
        </p:nvSpPr>
        <p:spPr>
          <a:xfrm>
            <a:off x="5838821" y="260571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2" name="Estrella: de 5 puntes 81">
            <a:extLst>
              <a:ext uri="{FF2B5EF4-FFF2-40B4-BE49-F238E27FC236}">
                <a16:creationId xmlns:a16="http://schemas.microsoft.com/office/drawing/2014/main" id="{D97924E8-CCD5-8597-F924-E18D73E43143}"/>
              </a:ext>
            </a:extLst>
          </p:cNvPr>
          <p:cNvSpPr/>
          <p:nvPr/>
        </p:nvSpPr>
        <p:spPr>
          <a:xfrm>
            <a:off x="10563221" y="62925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3" name="Estrella: de 5 puntes 82">
            <a:extLst>
              <a:ext uri="{FF2B5EF4-FFF2-40B4-BE49-F238E27FC236}">
                <a16:creationId xmlns:a16="http://schemas.microsoft.com/office/drawing/2014/main" id="{1F44EEF7-5643-3E44-32B7-6D3455B6FCB4}"/>
              </a:ext>
            </a:extLst>
          </p:cNvPr>
          <p:cNvSpPr/>
          <p:nvPr/>
        </p:nvSpPr>
        <p:spPr>
          <a:xfrm>
            <a:off x="9302111" y="542574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4" name="Estrella: de 5 puntes 83">
            <a:extLst>
              <a:ext uri="{FF2B5EF4-FFF2-40B4-BE49-F238E27FC236}">
                <a16:creationId xmlns:a16="http://schemas.microsoft.com/office/drawing/2014/main" id="{EDC1BF4B-D881-69F0-E5B0-402BD6EEF08D}"/>
              </a:ext>
            </a:extLst>
          </p:cNvPr>
          <p:cNvSpPr/>
          <p:nvPr/>
        </p:nvSpPr>
        <p:spPr>
          <a:xfrm>
            <a:off x="9886946" y="416844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5" name="Estrella: de 5 puntes 84">
            <a:extLst>
              <a:ext uri="{FF2B5EF4-FFF2-40B4-BE49-F238E27FC236}">
                <a16:creationId xmlns:a16="http://schemas.microsoft.com/office/drawing/2014/main" id="{86AF0E17-3430-8E47-820A-C27417960488}"/>
              </a:ext>
            </a:extLst>
          </p:cNvPr>
          <p:cNvSpPr/>
          <p:nvPr/>
        </p:nvSpPr>
        <p:spPr>
          <a:xfrm>
            <a:off x="10072366" y="4268140"/>
            <a:ext cx="106045" cy="95885"/>
          </a:xfrm>
          <a:prstGeom prst="star5">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6" name="Estrella: de 5 puntes 85">
            <a:extLst>
              <a:ext uri="{FF2B5EF4-FFF2-40B4-BE49-F238E27FC236}">
                <a16:creationId xmlns:a16="http://schemas.microsoft.com/office/drawing/2014/main" id="{A7EAEF81-C0DB-BBB0-8F72-779CF6DD309A}"/>
              </a:ext>
            </a:extLst>
          </p:cNvPr>
          <p:cNvSpPr/>
          <p:nvPr/>
        </p:nvSpPr>
        <p:spPr>
          <a:xfrm>
            <a:off x="6854186" y="341978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7" name="Estrella: de 5 puntes 86">
            <a:extLst>
              <a:ext uri="{FF2B5EF4-FFF2-40B4-BE49-F238E27FC236}">
                <a16:creationId xmlns:a16="http://schemas.microsoft.com/office/drawing/2014/main" id="{C23CB163-AC5C-4368-54F9-E376469D6763}"/>
              </a:ext>
            </a:extLst>
          </p:cNvPr>
          <p:cNvSpPr/>
          <p:nvPr/>
        </p:nvSpPr>
        <p:spPr>
          <a:xfrm>
            <a:off x="7025001" y="341978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8" name="Estrella: de 5 puntes 87">
            <a:extLst>
              <a:ext uri="{FF2B5EF4-FFF2-40B4-BE49-F238E27FC236}">
                <a16:creationId xmlns:a16="http://schemas.microsoft.com/office/drawing/2014/main" id="{1043055A-CBC0-5F24-7704-18A37F6C08A5}"/>
              </a:ext>
            </a:extLst>
          </p:cNvPr>
          <p:cNvSpPr/>
          <p:nvPr/>
        </p:nvSpPr>
        <p:spPr>
          <a:xfrm>
            <a:off x="7228201" y="435958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89" name="Estrella: de 5 puntes 88">
            <a:extLst>
              <a:ext uri="{FF2B5EF4-FFF2-40B4-BE49-F238E27FC236}">
                <a16:creationId xmlns:a16="http://schemas.microsoft.com/office/drawing/2014/main" id="{C4373847-48F2-B67E-DF50-79C5FC03E7F3}"/>
              </a:ext>
            </a:extLst>
          </p:cNvPr>
          <p:cNvSpPr/>
          <p:nvPr/>
        </p:nvSpPr>
        <p:spPr>
          <a:xfrm>
            <a:off x="9994261" y="542574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0" name="Estrella: de 5 puntes 89">
            <a:extLst>
              <a:ext uri="{FF2B5EF4-FFF2-40B4-BE49-F238E27FC236}">
                <a16:creationId xmlns:a16="http://schemas.microsoft.com/office/drawing/2014/main" id="{E655C4F1-89AB-8F4E-08D6-89021DE25EC4}"/>
              </a:ext>
            </a:extLst>
          </p:cNvPr>
          <p:cNvSpPr/>
          <p:nvPr/>
        </p:nvSpPr>
        <p:spPr>
          <a:xfrm>
            <a:off x="7972421" y="39303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1" name="Estrella: de 5 puntes 90">
            <a:extLst>
              <a:ext uri="{FF2B5EF4-FFF2-40B4-BE49-F238E27FC236}">
                <a16:creationId xmlns:a16="http://schemas.microsoft.com/office/drawing/2014/main" id="{F5395F92-3169-D58E-E5F1-470EEB0A6167}"/>
              </a:ext>
            </a:extLst>
          </p:cNvPr>
          <p:cNvSpPr/>
          <p:nvPr/>
        </p:nvSpPr>
        <p:spPr>
          <a:xfrm>
            <a:off x="8467721" y="435958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2" name="Estrella: de 5 puntes 91">
            <a:extLst>
              <a:ext uri="{FF2B5EF4-FFF2-40B4-BE49-F238E27FC236}">
                <a16:creationId xmlns:a16="http://schemas.microsoft.com/office/drawing/2014/main" id="{850C650A-36FF-56A9-1438-2996467A8DE0}"/>
              </a:ext>
            </a:extLst>
          </p:cNvPr>
          <p:cNvSpPr/>
          <p:nvPr/>
        </p:nvSpPr>
        <p:spPr>
          <a:xfrm>
            <a:off x="8191496" y="393984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3" name="Estrella: de 5 puntes 92">
            <a:extLst>
              <a:ext uri="{FF2B5EF4-FFF2-40B4-BE49-F238E27FC236}">
                <a16:creationId xmlns:a16="http://schemas.microsoft.com/office/drawing/2014/main" id="{4897C572-8B2C-568F-96AC-0A3C54B44F7D}"/>
              </a:ext>
            </a:extLst>
          </p:cNvPr>
          <p:cNvSpPr/>
          <p:nvPr/>
        </p:nvSpPr>
        <p:spPr>
          <a:xfrm>
            <a:off x="9077321" y="474947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4" name="Estrella: de 5 puntes 93">
            <a:extLst>
              <a:ext uri="{FF2B5EF4-FFF2-40B4-BE49-F238E27FC236}">
                <a16:creationId xmlns:a16="http://schemas.microsoft.com/office/drawing/2014/main" id="{1905EB0B-7E87-0170-3DAC-97E1F7067AE3}"/>
              </a:ext>
            </a:extLst>
          </p:cNvPr>
          <p:cNvSpPr/>
          <p:nvPr/>
        </p:nvSpPr>
        <p:spPr>
          <a:xfrm>
            <a:off x="7972421" y="29397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5" name="Estrella: de 5 puntes 94">
            <a:extLst>
              <a:ext uri="{FF2B5EF4-FFF2-40B4-BE49-F238E27FC236}">
                <a16:creationId xmlns:a16="http://schemas.microsoft.com/office/drawing/2014/main" id="{16F32038-BFEA-3FB8-ED80-E71CCC391389}"/>
              </a:ext>
            </a:extLst>
          </p:cNvPr>
          <p:cNvSpPr/>
          <p:nvPr/>
        </p:nvSpPr>
        <p:spPr>
          <a:xfrm>
            <a:off x="7443466" y="435958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6" name="Estrella: de 5 puntes 95">
            <a:extLst>
              <a:ext uri="{FF2B5EF4-FFF2-40B4-BE49-F238E27FC236}">
                <a16:creationId xmlns:a16="http://schemas.microsoft.com/office/drawing/2014/main" id="{F0096955-DC8F-6CA4-34AB-1BAD2BB4E785}"/>
              </a:ext>
            </a:extLst>
          </p:cNvPr>
          <p:cNvSpPr/>
          <p:nvPr/>
        </p:nvSpPr>
        <p:spPr>
          <a:xfrm>
            <a:off x="7762871" y="416844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7" name="Estrella: de 5 puntes 96">
            <a:extLst>
              <a:ext uri="{FF2B5EF4-FFF2-40B4-BE49-F238E27FC236}">
                <a16:creationId xmlns:a16="http://schemas.microsoft.com/office/drawing/2014/main" id="{9FE81AC8-9324-7C6A-F440-97057DA1C148}"/>
              </a:ext>
            </a:extLst>
          </p:cNvPr>
          <p:cNvSpPr/>
          <p:nvPr/>
        </p:nvSpPr>
        <p:spPr>
          <a:xfrm>
            <a:off x="8134346" y="29397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8" name="Estrella: de 5 puntes 97">
            <a:extLst>
              <a:ext uri="{FF2B5EF4-FFF2-40B4-BE49-F238E27FC236}">
                <a16:creationId xmlns:a16="http://schemas.microsoft.com/office/drawing/2014/main" id="{1349EE9F-EA52-AA9C-6592-38F6901C6C67}"/>
              </a:ext>
            </a:extLst>
          </p:cNvPr>
          <p:cNvSpPr/>
          <p:nvPr/>
        </p:nvSpPr>
        <p:spPr>
          <a:xfrm>
            <a:off x="8467721" y="30921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99" name="Estrella: de 5 puntes 98">
            <a:extLst>
              <a:ext uri="{FF2B5EF4-FFF2-40B4-BE49-F238E27FC236}">
                <a16:creationId xmlns:a16="http://schemas.microsoft.com/office/drawing/2014/main" id="{4CC4302E-49C0-591D-8896-B94B76EA5F05}"/>
              </a:ext>
            </a:extLst>
          </p:cNvPr>
          <p:cNvSpPr/>
          <p:nvPr/>
        </p:nvSpPr>
        <p:spPr>
          <a:xfrm>
            <a:off x="7123426" y="39303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0" name="Estrella: de 5 puntes 99">
            <a:extLst>
              <a:ext uri="{FF2B5EF4-FFF2-40B4-BE49-F238E27FC236}">
                <a16:creationId xmlns:a16="http://schemas.microsoft.com/office/drawing/2014/main" id="{064199FB-6A84-5BA1-9A0E-670CA05BA52E}"/>
              </a:ext>
            </a:extLst>
          </p:cNvPr>
          <p:cNvSpPr/>
          <p:nvPr/>
        </p:nvSpPr>
        <p:spPr>
          <a:xfrm>
            <a:off x="8240391" y="483583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1" name="Estrella: de 5 puntes 100">
            <a:extLst>
              <a:ext uri="{FF2B5EF4-FFF2-40B4-BE49-F238E27FC236}">
                <a16:creationId xmlns:a16="http://schemas.microsoft.com/office/drawing/2014/main" id="{CD2B318A-23C6-5DF3-E1B8-C4173E72C8CD}"/>
              </a:ext>
            </a:extLst>
          </p:cNvPr>
          <p:cNvSpPr/>
          <p:nvPr/>
        </p:nvSpPr>
        <p:spPr>
          <a:xfrm>
            <a:off x="7253601" y="39303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2" name="Estrella: de 5 puntes 101">
            <a:extLst>
              <a:ext uri="{FF2B5EF4-FFF2-40B4-BE49-F238E27FC236}">
                <a16:creationId xmlns:a16="http://schemas.microsoft.com/office/drawing/2014/main" id="{13D3F776-0E94-0D76-009F-57A7F2E0777E}"/>
              </a:ext>
            </a:extLst>
          </p:cNvPr>
          <p:cNvSpPr/>
          <p:nvPr/>
        </p:nvSpPr>
        <p:spPr>
          <a:xfrm>
            <a:off x="8066401" y="337787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3" name="Estrella: de 5 puntes 102">
            <a:extLst>
              <a:ext uri="{FF2B5EF4-FFF2-40B4-BE49-F238E27FC236}">
                <a16:creationId xmlns:a16="http://schemas.microsoft.com/office/drawing/2014/main" id="{6774637D-5CD9-B492-1539-3D623E794966}"/>
              </a:ext>
            </a:extLst>
          </p:cNvPr>
          <p:cNvSpPr/>
          <p:nvPr/>
        </p:nvSpPr>
        <p:spPr>
          <a:xfrm>
            <a:off x="8098786" y="356837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4" name="Estrella: de 5 puntes 103">
            <a:extLst>
              <a:ext uri="{FF2B5EF4-FFF2-40B4-BE49-F238E27FC236}">
                <a16:creationId xmlns:a16="http://schemas.microsoft.com/office/drawing/2014/main" id="{EC5DC341-E96D-F572-9F2C-85D1CAE9629E}"/>
              </a:ext>
            </a:extLst>
          </p:cNvPr>
          <p:cNvSpPr/>
          <p:nvPr/>
        </p:nvSpPr>
        <p:spPr>
          <a:xfrm>
            <a:off x="7994646" y="407637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5" name="Estrella: de 5 puntes 104">
            <a:extLst>
              <a:ext uri="{FF2B5EF4-FFF2-40B4-BE49-F238E27FC236}">
                <a16:creationId xmlns:a16="http://schemas.microsoft.com/office/drawing/2014/main" id="{CD4FB7CD-D91A-2938-46DB-E07B2268ADB3}"/>
              </a:ext>
            </a:extLst>
          </p:cNvPr>
          <p:cNvSpPr/>
          <p:nvPr/>
        </p:nvSpPr>
        <p:spPr>
          <a:xfrm>
            <a:off x="9305921" y="356837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6" name="Estrella: de 5 puntes 105">
            <a:extLst>
              <a:ext uri="{FF2B5EF4-FFF2-40B4-BE49-F238E27FC236}">
                <a16:creationId xmlns:a16="http://schemas.microsoft.com/office/drawing/2014/main" id="{46F0CD06-1419-4525-238E-0D02A7E08794}"/>
              </a:ext>
            </a:extLst>
          </p:cNvPr>
          <p:cNvSpPr/>
          <p:nvPr/>
        </p:nvSpPr>
        <p:spPr>
          <a:xfrm>
            <a:off x="10107291" y="532986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7" name="Estrella: de 5 puntes 106">
            <a:extLst>
              <a:ext uri="{FF2B5EF4-FFF2-40B4-BE49-F238E27FC236}">
                <a16:creationId xmlns:a16="http://schemas.microsoft.com/office/drawing/2014/main" id="{41DAA879-3E8D-06DD-F65A-D6E5245DE286}"/>
              </a:ext>
            </a:extLst>
          </p:cNvPr>
          <p:cNvSpPr/>
          <p:nvPr/>
        </p:nvSpPr>
        <p:spPr>
          <a:xfrm>
            <a:off x="8372471" y="493171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8" name="Estrella: de 5 puntes 107">
            <a:extLst>
              <a:ext uri="{FF2B5EF4-FFF2-40B4-BE49-F238E27FC236}">
                <a16:creationId xmlns:a16="http://schemas.microsoft.com/office/drawing/2014/main" id="{ECFF3A5C-F6EB-312A-A091-ABDED8CC7BB0}"/>
              </a:ext>
            </a:extLst>
          </p:cNvPr>
          <p:cNvSpPr/>
          <p:nvPr/>
        </p:nvSpPr>
        <p:spPr>
          <a:xfrm>
            <a:off x="7273921" y="453039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09" name="Estrella: de 5 puntes 108">
            <a:extLst>
              <a:ext uri="{FF2B5EF4-FFF2-40B4-BE49-F238E27FC236}">
                <a16:creationId xmlns:a16="http://schemas.microsoft.com/office/drawing/2014/main" id="{729008AF-822F-41D9-D862-6C4F71987849}"/>
              </a:ext>
            </a:extLst>
          </p:cNvPr>
          <p:cNvSpPr/>
          <p:nvPr/>
        </p:nvSpPr>
        <p:spPr>
          <a:xfrm>
            <a:off x="7568561" y="403573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0" name="Estrella: de 5 puntes 109">
            <a:extLst>
              <a:ext uri="{FF2B5EF4-FFF2-40B4-BE49-F238E27FC236}">
                <a16:creationId xmlns:a16="http://schemas.microsoft.com/office/drawing/2014/main" id="{369AB7C9-D809-A5BA-1E16-DA97D68A7CEA}"/>
              </a:ext>
            </a:extLst>
          </p:cNvPr>
          <p:cNvSpPr/>
          <p:nvPr/>
        </p:nvSpPr>
        <p:spPr>
          <a:xfrm>
            <a:off x="7678416" y="384396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1" name="Estrella: de 5 puntes 110">
            <a:extLst>
              <a:ext uri="{FF2B5EF4-FFF2-40B4-BE49-F238E27FC236}">
                <a16:creationId xmlns:a16="http://schemas.microsoft.com/office/drawing/2014/main" id="{E0E14989-5D41-A6DF-A1A6-FC01D45D709C}"/>
              </a:ext>
            </a:extLst>
          </p:cNvPr>
          <p:cNvSpPr/>
          <p:nvPr/>
        </p:nvSpPr>
        <p:spPr>
          <a:xfrm>
            <a:off x="8573766" y="473931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2" name="Estrella: de 5 puntes 111">
            <a:extLst>
              <a:ext uri="{FF2B5EF4-FFF2-40B4-BE49-F238E27FC236}">
                <a16:creationId xmlns:a16="http://schemas.microsoft.com/office/drawing/2014/main" id="{43E420CF-33B1-BFED-0EB7-61AC9610B687}"/>
              </a:ext>
            </a:extLst>
          </p:cNvPr>
          <p:cNvSpPr/>
          <p:nvPr/>
        </p:nvSpPr>
        <p:spPr>
          <a:xfrm>
            <a:off x="8498836" y="45780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3" name="Estrella: de 5 puntes 112">
            <a:extLst>
              <a:ext uri="{FF2B5EF4-FFF2-40B4-BE49-F238E27FC236}">
                <a16:creationId xmlns:a16="http://schemas.microsoft.com/office/drawing/2014/main" id="{4EE0D469-DB96-ACEA-1CC3-BF7E140C88D0}"/>
              </a:ext>
            </a:extLst>
          </p:cNvPr>
          <p:cNvSpPr/>
          <p:nvPr/>
        </p:nvSpPr>
        <p:spPr>
          <a:xfrm>
            <a:off x="8496296" y="413098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4" name="Estrella: de 5 puntes 113">
            <a:extLst>
              <a:ext uri="{FF2B5EF4-FFF2-40B4-BE49-F238E27FC236}">
                <a16:creationId xmlns:a16="http://schemas.microsoft.com/office/drawing/2014/main" id="{2A91972A-F2A3-2032-61B3-4BEBCE149C30}"/>
              </a:ext>
            </a:extLst>
          </p:cNvPr>
          <p:cNvSpPr/>
          <p:nvPr/>
        </p:nvSpPr>
        <p:spPr>
          <a:xfrm>
            <a:off x="9432286" y="318800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5" name="Estrella: de 5 puntes 114">
            <a:extLst>
              <a:ext uri="{FF2B5EF4-FFF2-40B4-BE49-F238E27FC236}">
                <a16:creationId xmlns:a16="http://schemas.microsoft.com/office/drawing/2014/main" id="{2CE2530C-3D9F-0338-219F-A57A28D21389}"/>
              </a:ext>
            </a:extLst>
          </p:cNvPr>
          <p:cNvSpPr/>
          <p:nvPr/>
        </p:nvSpPr>
        <p:spPr>
          <a:xfrm>
            <a:off x="9310366" y="284764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6" name="Estrella: de 5 puntes 115">
            <a:extLst>
              <a:ext uri="{FF2B5EF4-FFF2-40B4-BE49-F238E27FC236}">
                <a16:creationId xmlns:a16="http://schemas.microsoft.com/office/drawing/2014/main" id="{7F7BC2EA-5AF6-876F-7E4A-8B8E80FD325B}"/>
              </a:ext>
            </a:extLst>
          </p:cNvPr>
          <p:cNvSpPr/>
          <p:nvPr/>
        </p:nvSpPr>
        <p:spPr>
          <a:xfrm>
            <a:off x="9411966" y="337787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7" name="Estrella: de 5 puntes 116">
            <a:extLst>
              <a:ext uri="{FF2B5EF4-FFF2-40B4-BE49-F238E27FC236}">
                <a16:creationId xmlns:a16="http://schemas.microsoft.com/office/drawing/2014/main" id="{22BB3F30-08DA-7203-5767-4A5A235E40F1}"/>
              </a:ext>
            </a:extLst>
          </p:cNvPr>
          <p:cNvSpPr/>
          <p:nvPr/>
        </p:nvSpPr>
        <p:spPr>
          <a:xfrm>
            <a:off x="7948291" y="309593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8" name="Estrella: de 5 puntes 117">
            <a:extLst>
              <a:ext uri="{FF2B5EF4-FFF2-40B4-BE49-F238E27FC236}">
                <a16:creationId xmlns:a16="http://schemas.microsoft.com/office/drawing/2014/main" id="{5F920507-30EC-9BA6-F7AD-1C5315A0C925}"/>
              </a:ext>
            </a:extLst>
          </p:cNvPr>
          <p:cNvSpPr/>
          <p:nvPr/>
        </p:nvSpPr>
        <p:spPr>
          <a:xfrm>
            <a:off x="8853166" y="383824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19" name="Estrella: de 5 puntes 118">
            <a:extLst>
              <a:ext uri="{FF2B5EF4-FFF2-40B4-BE49-F238E27FC236}">
                <a16:creationId xmlns:a16="http://schemas.microsoft.com/office/drawing/2014/main" id="{79A93C2E-6B99-88ED-1C71-E5F5484D86A1}"/>
              </a:ext>
            </a:extLst>
          </p:cNvPr>
          <p:cNvSpPr/>
          <p:nvPr/>
        </p:nvSpPr>
        <p:spPr>
          <a:xfrm>
            <a:off x="9187811" y="4849165"/>
            <a:ext cx="106045" cy="95885"/>
          </a:xfrm>
          <a:prstGeom prst="star5">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0" name="Estrella: de 5 puntes 119">
            <a:extLst>
              <a:ext uri="{FF2B5EF4-FFF2-40B4-BE49-F238E27FC236}">
                <a16:creationId xmlns:a16="http://schemas.microsoft.com/office/drawing/2014/main" id="{8667BD6B-8238-D470-82A0-6EEE19601195}"/>
              </a:ext>
            </a:extLst>
          </p:cNvPr>
          <p:cNvSpPr/>
          <p:nvPr/>
        </p:nvSpPr>
        <p:spPr>
          <a:xfrm>
            <a:off x="8959211" y="426814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1" name="Estrella: de 5 puntes 120">
            <a:extLst>
              <a:ext uri="{FF2B5EF4-FFF2-40B4-BE49-F238E27FC236}">
                <a16:creationId xmlns:a16="http://schemas.microsoft.com/office/drawing/2014/main" id="{2551424A-EEA1-3495-F24C-F3F2251DF21E}"/>
              </a:ext>
            </a:extLst>
          </p:cNvPr>
          <p:cNvSpPr/>
          <p:nvPr/>
        </p:nvSpPr>
        <p:spPr>
          <a:xfrm>
            <a:off x="8470896" y="328579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2" name="Estrella: de 5 puntes 121">
            <a:extLst>
              <a:ext uri="{FF2B5EF4-FFF2-40B4-BE49-F238E27FC236}">
                <a16:creationId xmlns:a16="http://schemas.microsoft.com/office/drawing/2014/main" id="{ED53D838-6B0A-4B8C-A421-C9283C657264}"/>
              </a:ext>
            </a:extLst>
          </p:cNvPr>
          <p:cNvSpPr/>
          <p:nvPr/>
        </p:nvSpPr>
        <p:spPr>
          <a:xfrm>
            <a:off x="8975721" y="448594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3" name="Estrella: de 5 puntes 122">
            <a:extLst>
              <a:ext uri="{FF2B5EF4-FFF2-40B4-BE49-F238E27FC236}">
                <a16:creationId xmlns:a16="http://schemas.microsoft.com/office/drawing/2014/main" id="{16A5298D-52EF-9B04-9D56-52702B5EFC53}"/>
              </a:ext>
            </a:extLst>
          </p:cNvPr>
          <p:cNvSpPr/>
          <p:nvPr/>
        </p:nvSpPr>
        <p:spPr>
          <a:xfrm>
            <a:off x="9054461" y="384840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4" name="Estrella: de 5 puntes 123">
            <a:extLst>
              <a:ext uri="{FF2B5EF4-FFF2-40B4-BE49-F238E27FC236}">
                <a16:creationId xmlns:a16="http://schemas.microsoft.com/office/drawing/2014/main" id="{CF17C1BE-B732-81B3-2761-6721423121DD}"/>
              </a:ext>
            </a:extLst>
          </p:cNvPr>
          <p:cNvSpPr/>
          <p:nvPr/>
        </p:nvSpPr>
        <p:spPr>
          <a:xfrm>
            <a:off x="7779381" y="37525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5" name="Estrella: de 5 puntes 124">
            <a:extLst>
              <a:ext uri="{FF2B5EF4-FFF2-40B4-BE49-F238E27FC236}">
                <a16:creationId xmlns:a16="http://schemas.microsoft.com/office/drawing/2014/main" id="{9F37517E-1092-4EC7-E43B-B98738A74724}"/>
              </a:ext>
            </a:extLst>
          </p:cNvPr>
          <p:cNvSpPr/>
          <p:nvPr/>
        </p:nvSpPr>
        <p:spPr>
          <a:xfrm>
            <a:off x="8100691" y="309529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6" name="Estrella: de 5 puntes 125">
            <a:extLst>
              <a:ext uri="{FF2B5EF4-FFF2-40B4-BE49-F238E27FC236}">
                <a16:creationId xmlns:a16="http://schemas.microsoft.com/office/drawing/2014/main" id="{E83306D0-2B82-810F-3BC4-0C6827F80856}"/>
              </a:ext>
            </a:extLst>
          </p:cNvPr>
          <p:cNvSpPr/>
          <p:nvPr/>
        </p:nvSpPr>
        <p:spPr>
          <a:xfrm>
            <a:off x="7873361" y="448658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7" name="Estrella: de 5 puntes 126">
            <a:extLst>
              <a:ext uri="{FF2B5EF4-FFF2-40B4-BE49-F238E27FC236}">
                <a16:creationId xmlns:a16="http://schemas.microsoft.com/office/drawing/2014/main" id="{2D3C1EC8-CD65-E8BC-FDF4-9272ABA48781}"/>
              </a:ext>
            </a:extLst>
          </p:cNvPr>
          <p:cNvSpPr/>
          <p:nvPr/>
        </p:nvSpPr>
        <p:spPr>
          <a:xfrm>
            <a:off x="7948291" y="351566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8" name="Estrella: de 5 puntes 127">
            <a:extLst>
              <a:ext uri="{FF2B5EF4-FFF2-40B4-BE49-F238E27FC236}">
                <a16:creationId xmlns:a16="http://schemas.microsoft.com/office/drawing/2014/main" id="{4D1C988B-D35B-0629-9996-25DE07A94EAE}"/>
              </a:ext>
            </a:extLst>
          </p:cNvPr>
          <p:cNvSpPr/>
          <p:nvPr/>
        </p:nvSpPr>
        <p:spPr>
          <a:xfrm>
            <a:off x="8032746" y="448658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29" name="Estrella: de 5 puntes 128">
            <a:extLst>
              <a:ext uri="{FF2B5EF4-FFF2-40B4-BE49-F238E27FC236}">
                <a16:creationId xmlns:a16="http://schemas.microsoft.com/office/drawing/2014/main" id="{E28546E4-CAEA-AACC-7C23-7AD3E35C5C2C}"/>
              </a:ext>
            </a:extLst>
          </p:cNvPr>
          <p:cNvSpPr/>
          <p:nvPr/>
        </p:nvSpPr>
        <p:spPr>
          <a:xfrm>
            <a:off x="7748266" y="4534205"/>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30" name="Estrella: de 5 puntes 129">
            <a:extLst>
              <a:ext uri="{FF2B5EF4-FFF2-40B4-BE49-F238E27FC236}">
                <a16:creationId xmlns:a16="http://schemas.microsoft.com/office/drawing/2014/main" id="{BBC96336-A629-38DC-BB55-EC84711E0958}"/>
              </a:ext>
            </a:extLst>
          </p:cNvPr>
          <p:cNvSpPr/>
          <p:nvPr/>
        </p:nvSpPr>
        <p:spPr>
          <a:xfrm>
            <a:off x="7443466" y="4534205"/>
            <a:ext cx="106045" cy="95885"/>
          </a:xfrm>
          <a:prstGeom prst="star5">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31" name="Estrella: de 5 puntes 130">
            <a:extLst>
              <a:ext uri="{FF2B5EF4-FFF2-40B4-BE49-F238E27FC236}">
                <a16:creationId xmlns:a16="http://schemas.microsoft.com/office/drawing/2014/main" id="{9A94CF4F-E02B-7937-832C-4A3E96F2A577}"/>
              </a:ext>
            </a:extLst>
          </p:cNvPr>
          <p:cNvSpPr/>
          <p:nvPr/>
        </p:nvSpPr>
        <p:spPr>
          <a:xfrm>
            <a:off x="8206736" y="500982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32" name="Estrella: de 5 puntes 131">
            <a:extLst>
              <a:ext uri="{FF2B5EF4-FFF2-40B4-BE49-F238E27FC236}">
                <a16:creationId xmlns:a16="http://schemas.microsoft.com/office/drawing/2014/main" id="{0332F28F-274E-C428-D2E3-9DF2445C1158}"/>
              </a:ext>
            </a:extLst>
          </p:cNvPr>
          <p:cNvSpPr/>
          <p:nvPr/>
        </p:nvSpPr>
        <p:spPr>
          <a:xfrm>
            <a:off x="8394696" y="5106340"/>
            <a:ext cx="106045" cy="95885"/>
          </a:xfrm>
          <a:prstGeom prst="star5">
            <a:avLst/>
          </a:prstGeom>
          <a:solidFill>
            <a:srgbClr val="EE0000"/>
          </a:solidFill>
          <a:ln>
            <a:solidFill>
              <a:srgbClr val="EE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noProof="0" dirty="0"/>
          </a:p>
        </p:txBody>
      </p:sp>
      <p:sp>
        <p:nvSpPr>
          <p:cNvPr id="133" name="Rectangle 62">
            <a:extLst>
              <a:ext uri="{FF2B5EF4-FFF2-40B4-BE49-F238E27FC236}">
                <a16:creationId xmlns:a16="http://schemas.microsoft.com/office/drawing/2014/main" id="{651D254A-45A9-5AE7-DF63-30FE9EAE8712}"/>
              </a:ext>
            </a:extLst>
          </p:cNvPr>
          <p:cNvSpPr>
            <a:spLocks noChangeArrowheads="1"/>
          </p:cNvSpPr>
          <p:nvPr/>
        </p:nvSpPr>
        <p:spPr bwMode="auto">
          <a:xfrm>
            <a:off x="4314821" y="81564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noProof="0" dirty="0"/>
          </a:p>
        </p:txBody>
      </p:sp>
    </p:spTree>
    <p:extLst>
      <p:ext uri="{BB962C8B-B14F-4D97-AF65-F5344CB8AC3E}">
        <p14:creationId xmlns:p14="http://schemas.microsoft.com/office/powerpoint/2010/main" val="252352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6" name="Rectangle 5">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7" name="Rectangle 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9" name="Rectangle 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1" name="Rectangle 1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2" name="Títol 1">
            <a:extLst>
              <a:ext uri="{FF2B5EF4-FFF2-40B4-BE49-F238E27FC236}">
                <a16:creationId xmlns:a16="http://schemas.microsoft.com/office/drawing/2014/main" id="{93ADA73D-B783-0B37-D480-2819E1FDC064}"/>
              </a:ext>
            </a:extLst>
          </p:cNvPr>
          <p:cNvSpPr>
            <a:spLocks noGrp="1"/>
          </p:cNvSpPr>
          <p:nvPr>
            <p:ph type="title"/>
          </p:nvPr>
        </p:nvSpPr>
        <p:spPr>
          <a:xfrm>
            <a:off x="1371599" y="294538"/>
            <a:ext cx="9895951" cy="1033669"/>
          </a:xfrm>
        </p:spPr>
        <p:txBody>
          <a:bodyPr>
            <a:normAutofit/>
          </a:bodyPr>
          <a:lstStyle/>
          <a:p>
            <a:r>
              <a:rPr lang="en-GB" sz="4000" noProof="0" dirty="0">
                <a:solidFill>
                  <a:srgbClr val="FFFFFF"/>
                </a:solidFill>
              </a:rPr>
              <a:t>Executive Committee activities</a:t>
            </a:r>
          </a:p>
        </p:txBody>
      </p:sp>
      <p:sp>
        <p:nvSpPr>
          <p:cNvPr id="3" name="Contenidor de contingut 2">
            <a:extLst>
              <a:ext uri="{FF2B5EF4-FFF2-40B4-BE49-F238E27FC236}">
                <a16:creationId xmlns:a16="http://schemas.microsoft.com/office/drawing/2014/main" id="{14BBA93C-9C46-D1A5-B3DE-E8F2B551AEDE}"/>
              </a:ext>
            </a:extLst>
          </p:cNvPr>
          <p:cNvSpPr>
            <a:spLocks noGrp="1"/>
          </p:cNvSpPr>
          <p:nvPr>
            <p:ph idx="1"/>
          </p:nvPr>
        </p:nvSpPr>
        <p:spPr>
          <a:xfrm>
            <a:off x="633086" y="2831785"/>
            <a:ext cx="4219576" cy="1959671"/>
          </a:xfrm>
        </p:spPr>
        <p:txBody>
          <a:bodyPr anchor="t">
            <a:normAutofit/>
          </a:bodyPr>
          <a:lstStyle/>
          <a:p>
            <a:r>
              <a:rPr lang="en-GB" sz="2000" noProof="0" dirty="0"/>
              <a:t>New resources on our website: Application profiles</a:t>
            </a:r>
          </a:p>
          <a:p>
            <a:pPr>
              <a:lnSpc>
                <a:spcPct val="250000"/>
              </a:lnSpc>
            </a:pPr>
            <a:r>
              <a:rPr lang="en-GB" sz="2000" noProof="0" dirty="0"/>
              <a:t>Preparing 2026 Annual meeting</a:t>
            </a:r>
          </a:p>
          <a:p>
            <a:endParaRPr lang="en-GB" sz="2000" noProof="0" dirty="0"/>
          </a:p>
        </p:txBody>
      </p:sp>
      <p:pic>
        <p:nvPicPr>
          <p:cNvPr id="13" name="Imatge 12">
            <a:extLst>
              <a:ext uri="{FF2B5EF4-FFF2-40B4-BE49-F238E27FC236}">
                <a16:creationId xmlns:a16="http://schemas.microsoft.com/office/drawing/2014/main" id="{CEAFF0B6-2305-3BB5-5E54-CFA61CD30A4F}"/>
              </a:ext>
            </a:extLst>
          </p:cNvPr>
          <p:cNvPicPr>
            <a:picLocks noChangeAspect="1"/>
          </p:cNvPicPr>
          <p:nvPr/>
        </p:nvPicPr>
        <p:blipFill>
          <a:blip r:embed="rId3"/>
          <a:stretch>
            <a:fillRect/>
          </a:stretch>
        </p:blipFill>
        <p:spPr>
          <a:xfrm>
            <a:off x="7091940" y="1718709"/>
            <a:ext cx="4985760" cy="4706492"/>
          </a:xfrm>
          <a:prstGeom prst="rect">
            <a:avLst/>
          </a:prstGeom>
        </p:spPr>
      </p:pic>
    </p:spTree>
    <p:extLst>
      <p:ext uri="{BB962C8B-B14F-4D97-AF65-F5344CB8AC3E}">
        <p14:creationId xmlns:p14="http://schemas.microsoft.com/office/powerpoint/2010/main" val="2397709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864C21-1F13-87D0-329B-ED67EA893897}"/>
            </a:ext>
          </a:extLst>
        </p:cNvPr>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CFE69F03-0546-C079-DB66-0E911CC6A5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6" name="Rectangle 5">
            <a:extLst>
              <a:ext uri="{FF2B5EF4-FFF2-40B4-BE49-F238E27FC236}">
                <a16:creationId xmlns:a16="http://schemas.microsoft.com/office/drawing/2014/main" id="{27D1C836-4262-D64D-36C7-FBA1254B5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7" name="Rectangle 6">
            <a:extLst>
              <a:ext uri="{FF2B5EF4-FFF2-40B4-BE49-F238E27FC236}">
                <a16:creationId xmlns:a16="http://schemas.microsoft.com/office/drawing/2014/main" id="{0257C4B3-68E4-A4C0-EC1E-70275C883C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9" name="Rectangle 8">
            <a:extLst>
              <a:ext uri="{FF2B5EF4-FFF2-40B4-BE49-F238E27FC236}">
                <a16:creationId xmlns:a16="http://schemas.microsoft.com/office/drawing/2014/main" id="{1ABF1CE3-7487-F800-3021-9F705B5530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1" name="Rectangle 10">
            <a:extLst>
              <a:ext uri="{FF2B5EF4-FFF2-40B4-BE49-F238E27FC236}">
                <a16:creationId xmlns:a16="http://schemas.microsoft.com/office/drawing/2014/main" id="{42EC1C57-AC60-B062-4C1F-31074EA1F9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2" name="Títol 1">
            <a:extLst>
              <a:ext uri="{FF2B5EF4-FFF2-40B4-BE49-F238E27FC236}">
                <a16:creationId xmlns:a16="http://schemas.microsoft.com/office/drawing/2014/main" id="{51EFAE7E-7DAF-9863-FEA5-1048FE900648}"/>
              </a:ext>
            </a:extLst>
          </p:cNvPr>
          <p:cNvSpPr>
            <a:spLocks noGrp="1"/>
          </p:cNvSpPr>
          <p:nvPr>
            <p:ph type="title"/>
          </p:nvPr>
        </p:nvSpPr>
        <p:spPr>
          <a:xfrm>
            <a:off x="1371599" y="294538"/>
            <a:ext cx="9895951" cy="1033669"/>
          </a:xfrm>
        </p:spPr>
        <p:txBody>
          <a:bodyPr>
            <a:normAutofit/>
          </a:bodyPr>
          <a:lstStyle/>
          <a:p>
            <a:r>
              <a:rPr lang="en-GB" sz="4000" noProof="0" dirty="0">
                <a:solidFill>
                  <a:srgbClr val="FFFFFF"/>
                </a:solidFill>
              </a:rPr>
              <a:t>EURIG: what’s next?</a:t>
            </a:r>
          </a:p>
        </p:txBody>
      </p:sp>
      <p:sp>
        <p:nvSpPr>
          <p:cNvPr id="3" name="Contenidor de contingut 2">
            <a:extLst>
              <a:ext uri="{FF2B5EF4-FFF2-40B4-BE49-F238E27FC236}">
                <a16:creationId xmlns:a16="http://schemas.microsoft.com/office/drawing/2014/main" id="{D685DB71-26DD-EBF0-B316-190B797ABCFD}"/>
              </a:ext>
            </a:extLst>
          </p:cNvPr>
          <p:cNvSpPr>
            <a:spLocks noGrp="1"/>
          </p:cNvSpPr>
          <p:nvPr>
            <p:ph idx="1"/>
          </p:nvPr>
        </p:nvSpPr>
        <p:spPr>
          <a:xfrm>
            <a:off x="459350" y="2771847"/>
            <a:ext cx="8108578" cy="3011231"/>
          </a:xfrm>
        </p:spPr>
        <p:txBody>
          <a:bodyPr anchor="t">
            <a:normAutofit/>
          </a:bodyPr>
          <a:lstStyle/>
          <a:p>
            <a:r>
              <a:rPr lang="en-GB" sz="2000" noProof="0" dirty="0"/>
              <a:t>Vice-Chair and Secretary election</a:t>
            </a:r>
          </a:p>
          <a:p>
            <a:endParaRPr lang="en-GB" sz="2000" noProof="0" dirty="0"/>
          </a:p>
          <a:p>
            <a:r>
              <a:rPr lang="en-GB" sz="2000" noProof="0" dirty="0"/>
              <a:t>Transition to Official RDA in May 2027</a:t>
            </a:r>
          </a:p>
          <a:p>
            <a:endParaRPr lang="en-GB" sz="2000" noProof="0" dirty="0"/>
          </a:p>
          <a:p>
            <a:r>
              <a:rPr lang="en-GB" sz="2000" noProof="0" dirty="0"/>
              <a:t>2027 Annual meeting hosted by the National Library of Scotland</a:t>
            </a:r>
          </a:p>
        </p:txBody>
      </p:sp>
      <p:pic>
        <p:nvPicPr>
          <p:cNvPr id="8" name="Imatge 7">
            <a:extLst>
              <a:ext uri="{FF2B5EF4-FFF2-40B4-BE49-F238E27FC236}">
                <a16:creationId xmlns:a16="http://schemas.microsoft.com/office/drawing/2014/main" id="{863C209F-B33B-14F7-3121-701C6EC2F721}"/>
              </a:ext>
            </a:extLst>
          </p:cNvPr>
          <p:cNvPicPr>
            <a:picLocks noChangeAspect="1"/>
          </p:cNvPicPr>
          <p:nvPr/>
        </p:nvPicPr>
        <p:blipFill>
          <a:blip r:embed="rId3"/>
          <a:stretch>
            <a:fillRect/>
          </a:stretch>
        </p:blipFill>
        <p:spPr>
          <a:xfrm>
            <a:off x="4513639" y="2153010"/>
            <a:ext cx="957793" cy="957793"/>
          </a:xfrm>
          <a:prstGeom prst="rect">
            <a:avLst/>
          </a:prstGeom>
        </p:spPr>
      </p:pic>
      <p:pic>
        <p:nvPicPr>
          <p:cNvPr id="12" name="Imatge 11">
            <a:extLst>
              <a:ext uri="{FF2B5EF4-FFF2-40B4-BE49-F238E27FC236}">
                <a16:creationId xmlns:a16="http://schemas.microsoft.com/office/drawing/2014/main" id="{B994C916-6B2A-0593-131B-3E85A04CAE18}"/>
              </a:ext>
            </a:extLst>
          </p:cNvPr>
          <p:cNvPicPr>
            <a:picLocks noChangeAspect="1"/>
          </p:cNvPicPr>
          <p:nvPr/>
        </p:nvPicPr>
        <p:blipFill>
          <a:blip r:embed="rId4"/>
          <a:stretch>
            <a:fillRect/>
          </a:stretch>
        </p:blipFill>
        <p:spPr>
          <a:xfrm>
            <a:off x="5566682" y="3301237"/>
            <a:ext cx="1304925" cy="743082"/>
          </a:xfrm>
          <a:prstGeom prst="rect">
            <a:avLst/>
          </a:prstGeom>
        </p:spPr>
      </p:pic>
      <p:pic>
        <p:nvPicPr>
          <p:cNvPr id="15" name="Imatge 14">
            <a:extLst>
              <a:ext uri="{FF2B5EF4-FFF2-40B4-BE49-F238E27FC236}">
                <a16:creationId xmlns:a16="http://schemas.microsoft.com/office/drawing/2014/main" id="{A42E2278-B3D8-034D-E3F9-E0037D65EAE4}"/>
              </a:ext>
            </a:extLst>
          </p:cNvPr>
          <p:cNvPicPr>
            <a:picLocks noChangeAspect="1"/>
          </p:cNvPicPr>
          <p:nvPr/>
        </p:nvPicPr>
        <p:blipFill>
          <a:blip r:embed="rId5"/>
          <a:stretch>
            <a:fillRect/>
          </a:stretch>
        </p:blipFill>
        <p:spPr>
          <a:xfrm>
            <a:off x="8031583" y="4135166"/>
            <a:ext cx="1991389" cy="743083"/>
          </a:xfrm>
          <a:prstGeom prst="rect">
            <a:avLst/>
          </a:prstGeom>
        </p:spPr>
      </p:pic>
    </p:spTree>
    <p:extLst>
      <p:ext uri="{BB962C8B-B14F-4D97-AF65-F5344CB8AC3E}">
        <p14:creationId xmlns:p14="http://schemas.microsoft.com/office/powerpoint/2010/main" val="4204486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2CC4A1A-F54A-9961-F3DD-2E5091D04FE1}"/>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3B56EC5-1989-C49F-AEDD-36D67A174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Rectangle 11">
            <a:extLst>
              <a:ext uri="{FF2B5EF4-FFF2-40B4-BE49-F238E27FC236}">
                <a16:creationId xmlns:a16="http://schemas.microsoft.com/office/drawing/2014/main" id="{5C9C4DB8-6505-E77E-AFCE-AB48C3B54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4" name="Rectangle 13">
            <a:extLst>
              <a:ext uri="{FF2B5EF4-FFF2-40B4-BE49-F238E27FC236}">
                <a16:creationId xmlns:a16="http://schemas.microsoft.com/office/drawing/2014/main" id="{B9146A1D-67DE-4FAF-B7B8-947B65E7CB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6" name="Rectangle 15">
            <a:extLst>
              <a:ext uri="{FF2B5EF4-FFF2-40B4-BE49-F238E27FC236}">
                <a16:creationId xmlns:a16="http://schemas.microsoft.com/office/drawing/2014/main" id="{69484B78-7639-3621-31F7-1408E9FEC2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2" name="Títol 1">
            <a:extLst>
              <a:ext uri="{FF2B5EF4-FFF2-40B4-BE49-F238E27FC236}">
                <a16:creationId xmlns:a16="http://schemas.microsoft.com/office/drawing/2014/main" id="{E74F89D4-2FD3-A4EB-C509-BDECB1441D7C}"/>
              </a:ext>
            </a:extLst>
          </p:cNvPr>
          <p:cNvSpPr>
            <a:spLocks noGrp="1"/>
          </p:cNvSpPr>
          <p:nvPr>
            <p:ph type="ctrTitle"/>
          </p:nvPr>
        </p:nvSpPr>
        <p:spPr>
          <a:xfrm>
            <a:off x="574978" y="2069249"/>
            <a:ext cx="5393628" cy="1135912"/>
          </a:xfrm>
        </p:spPr>
        <p:txBody>
          <a:bodyPr anchor="b">
            <a:normAutofit/>
          </a:bodyPr>
          <a:lstStyle/>
          <a:p>
            <a:pPr algn="l"/>
            <a:r>
              <a:rPr lang="en-GB" sz="4800" noProof="0" dirty="0">
                <a:solidFill>
                  <a:srgbClr val="FFFFFF"/>
                </a:solidFill>
              </a:rPr>
              <a:t>Thank you!</a:t>
            </a:r>
          </a:p>
        </p:txBody>
      </p:sp>
      <p:sp>
        <p:nvSpPr>
          <p:cNvPr id="18" name="Rectangle 17">
            <a:extLst>
              <a:ext uri="{FF2B5EF4-FFF2-40B4-BE49-F238E27FC236}">
                <a16:creationId xmlns:a16="http://schemas.microsoft.com/office/drawing/2014/main" id="{A897C054-2AFD-2F7F-9CEB-D7E2CE277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3" name="Subtítol 2">
            <a:extLst>
              <a:ext uri="{FF2B5EF4-FFF2-40B4-BE49-F238E27FC236}">
                <a16:creationId xmlns:a16="http://schemas.microsoft.com/office/drawing/2014/main" id="{DD7E2BB9-C7FE-8D03-23BC-DEB905732EEA}"/>
              </a:ext>
            </a:extLst>
          </p:cNvPr>
          <p:cNvSpPr>
            <a:spLocks noGrp="1"/>
          </p:cNvSpPr>
          <p:nvPr>
            <p:ph type="subTitle" idx="1"/>
          </p:nvPr>
        </p:nvSpPr>
        <p:spPr>
          <a:xfrm>
            <a:off x="1239087" y="4543606"/>
            <a:ext cx="4393278" cy="1244483"/>
          </a:xfrm>
        </p:spPr>
        <p:txBody>
          <a:bodyPr anchor="t">
            <a:normAutofit lnSpcReduction="10000"/>
          </a:bodyPr>
          <a:lstStyle/>
          <a:p>
            <a:pPr algn="l"/>
            <a:r>
              <a:rPr lang="en-GB" noProof="0" dirty="0">
                <a:solidFill>
                  <a:schemeClr val="bg1"/>
                </a:solidFill>
              </a:rPr>
              <a:t>Luna Sindin</a:t>
            </a:r>
          </a:p>
          <a:p>
            <a:pPr algn="l"/>
            <a:r>
              <a:rPr lang="en-GB" noProof="0" dirty="0">
                <a:solidFill>
                  <a:schemeClr val="bg1"/>
                </a:solidFill>
              </a:rPr>
              <a:t>EURIG Chair</a:t>
            </a:r>
          </a:p>
          <a:p>
            <a:pPr algn="l"/>
            <a:r>
              <a:rPr lang="en-GB" noProof="0" dirty="0">
                <a:solidFill>
                  <a:schemeClr val="bg1"/>
                </a:solidFill>
              </a:rPr>
              <a:t>lsindin@bnc.cat</a:t>
            </a:r>
          </a:p>
        </p:txBody>
      </p:sp>
      <p:sp>
        <p:nvSpPr>
          <p:cNvPr id="20" name="Oval 19">
            <a:extLst>
              <a:ext uri="{FF2B5EF4-FFF2-40B4-BE49-F238E27FC236}">
                <a16:creationId xmlns:a16="http://schemas.microsoft.com/office/drawing/2014/main" id="{71AFBF3E-DCF9-21B9-0231-782C61A463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pic>
        <p:nvPicPr>
          <p:cNvPr id="4" name="Picture 4" descr="EURIG_fullcolor_Square">
            <a:extLst>
              <a:ext uri="{FF2B5EF4-FFF2-40B4-BE49-F238E27FC236}">
                <a16:creationId xmlns:a16="http://schemas.microsoft.com/office/drawing/2014/main" id="{DDDCE9AF-D1ED-2126-1E25-EA6E9F92AFA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61874" y="2108877"/>
            <a:ext cx="2654533" cy="2654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670781"/>
      </p:ext>
    </p:extLst>
  </p:cSld>
  <p:clrMapOvr>
    <a:masterClrMapping/>
  </p:clrMapOvr>
</p:sld>
</file>

<file path=ppt/theme/theme1.xml><?xml version="1.0" encoding="utf-8"?>
<a:theme xmlns:a="http://schemas.openxmlformats.org/drawingml/2006/main" name="Tema de l'Office">
  <a:themeElements>
    <a:clrScheme name="Ofici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ici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l'Office">
  <a:themeElements>
    <a:clrScheme name="Ofici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ici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e l'Office">
  <a:themeElements>
    <a:clrScheme name="Ofici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ici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224</TotalTime>
  <Words>450</Words>
  <Application>Microsoft Office PowerPoint</Application>
  <PresentationFormat>Pantalla panoràmica</PresentationFormat>
  <Paragraphs>46</Paragraphs>
  <Slides>5</Slides>
  <Notes>5</Notes>
  <HiddenSlides>0</HiddenSlides>
  <MMClips>0</MMClips>
  <ScaleCrop>false</ScaleCrop>
  <HeadingPairs>
    <vt:vector size="4" baseType="variant">
      <vt:variant>
        <vt:lpstr>Tema</vt:lpstr>
      </vt:variant>
      <vt:variant>
        <vt:i4>1</vt:i4>
      </vt:variant>
      <vt:variant>
        <vt:lpstr>Títols de les diapositives</vt:lpstr>
      </vt:variant>
      <vt:variant>
        <vt:i4>5</vt:i4>
      </vt:variant>
    </vt:vector>
  </HeadingPairs>
  <TitlesOfParts>
    <vt:vector size="6" baseType="lpstr">
      <vt:lpstr>Tema de l'Office</vt:lpstr>
      <vt:lpstr>EURIG Chair report</vt:lpstr>
      <vt:lpstr>Members: new additions and changes</vt:lpstr>
      <vt:lpstr>Executive Committee activities</vt:lpstr>
      <vt:lpstr>EURIG: what’s next?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Sindin Cordery, Luna</dc:creator>
  <cp:lastModifiedBy>Sindin Cordery, Luna</cp:lastModifiedBy>
  <cp:revision>32</cp:revision>
  <dcterms:created xsi:type="dcterms:W3CDTF">2026-05-18T11:46:16Z</dcterms:created>
  <dcterms:modified xsi:type="dcterms:W3CDTF">2026-05-28T06:28:48Z</dcterms:modified>
</cp:coreProperties>
</file>