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5" r:id="rId6"/>
    <p:sldMasterId id="2147483699" r:id="rId7"/>
  </p:sldMasterIdLst>
  <p:notesMasterIdLst>
    <p:notesMasterId r:id="rId28"/>
  </p:notesMasterIdLst>
  <p:sldIdLst>
    <p:sldId id="256" r:id="rId8"/>
    <p:sldId id="2147195469" r:id="rId9"/>
    <p:sldId id="2147195470" r:id="rId10"/>
    <p:sldId id="2147195672" r:id="rId11"/>
    <p:sldId id="2147195471" r:id="rId12"/>
    <p:sldId id="2147195716" r:id="rId13"/>
    <p:sldId id="2147195689" r:id="rId14"/>
    <p:sldId id="2147195675" r:id="rId15"/>
    <p:sldId id="2147195682" r:id="rId16"/>
    <p:sldId id="2147195718" r:id="rId17"/>
    <p:sldId id="2147195712" r:id="rId18"/>
    <p:sldId id="2147195713" r:id="rId19"/>
    <p:sldId id="257" r:id="rId20"/>
    <p:sldId id="2147195707" r:id="rId21"/>
    <p:sldId id="2147195708" r:id="rId22"/>
    <p:sldId id="2147195709" r:id="rId23"/>
    <p:sldId id="2147195714" r:id="rId24"/>
    <p:sldId id="2147195710" r:id="rId25"/>
    <p:sldId id="2147195711" r:id="rId26"/>
    <p:sldId id="214719571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6"/>
    <a:srgbClr val="80A6FF"/>
    <a:srgbClr val="B4CAFB"/>
    <a:srgbClr val="898F89"/>
    <a:srgbClr val="F7F3F0"/>
    <a:srgbClr val="F0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08667-896F-40FC-B0CA-94836DAA7E99}" v="1783" dt="2026-05-15T12:17:17.748"/>
    <p1510:client id="{F296AEF8-CD38-AA06-F1A4-48F6DBA7D6D8}" v="367" dt="2026-05-15T12:13:26.75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23" autoAdjust="0"/>
  </p:normalViewPr>
  <p:slideViewPr>
    <p:cSldViewPr snapToGrid="0">
      <p:cViewPr varScale="1">
        <p:scale>
          <a:sx n="59" d="100"/>
          <a:sy n="59" d="100"/>
        </p:scale>
        <p:origin x="687" y="27"/>
      </p:cViewPr>
      <p:guideLst>
        <p:guide orient="horz" pos="2160"/>
        <p:guide pos="3840"/>
      </p:guideLst>
    </p:cSldViewPr>
  </p:slideViewPr>
  <p:notesTextViewPr>
    <p:cViewPr>
      <p:scale>
        <a:sx n="1" d="1"/>
        <a:sy n="1" d="1"/>
      </p:scale>
      <p:origin x="0" y="-30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8A99D-6CDE-4163-9B3E-4118F0DCBAED}"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nb-NO"/>
        </a:p>
      </dgm:t>
    </dgm:pt>
    <dgm:pt modelId="{5060FD48-8185-4323-8D32-3B808DB30295}">
      <dgm:prSet phldrT="[Tekst]"/>
      <dgm:spPr/>
      <dgm:t>
        <a:bodyPr/>
        <a:lstStyle/>
        <a:p>
          <a:r>
            <a:rPr lang="nb-NO" dirty="0"/>
            <a:t>Metadata</a:t>
          </a:r>
        </a:p>
      </dgm:t>
    </dgm:pt>
    <dgm:pt modelId="{1991BC75-717F-4B37-83E4-6CB5CFCDE437}" type="parTrans" cxnId="{D96F666E-873C-40A5-8D17-BFA36EBA7FB9}">
      <dgm:prSet/>
      <dgm:spPr/>
      <dgm:t>
        <a:bodyPr/>
        <a:lstStyle/>
        <a:p>
          <a:endParaRPr lang="nb-NO"/>
        </a:p>
      </dgm:t>
    </dgm:pt>
    <dgm:pt modelId="{0FE3E1CE-18B9-484F-B839-BE564B5E9C7B}" type="sibTrans" cxnId="{D96F666E-873C-40A5-8D17-BFA36EBA7FB9}">
      <dgm:prSet/>
      <dgm:spPr/>
      <dgm:t>
        <a:bodyPr/>
        <a:lstStyle/>
        <a:p>
          <a:endParaRPr lang="nb-NO"/>
        </a:p>
      </dgm:t>
    </dgm:pt>
    <dgm:pt modelId="{35391370-BC26-4076-9042-F361EDAF5DF9}">
      <dgm:prSet phldrT="[Tekst]"/>
      <dgm:spPr/>
      <dgm:t>
        <a:bodyPr/>
        <a:lstStyle/>
        <a:p>
          <a:r>
            <a:rPr lang="nb-NO"/>
            <a:t>Publisher</a:t>
          </a:r>
        </a:p>
      </dgm:t>
    </dgm:pt>
    <dgm:pt modelId="{6D71D8DB-BEDE-4698-8BF6-C7C953860758}" type="parTrans" cxnId="{6594D051-495E-4F22-B2E6-479FE9D32CE4}">
      <dgm:prSet/>
      <dgm:spPr/>
      <dgm:t>
        <a:bodyPr/>
        <a:lstStyle/>
        <a:p>
          <a:endParaRPr lang="nb-NO"/>
        </a:p>
      </dgm:t>
    </dgm:pt>
    <dgm:pt modelId="{79B49D4C-0A27-4C49-A7F5-CBB7D5FA9512}" type="sibTrans" cxnId="{6594D051-495E-4F22-B2E6-479FE9D32CE4}">
      <dgm:prSet/>
      <dgm:spPr/>
      <dgm:t>
        <a:bodyPr/>
        <a:lstStyle/>
        <a:p>
          <a:endParaRPr lang="nb-NO"/>
        </a:p>
      </dgm:t>
    </dgm:pt>
    <dgm:pt modelId="{DCFB61EC-2A3E-4066-8D67-974C54D0EEC9}">
      <dgm:prSet phldrT="[Tekst]"/>
      <dgm:spPr/>
      <dgm:t>
        <a:bodyPr/>
        <a:lstStyle/>
        <a:p>
          <a:r>
            <a:rPr lang="nb-NO"/>
            <a:t>Bokbasen</a:t>
          </a:r>
        </a:p>
      </dgm:t>
    </dgm:pt>
    <dgm:pt modelId="{5CB01B98-AFD5-4B8F-A8D8-BB2D276D06DC}" type="parTrans" cxnId="{A98E1B0A-3000-4691-A589-3A5509D52932}">
      <dgm:prSet/>
      <dgm:spPr/>
      <dgm:t>
        <a:bodyPr/>
        <a:lstStyle/>
        <a:p>
          <a:endParaRPr lang="nb-NO"/>
        </a:p>
      </dgm:t>
    </dgm:pt>
    <dgm:pt modelId="{048C6CAC-3B90-4B6E-A83B-BA4CADDDAFCA}" type="sibTrans" cxnId="{A98E1B0A-3000-4691-A589-3A5509D52932}">
      <dgm:prSet/>
      <dgm:spPr/>
      <dgm:t>
        <a:bodyPr/>
        <a:lstStyle/>
        <a:p>
          <a:endParaRPr lang="nb-NO"/>
        </a:p>
      </dgm:t>
    </dgm:pt>
    <dgm:pt modelId="{0A5C2080-E410-43A5-95FF-77E5E358EAD9}">
      <dgm:prSet phldrT="[Tekst]"/>
      <dgm:spPr/>
      <dgm:t>
        <a:bodyPr/>
        <a:lstStyle/>
        <a:p>
          <a:r>
            <a:rPr lang="nb-NO" err="1"/>
            <a:t>Distributor</a:t>
          </a:r>
          <a:endParaRPr lang="nb-NO"/>
        </a:p>
      </dgm:t>
    </dgm:pt>
    <dgm:pt modelId="{3D409B25-C4A0-4002-9187-5EF613FE42BD}" type="parTrans" cxnId="{6BB2ECE5-C1C4-4050-84D8-9D7A218C4F5A}">
      <dgm:prSet/>
      <dgm:spPr/>
      <dgm:t>
        <a:bodyPr/>
        <a:lstStyle/>
        <a:p>
          <a:endParaRPr lang="nb-NO"/>
        </a:p>
      </dgm:t>
    </dgm:pt>
    <dgm:pt modelId="{41F7E56E-0E25-44D5-8B39-60636ADE1E58}" type="sibTrans" cxnId="{6BB2ECE5-C1C4-4050-84D8-9D7A218C4F5A}">
      <dgm:prSet/>
      <dgm:spPr/>
      <dgm:t>
        <a:bodyPr/>
        <a:lstStyle/>
        <a:p>
          <a:endParaRPr lang="nb-NO"/>
        </a:p>
      </dgm:t>
    </dgm:pt>
    <dgm:pt modelId="{34F63AE8-9917-497E-9ABC-BE8671A385DF}">
      <dgm:prSet phldrT="[Tekst]"/>
      <dgm:spPr/>
      <dgm:t>
        <a:bodyPr/>
        <a:lstStyle/>
        <a:p>
          <a:r>
            <a:rPr lang="nb-NO" err="1"/>
            <a:t>Quality</a:t>
          </a:r>
          <a:endParaRPr lang="nb-NO"/>
        </a:p>
      </dgm:t>
    </dgm:pt>
    <dgm:pt modelId="{B900CBE4-9945-4EBD-BF74-0405E2659387}" type="parTrans" cxnId="{67B00EB6-6969-46D6-A321-58E680F2B03F}">
      <dgm:prSet/>
      <dgm:spPr/>
      <dgm:t>
        <a:bodyPr/>
        <a:lstStyle/>
        <a:p>
          <a:endParaRPr lang="nb-NO"/>
        </a:p>
      </dgm:t>
    </dgm:pt>
    <dgm:pt modelId="{778427B2-F61D-4CE3-BB88-A3446E711F66}" type="sibTrans" cxnId="{67B00EB6-6969-46D6-A321-58E680F2B03F}">
      <dgm:prSet/>
      <dgm:spPr/>
      <dgm:t>
        <a:bodyPr/>
        <a:lstStyle/>
        <a:p>
          <a:endParaRPr lang="nb-NO"/>
        </a:p>
      </dgm:t>
    </dgm:pt>
    <dgm:pt modelId="{B04445AC-F2A2-4C52-8033-A108ED342A86}">
      <dgm:prSet phldrT="[Tekst]"/>
      <dgm:spPr/>
      <dgm:t>
        <a:bodyPr/>
        <a:lstStyle/>
        <a:p>
          <a:pPr rtl="0"/>
          <a:r>
            <a:rPr lang="nb-NO"/>
            <a:t>&gt;200 </a:t>
          </a:r>
          <a:r>
            <a:rPr lang="nb-NO">
              <a:latin typeface="GT Alpina Fine Lt"/>
            </a:rPr>
            <a:t>metadata fields</a:t>
          </a:r>
          <a:endParaRPr lang="nb-NO"/>
        </a:p>
      </dgm:t>
    </dgm:pt>
    <dgm:pt modelId="{F424376E-1E54-4E68-9C25-7EFE3907FE0D}" type="parTrans" cxnId="{BA602628-C84A-4525-B11C-5AC399C6C043}">
      <dgm:prSet/>
      <dgm:spPr/>
      <dgm:t>
        <a:bodyPr/>
        <a:lstStyle/>
        <a:p>
          <a:endParaRPr lang="nb-NO"/>
        </a:p>
      </dgm:t>
    </dgm:pt>
    <dgm:pt modelId="{2CF4237A-CD5F-40D0-82E6-D27D9FF5D523}" type="sibTrans" cxnId="{BA602628-C84A-4525-B11C-5AC399C6C043}">
      <dgm:prSet/>
      <dgm:spPr/>
      <dgm:t>
        <a:bodyPr/>
        <a:lstStyle/>
        <a:p>
          <a:endParaRPr lang="nb-NO"/>
        </a:p>
      </dgm:t>
    </dgm:pt>
    <dgm:pt modelId="{D520E436-30B3-4D2E-A432-1F19912066C0}">
      <dgm:prSet phldrT="[Tekst]"/>
      <dgm:spPr/>
      <dgm:t>
        <a:bodyPr/>
        <a:lstStyle/>
        <a:p>
          <a:r>
            <a:rPr lang="nb-NO"/>
            <a:t>Standards</a:t>
          </a:r>
        </a:p>
        <a:p>
          <a:r>
            <a:rPr lang="nb-NO"/>
            <a:t>Rules</a:t>
          </a:r>
        </a:p>
      </dgm:t>
    </dgm:pt>
    <dgm:pt modelId="{F5650E79-427C-4011-B98C-B6F28D62A178}" type="parTrans" cxnId="{99808042-AFC0-462F-9D7A-8E60E0AAEFA7}">
      <dgm:prSet/>
      <dgm:spPr/>
      <dgm:t>
        <a:bodyPr/>
        <a:lstStyle/>
        <a:p>
          <a:endParaRPr lang="nb-NO"/>
        </a:p>
      </dgm:t>
    </dgm:pt>
    <dgm:pt modelId="{2993B403-F234-471A-8F20-2EA630F046EE}" type="sibTrans" cxnId="{99808042-AFC0-462F-9D7A-8E60E0AAEFA7}">
      <dgm:prSet/>
      <dgm:spPr/>
      <dgm:t>
        <a:bodyPr/>
        <a:lstStyle/>
        <a:p>
          <a:endParaRPr lang="nb-NO"/>
        </a:p>
      </dgm:t>
    </dgm:pt>
    <dgm:pt modelId="{5964628A-A0AC-4591-9122-FB5BFD189E4D}">
      <dgm:prSet phldrT="[Tekst]"/>
      <dgm:spPr/>
      <dgm:t>
        <a:bodyPr/>
        <a:lstStyle/>
        <a:p>
          <a:r>
            <a:rPr lang="nb-NO">
              <a:latin typeface="GT Alpina Fine Lt"/>
            </a:rPr>
            <a:t>Retrieval</a:t>
          </a:r>
          <a:endParaRPr lang="nb-NO"/>
        </a:p>
      </dgm:t>
    </dgm:pt>
    <dgm:pt modelId="{7B7D4EE7-B127-4F27-9B76-750D7154F36F}" type="parTrans" cxnId="{97AA5431-ED7E-476E-B6A3-265C89C99429}">
      <dgm:prSet/>
      <dgm:spPr/>
      <dgm:t>
        <a:bodyPr/>
        <a:lstStyle/>
        <a:p>
          <a:endParaRPr lang="nb-NO"/>
        </a:p>
      </dgm:t>
    </dgm:pt>
    <dgm:pt modelId="{FE3193B9-C769-4217-9821-BBC0D85169AC}" type="sibTrans" cxnId="{97AA5431-ED7E-476E-B6A3-265C89C99429}">
      <dgm:prSet/>
      <dgm:spPr/>
      <dgm:t>
        <a:bodyPr/>
        <a:lstStyle/>
        <a:p>
          <a:endParaRPr lang="nb-NO"/>
        </a:p>
      </dgm:t>
    </dgm:pt>
    <dgm:pt modelId="{C567D0E9-0A1F-4ACC-8D65-5EB44BDCC362}">
      <dgm:prSet phldrT="[Tekst]"/>
      <dgm:spPr/>
      <dgm:t>
        <a:bodyPr/>
        <a:lstStyle/>
        <a:p>
          <a:pPr rtl="0"/>
          <a:r>
            <a:rPr lang="nb-NO">
              <a:solidFill>
                <a:schemeClr val="tx1"/>
              </a:solidFill>
              <a:latin typeface="GT Alpina Fine Lt"/>
            </a:rPr>
            <a:t>Metadata well</a:t>
          </a:r>
          <a:br>
            <a:rPr lang="nb-NO">
              <a:solidFill>
                <a:schemeClr val="tx1"/>
              </a:solidFill>
            </a:rPr>
          </a:br>
          <a:r>
            <a:rPr lang="nb-NO">
              <a:solidFill>
                <a:schemeClr val="tx1"/>
              </a:solidFill>
            </a:rPr>
            <a:t>Libraries</a:t>
          </a:r>
        </a:p>
        <a:p>
          <a:r>
            <a:rPr lang="nb-NO">
              <a:solidFill>
                <a:schemeClr val="tx1"/>
              </a:solidFill>
            </a:rPr>
            <a:t>Bokbasen Search</a:t>
          </a:r>
        </a:p>
      </dgm:t>
    </dgm:pt>
    <dgm:pt modelId="{D6566062-EFB1-472E-A8E2-87189F72996D}" type="parTrans" cxnId="{B9D7319E-C094-4FBC-81D5-71BCD30D35EC}">
      <dgm:prSet/>
      <dgm:spPr/>
      <dgm:t>
        <a:bodyPr/>
        <a:lstStyle/>
        <a:p>
          <a:endParaRPr lang="nb-NO"/>
        </a:p>
      </dgm:t>
    </dgm:pt>
    <dgm:pt modelId="{67C9359B-7511-452B-A99A-930372DAB8E7}" type="sibTrans" cxnId="{B9D7319E-C094-4FBC-81D5-71BCD30D35EC}">
      <dgm:prSet/>
      <dgm:spPr/>
      <dgm:t>
        <a:bodyPr/>
        <a:lstStyle/>
        <a:p>
          <a:endParaRPr lang="nb-NO"/>
        </a:p>
      </dgm:t>
    </dgm:pt>
    <dgm:pt modelId="{6EAD801C-602F-48DB-8E70-7F7AA477F2F0}">
      <dgm:prSet phldrT="[Tekst]"/>
      <dgm:spPr/>
      <dgm:t>
        <a:bodyPr/>
        <a:lstStyle/>
        <a:p>
          <a:r>
            <a:rPr lang="nb-NO">
              <a:solidFill>
                <a:schemeClr val="tx1"/>
              </a:solidFill>
            </a:rPr>
            <a:t>Online / </a:t>
          </a:r>
          <a:r>
            <a:rPr lang="nb-NO" err="1">
              <a:solidFill>
                <a:schemeClr val="tx1"/>
              </a:solidFill>
            </a:rPr>
            <a:t>retailers</a:t>
          </a:r>
          <a:endParaRPr lang="nb-NO">
            <a:solidFill>
              <a:schemeClr val="tx1"/>
            </a:solidFill>
          </a:endParaRPr>
        </a:p>
      </dgm:t>
    </dgm:pt>
    <dgm:pt modelId="{DD1D31A5-BE20-4FB4-9AB2-0C5C07C75748}" type="parTrans" cxnId="{415BA1CD-10C5-48D2-9871-DEA002B96A22}">
      <dgm:prSet/>
      <dgm:spPr/>
      <dgm:t>
        <a:bodyPr/>
        <a:lstStyle/>
        <a:p>
          <a:endParaRPr lang="nb-NO"/>
        </a:p>
      </dgm:t>
    </dgm:pt>
    <dgm:pt modelId="{B0E39C61-6E54-483B-8656-CDCBAB09E437}" type="sibTrans" cxnId="{415BA1CD-10C5-48D2-9871-DEA002B96A22}">
      <dgm:prSet/>
      <dgm:spPr/>
      <dgm:t>
        <a:bodyPr/>
        <a:lstStyle/>
        <a:p>
          <a:endParaRPr lang="nb-NO"/>
        </a:p>
      </dgm:t>
    </dgm:pt>
    <dgm:pt modelId="{4D990377-A449-486F-8F16-6CFB7A30DDF2}">
      <dgm:prSet phldrT="[Tekst]"/>
      <dgm:spPr/>
      <dgm:t>
        <a:bodyPr/>
        <a:lstStyle/>
        <a:p>
          <a:r>
            <a:rPr lang="nb-NO">
              <a:solidFill>
                <a:schemeClr val="tx1"/>
              </a:solidFill>
            </a:rPr>
            <a:t>Publishers</a:t>
          </a:r>
        </a:p>
      </dgm:t>
    </dgm:pt>
    <dgm:pt modelId="{CDDA336B-06D0-4361-B74D-338A5E950E0B}" type="parTrans" cxnId="{7712FAA6-9CAB-4AC3-A465-B6C82A8F20F3}">
      <dgm:prSet/>
      <dgm:spPr/>
      <dgm:t>
        <a:bodyPr/>
        <a:lstStyle/>
        <a:p>
          <a:endParaRPr lang="nb-NO"/>
        </a:p>
      </dgm:t>
    </dgm:pt>
    <dgm:pt modelId="{EFBB22DE-EEB3-4635-8450-204696120F2A}" type="sibTrans" cxnId="{7712FAA6-9CAB-4AC3-A465-B6C82A8F20F3}">
      <dgm:prSet/>
      <dgm:spPr/>
      <dgm:t>
        <a:bodyPr/>
        <a:lstStyle/>
        <a:p>
          <a:endParaRPr lang="nb-NO"/>
        </a:p>
      </dgm:t>
    </dgm:pt>
    <dgm:pt modelId="{E6658A6D-8CB5-48C3-997D-707ACC6C52D2}">
      <dgm:prSet phldrT="[Tekst]"/>
      <dgm:spPr/>
      <dgm:t>
        <a:bodyPr/>
        <a:lstStyle/>
        <a:p>
          <a:r>
            <a:rPr lang="nb-NO" dirty="0" err="1">
              <a:solidFill>
                <a:schemeClr val="tx1"/>
              </a:solidFill>
            </a:rPr>
            <a:t>Streaming</a:t>
          </a:r>
          <a:r>
            <a:rPr lang="nb-NO" dirty="0">
              <a:solidFill>
                <a:schemeClr val="tx1"/>
              </a:solidFill>
            </a:rPr>
            <a:t> services</a:t>
          </a:r>
        </a:p>
      </dgm:t>
    </dgm:pt>
    <dgm:pt modelId="{CC516E81-8FC4-4E5D-9A45-25EA11651948}" type="parTrans" cxnId="{8B1C6110-19ED-4520-8B63-1D27158DEFE3}">
      <dgm:prSet/>
      <dgm:spPr/>
      <dgm:t>
        <a:bodyPr/>
        <a:lstStyle/>
        <a:p>
          <a:endParaRPr lang="nb-NO"/>
        </a:p>
      </dgm:t>
    </dgm:pt>
    <dgm:pt modelId="{C015B8E3-9175-439E-864E-428D483AB106}" type="sibTrans" cxnId="{8B1C6110-19ED-4520-8B63-1D27158DEFE3}">
      <dgm:prSet/>
      <dgm:spPr/>
      <dgm:t>
        <a:bodyPr/>
        <a:lstStyle/>
        <a:p>
          <a:endParaRPr lang="nb-NO"/>
        </a:p>
      </dgm:t>
    </dgm:pt>
    <dgm:pt modelId="{4F8F9C51-C739-4E9D-84F6-5E0EEB7912E7}">
      <dgm:prSet phldrT="[Tekst]"/>
      <dgm:spPr/>
      <dgm:t>
        <a:bodyPr/>
        <a:lstStyle/>
        <a:p>
          <a:r>
            <a:rPr lang="nb-NO"/>
            <a:t>Legal </a:t>
          </a:r>
          <a:r>
            <a:rPr lang="nb-NO" err="1"/>
            <a:t>deposit</a:t>
          </a:r>
          <a:r>
            <a:rPr lang="nb-NO"/>
            <a:t> files</a:t>
          </a:r>
        </a:p>
      </dgm:t>
    </dgm:pt>
    <dgm:pt modelId="{33223EB7-16BD-4CC1-B813-CB9C9BDB54C7}" type="parTrans" cxnId="{3458954A-4800-417C-A478-DE5F9E5B497D}">
      <dgm:prSet/>
      <dgm:spPr/>
      <dgm:t>
        <a:bodyPr/>
        <a:lstStyle/>
        <a:p>
          <a:endParaRPr lang="nb-NO"/>
        </a:p>
      </dgm:t>
    </dgm:pt>
    <dgm:pt modelId="{47750F56-EC56-47E5-85B3-3D8431957413}" type="sibTrans" cxnId="{3458954A-4800-417C-A478-DE5F9E5B497D}">
      <dgm:prSet/>
      <dgm:spPr/>
      <dgm:t>
        <a:bodyPr/>
        <a:lstStyle/>
        <a:p>
          <a:endParaRPr lang="nb-NO"/>
        </a:p>
      </dgm:t>
    </dgm:pt>
    <dgm:pt modelId="{39BE9A5F-D200-40D1-9F93-0363C07BF0E2}">
      <dgm:prSet phldrT="[Tekst]"/>
      <dgm:spPr/>
      <dgm:t>
        <a:bodyPr/>
        <a:lstStyle/>
        <a:p>
          <a:r>
            <a:rPr lang="nb-NO" dirty="0">
              <a:solidFill>
                <a:schemeClr val="tx1"/>
              </a:solidFill>
            </a:rPr>
            <a:t>Legal </a:t>
          </a:r>
          <a:r>
            <a:rPr lang="nb-NO" dirty="0" err="1">
              <a:solidFill>
                <a:schemeClr val="tx1"/>
              </a:solidFill>
            </a:rPr>
            <a:t>deposit</a:t>
          </a:r>
          <a:endParaRPr lang="nb-NO" dirty="0">
            <a:solidFill>
              <a:schemeClr val="tx1"/>
            </a:solidFill>
          </a:endParaRPr>
        </a:p>
      </dgm:t>
    </dgm:pt>
    <dgm:pt modelId="{47ADE6F5-CABB-4867-80C1-9ACA48C0812C}" type="parTrans" cxnId="{D54D4B45-F0DD-413F-A09D-7CB958429002}">
      <dgm:prSet/>
      <dgm:spPr/>
      <dgm:t>
        <a:bodyPr/>
        <a:lstStyle/>
        <a:p>
          <a:endParaRPr lang="nb-NO"/>
        </a:p>
      </dgm:t>
    </dgm:pt>
    <dgm:pt modelId="{4DF0F03C-0235-4D64-88B5-91D90605CDC9}" type="sibTrans" cxnId="{D54D4B45-F0DD-413F-A09D-7CB958429002}">
      <dgm:prSet/>
      <dgm:spPr/>
      <dgm:t>
        <a:bodyPr/>
        <a:lstStyle/>
        <a:p>
          <a:endParaRPr lang="nb-NO"/>
        </a:p>
      </dgm:t>
    </dgm:pt>
    <dgm:pt modelId="{E03F7C56-1822-4BE8-B8C5-7469DA8E1E85}" type="pres">
      <dgm:prSet presAssocID="{5558A99D-6CDE-4163-9B3E-4118F0DCBAED}" presName="Name0" presStyleCnt="0">
        <dgm:presLayoutVars>
          <dgm:chMax val="3"/>
          <dgm:chPref val="3"/>
          <dgm:bulletEnabled val="1"/>
          <dgm:dir/>
          <dgm:animLvl val="lvl"/>
        </dgm:presLayoutVars>
      </dgm:prSet>
      <dgm:spPr/>
    </dgm:pt>
    <dgm:pt modelId="{4E7EE339-3D34-42F9-A5DA-33F124D1B035}" type="pres">
      <dgm:prSet presAssocID="{5558A99D-6CDE-4163-9B3E-4118F0DCBAED}" presName="arc1" presStyleLbl="node1" presStyleIdx="0" presStyleCnt="4"/>
      <dgm:spPr/>
    </dgm:pt>
    <dgm:pt modelId="{3D04A2CF-E6B2-42ED-BB46-3F8BCC8B238E}" type="pres">
      <dgm:prSet presAssocID="{5558A99D-6CDE-4163-9B3E-4118F0DCBAED}" presName="arc3" presStyleLbl="node1" presStyleIdx="1" presStyleCnt="4"/>
      <dgm:spPr/>
    </dgm:pt>
    <dgm:pt modelId="{6983FB5B-A3DF-4FCA-9E8B-9CA49D9BDE20}" type="pres">
      <dgm:prSet presAssocID="{5558A99D-6CDE-4163-9B3E-4118F0DCBAED}" presName="parentText2" presStyleLbl="revTx" presStyleIdx="0" presStyleCnt="3">
        <dgm:presLayoutVars>
          <dgm:chMax val="4"/>
          <dgm:chPref val="3"/>
          <dgm:bulletEnabled val="1"/>
        </dgm:presLayoutVars>
      </dgm:prSet>
      <dgm:spPr/>
    </dgm:pt>
    <dgm:pt modelId="{5E84CA5E-753F-45A0-AA1F-FA43D9692E3A}" type="pres">
      <dgm:prSet presAssocID="{5558A99D-6CDE-4163-9B3E-4118F0DCBAED}" presName="arc2" presStyleLbl="node1" presStyleIdx="2" presStyleCnt="4"/>
      <dgm:spPr/>
    </dgm:pt>
    <dgm:pt modelId="{E9BAE105-8F60-4E9F-A0E0-8ECE5695BF84}" type="pres">
      <dgm:prSet presAssocID="{5558A99D-6CDE-4163-9B3E-4118F0DCBAED}" presName="arc4" presStyleLbl="node1" presStyleIdx="3" presStyleCnt="4"/>
      <dgm:spPr/>
    </dgm:pt>
    <dgm:pt modelId="{CE238EBF-CEDA-4731-B155-9B13E759F9C9}" type="pres">
      <dgm:prSet presAssocID="{5558A99D-6CDE-4163-9B3E-4118F0DCBAED}" presName="parentText3" presStyleLbl="revTx" presStyleIdx="1" presStyleCnt="3">
        <dgm:presLayoutVars>
          <dgm:chMax val="1"/>
          <dgm:chPref val="1"/>
          <dgm:bulletEnabled val="1"/>
        </dgm:presLayoutVars>
      </dgm:prSet>
      <dgm:spPr/>
    </dgm:pt>
    <dgm:pt modelId="{427AC58A-D128-445A-AB2A-F58A9DF557E4}" type="pres">
      <dgm:prSet presAssocID="{5558A99D-6CDE-4163-9B3E-4118F0DCBAED}" presName="middleComposite" presStyleCnt="0"/>
      <dgm:spPr/>
    </dgm:pt>
    <dgm:pt modelId="{BB2F72B5-E692-477A-91FC-5FD45839398F}" type="pres">
      <dgm:prSet presAssocID="{B04445AC-F2A2-4C52-8033-A108ED342A86}" presName="circ1" presStyleLbl="vennNode1" presStyleIdx="0" presStyleCnt="11"/>
      <dgm:spPr/>
    </dgm:pt>
    <dgm:pt modelId="{A3271928-9DFD-41A9-ACA2-170A2EC50BB4}" type="pres">
      <dgm:prSet presAssocID="{B04445AC-F2A2-4C52-8033-A108ED342A86}" presName="circ1Tx" presStyleLbl="revTx" presStyleIdx="1" presStyleCnt="3">
        <dgm:presLayoutVars>
          <dgm:chMax val="0"/>
          <dgm:chPref val="0"/>
        </dgm:presLayoutVars>
      </dgm:prSet>
      <dgm:spPr/>
    </dgm:pt>
    <dgm:pt modelId="{46FC6714-9DA3-4EF5-B807-0A5950C17DBF}" type="pres">
      <dgm:prSet presAssocID="{D520E436-30B3-4D2E-A432-1F19912066C0}" presName="circ2" presStyleLbl="vennNode1" presStyleIdx="1" presStyleCnt="11"/>
      <dgm:spPr/>
    </dgm:pt>
    <dgm:pt modelId="{6D0BD561-D2EB-48C0-97CB-8A8C59ACDCDE}" type="pres">
      <dgm:prSet presAssocID="{D520E436-30B3-4D2E-A432-1F19912066C0}" presName="circ2Tx" presStyleLbl="revTx" presStyleIdx="1" presStyleCnt="3">
        <dgm:presLayoutVars>
          <dgm:chMax val="0"/>
          <dgm:chPref val="0"/>
        </dgm:presLayoutVars>
      </dgm:prSet>
      <dgm:spPr/>
    </dgm:pt>
    <dgm:pt modelId="{911DFFFF-4945-4622-9BBC-42AC16484AB8}" type="pres">
      <dgm:prSet presAssocID="{5558A99D-6CDE-4163-9B3E-4118F0DCBAED}" presName="leftComposite" presStyleCnt="0"/>
      <dgm:spPr/>
    </dgm:pt>
    <dgm:pt modelId="{CDA7146A-B5A0-40F9-91AF-542748E5CE6F}" type="pres">
      <dgm:prSet presAssocID="{35391370-BC26-4076-9042-F361EDAF5DF9}" presName="childText1_1" presStyleLbl="vennNode1" presStyleIdx="2" presStyleCnt="11">
        <dgm:presLayoutVars>
          <dgm:chMax val="0"/>
          <dgm:chPref val="0"/>
        </dgm:presLayoutVars>
      </dgm:prSet>
      <dgm:spPr/>
    </dgm:pt>
    <dgm:pt modelId="{B0A4BE11-8DF1-4DDE-B78F-29FA06059110}" type="pres">
      <dgm:prSet presAssocID="{35391370-BC26-4076-9042-F361EDAF5DF9}" presName="ellipse1" presStyleLbl="vennNode1" presStyleIdx="3" presStyleCnt="11"/>
      <dgm:spPr/>
    </dgm:pt>
    <dgm:pt modelId="{204498F5-9362-4053-ADA6-8D203E0BBB2C}" type="pres">
      <dgm:prSet presAssocID="{35391370-BC26-4076-9042-F361EDAF5DF9}" presName="ellipse2" presStyleLbl="vennNode1" presStyleIdx="4" presStyleCnt="11"/>
      <dgm:spPr/>
    </dgm:pt>
    <dgm:pt modelId="{5933FBC6-C034-4F1A-8175-2940417ACF33}" type="pres">
      <dgm:prSet presAssocID="{DCFB61EC-2A3E-4066-8D67-974C54D0EEC9}" presName="childText1_2" presStyleLbl="vennNode1" presStyleIdx="5" presStyleCnt="11">
        <dgm:presLayoutVars>
          <dgm:chMax val="0"/>
          <dgm:chPref val="0"/>
        </dgm:presLayoutVars>
      </dgm:prSet>
      <dgm:spPr/>
    </dgm:pt>
    <dgm:pt modelId="{A36EAB1F-C387-48ED-8D0E-CC15FDF2D6C4}" type="pres">
      <dgm:prSet presAssocID="{DCFB61EC-2A3E-4066-8D67-974C54D0EEC9}" presName="ellipse3" presStyleLbl="vennNode1" presStyleIdx="6" presStyleCnt="11"/>
      <dgm:spPr/>
    </dgm:pt>
    <dgm:pt modelId="{F3C17917-F638-4478-AA51-DEB2A521E326}" type="pres">
      <dgm:prSet presAssocID="{0A5C2080-E410-43A5-95FF-77E5E358EAD9}" presName="childText1_3" presStyleLbl="vennNode1" presStyleIdx="7" presStyleCnt="11">
        <dgm:presLayoutVars>
          <dgm:chMax val="0"/>
          <dgm:chPref val="0"/>
        </dgm:presLayoutVars>
      </dgm:prSet>
      <dgm:spPr/>
    </dgm:pt>
    <dgm:pt modelId="{2F509FD1-37DE-4652-8D07-278BBCABEBF5}" type="pres">
      <dgm:prSet presAssocID="{4F8F9C51-C739-4E9D-84F6-5E0EEB7912E7}" presName="childText1_4" presStyleLbl="vennNode1" presStyleIdx="8" presStyleCnt="11">
        <dgm:presLayoutVars>
          <dgm:chMax val="0"/>
          <dgm:chPref val="0"/>
        </dgm:presLayoutVars>
      </dgm:prSet>
      <dgm:spPr/>
    </dgm:pt>
    <dgm:pt modelId="{960F2BF0-86F4-4879-A253-194C0C197A70}" type="pres">
      <dgm:prSet presAssocID="{4F8F9C51-C739-4E9D-84F6-5E0EEB7912E7}" presName="ellipse4" presStyleLbl="vennNode1" presStyleIdx="9" presStyleCnt="11"/>
      <dgm:spPr/>
    </dgm:pt>
    <dgm:pt modelId="{A6A18DB6-92B6-4573-8119-56AE8D11EB98}" type="pres">
      <dgm:prSet presAssocID="{4F8F9C51-C739-4E9D-84F6-5E0EEB7912E7}" presName="ellipse5" presStyleLbl="vennNode1" presStyleIdx="10" presStyleCnt="11"/>
      <dgm:spPr/>
    </dgm:pt>
    <dgm:pt modelId="{C09FF4C0-6345-4622-8AE2-8D3F7982D5AC}" type="pres">
      <dgm:prSet presAssocID="{5558A99D-6CDE-4163-9B3E-4118F0DCBAED}" presName="rightChild" presStyleLbl="node2" presStyleIdx="0" presStyleCnt="1">
        <dgm:presLayoutVars>
          <dgm:chMax val="0"/>
          <dgm:chPref val="0"/>
        </dgm:presLayoutVars>
      </dgm:prSet>
      <dgm:spPr/>
    </dgm:pt>
    <dgm:pt modelId="{5C5E83A2-76C6-413A-80A6-E7836A41FF8D}" type="pres">
      <dgm:prSet presAssocID="{5558A99D-6CDE-4163-9B3E-4118F0DCBAED}" presName="parentText1" presStyleLbl="revTx" presStyleIdx="2" presStyleCnt="3">
        <dgm:presLayoutVars>
          <dgm:chMax val="4"/>
          <dgm:chPref val="3"/>
          <dgm:bulletEnabled val="1"/>
        </dgm:presLayoutVars>
      </dgm:prSet>
      <dgm:spPr/>
    </dgm:pt>
  </dgm:ptLst>
  <dgm:cxnLst>
    <dgm:cxn modelId="{A98E1B0A-3000-4691-A589-3A5509D52932}" srcId="{5060FD48-8185-4323-8D32-3B808DB30295}" destId="{DCFB61EC-2A3E-4066-8D67-974C54D0EEC9}" srcOrd="1" destOrd="0" parTransId="{5CB01B98-AFD5-4B8F-A8D8-BB2D276D06DC}" sibTransId="{048C6CAC-3B90-4B6E-A83B-BA4CADDDAFCA}"/>
    <dgm:cxn modelId="{8B1C6110-19ED-4520-8B63-1D27158DEFE3}" srcId="{5964628A-A0AC-4591-9122-FB5BFD189E4D}" destId="{E6658A6D-8CB5-48C3-997D-707ACC6C52D2}" srcOrd="3" destOrd="0" parTransId="{CC516E81-8FC4-4E5D-9A45-25EA11651948}" sibTransId="{C015B8E3-9175-439E-864E-428D483AB106}"/>
    <dgm:cxn modelId="{2954181C-3769-4296-AA41-E5C43425ADE6}" type="presOf" srcId="{B04445AC-F2A2-4C52-8033-A108ED342A86}" destId="{A3271928-9DFD-41A9-ACA2-170A2EC50BB4}" srcOrd="1" destOrd="0" presId="urn:microsoft.com/office/officeart/2009/3/layout/PhasedProcess"/>
    <dgm:cxn modelId="{BA602628-C84A-4525-B11C-5AC399C6C043}" srcId="{34F63AE8-9917-497E-9ABC-BE8671A385DF}" destId="{B04445AC-F2A2-4C52-8033-A108ED342A86}" srcOrd="0" destOrd="0" parTransId="{F424376E-1E54-4E68-9C25-7EFE3907FE0D}" sibTransId="{2CF4237A-CD5F-40D0-82E6-D27D9FF5D523}"/>
    <dgm:cxn modelId="{97AA5431-ED7E-476E-B6A3-265C89C99429}" srcId="{5558A99D-6CDE-4163-9B3E-4118F0DCBAED}" destId="{5964628A-A0AC-4591-9122-FB5BFD189E4D}" srcOrd="2" destOrd="0" parTransId="{7B7D4EE7-B127-4F27-9B76-750D7154F36F}" sibTransId="{FE3193B9-C769-4217-9821-BBC0D85169AC}"/>
    <dgm:cxn modelId="{99808042-AFC0-462F-9D7A-8E60E0AAEFA7}" srcId="{34F63AE8-9917-497E-9ABC-BE8671A385DF}" destId="{D520E436-30B3-4D2E-A432-1F19912066C0}" srcOrd="1" destOrd="0" parTransId="{F5650E79-427C-4011-B98C-B6F28D62A178}" sibTransId="{2993B403-F234-471A-8F20-2EA630F046EE}"/>
    <dgm:cxn modelId="{06976B43-0C2B-48B5-9EF2-084DEEDD3CC4}" type="presOf" srcId="{E6658A6D-8CB5-48C3-997D-707ACC6C52D2}" destId="{C09FF4C0-6345-4622-8AE2-8D3F7982D5AC}" srcOrd="0" destOrd="3" presId="urn:microsoft.com/office/officeart/2009/3/layout/PhasedProcess"/>
    <dgm:cxn modelId="{D54D4B45-F0DD-413F-A09D-7CB958429002}" srcId="{5964628A-A0AC-4591-9122-FB5BFD189E4D}" destId="{39BE9A5F-D200-40D1-9F93-0363C07BF0E2}" srcOrd="4" destOrd="0" parTransId="{47ADE6F5-CABB-4867-80C1-9ACA48C0812C}" sibTransId="{4DF0F03C-0235-4D64-88B5-91D90605CDC9}"/>
    <dgm:cxn modelId="{EEE9E365-406D-48A6-A562-F94933526297}" type="presOf" srcId="{4D990377-A449-486F-8F16-6CFB7A30DDF2}" destId="{C09FF4C0-6345-4622-8AE2-8D3F7982D5AC}" srcOrd="0" destOrd="2" presId="urn:microsoft.com/office/officeart/2009/3/layout/PhasedProcess"/>
    <dgm:cxn modelId="{37677348-DDF3-4A5A-9B14-D4326846460A}" type="presOf" srcId="{35391370-BC26-4076-9042-F361EDAF5DF9}" destId="{CDA7146A-B5A0-40F9-91AF-542748E5CE6F}" srcOrd="0" destOrd="0" presId="urn:microsoft.com/office/officeart/2009/3/layout/PhasedProcess"/>
    <dgm:cxn modelId="{3458954A-4800-417C-A478-DE5F9E5B497D}" srcId="{5060FD48-8185-4323-8D32-3B808DB30295}" destId="{4F8F9C51-C739-4E9D-84F6-5E0EEB7912E7}" srcOrd="3" destOrd="0" parTransId="{33223EB7-16BD-4CC1-B813-CB9C9BDB54C7}" sibTransId="{47750F56-EC56-47E5-85B3-3D8431957413}"/>
    <dgm:cxn modelId="{46E4486C-C7B9-4571-979C-11B7E2CA0C29}" type="presOf" srcId="{D520E436-30B3-4D2E-A432-1F19912066C0}" destId="{6D0BD561-D2EB-48C0-97CB-8A8C59ACDCDE}" srcOrd="1" destOrd="0" presId="urn:microsoft.com/office/officeart/2009/3/layout/PhasedProcess"/>
    <dgm:cxn modelId="{D96F666E-873C-40A5-8D17-BFA36EBA7FB9}" srcId="{5558A99D-6CDE-4163-9B3E-4118F0DCBAED}" destId="{5060FD48-8185-4323-8D32-3B808DB30295}" srcOrd="0" destOrd="0" parTransId="{1991BC75-717F-4B37-83E4-6CB5CFCDE437}" sibTransId="{0FE3E1CE-18B9-484F-B839-BE564B5E9C7B}"/>
    <dgm:cxn modelId="{B3F36D71-3C0A-4C35-AFE3-815E27F42DB9}" type="presOf" srcId="{4F8F9C51-C739-4E9D-84F6-5E0EEB7912E7}" destId="{2F509FD1-37DE-4652-8D07-278BBCABEBF5}" srcOrd="0" destOrd="0" presId="urn:microsoft.com/office/officeart/2009/3/layout/PhasedProcess"/>
    <dgm:cxn modelId="{6594D051-495E-4F22-B2E6-479FE9D32CE4}" srcId="{5060FD48-8185-4323-8D32-3B808DB30295}" destId="{35391370-BC26-4076-9042-F361EDAF5DF9}" srcOrd="0" destOrd="0" parTransId="{6D71D8DB-BEDE-4698-8BF6-C7C953860758}" sibTransId="{79B49D4C-0A27-4C49-A7F5-CBB7D5FA9512}"/>
    <dgm:cxn modelId="{E7F2375A-2AC6-468D-BD0E-84D9AD109C3B}" type="presOf" srcId="{5558A99D-6CDE-4163-9B3E-4118F0DCBAED}" destId="{E03F7C56-1822-4BE8-B8C5-7469DA8E1E85}" srcOrd="0" destOrd="0" presId="urn:microsoft.com/office/officeart/2009/3/layout/PhasedProcess"/>
    <dgm:cxn modelId="{12242E7B-CA1C-4A5B-BA7D-F7EC958C9AE3}" type="presOf" srcId="{D520E436-30B3-4D2E-A432-1F19912066C0}" destId="{46FC6714-9DA3-4EF5-B807-0A5950C17DBF}" srcOrd="0" destOrd="0" presId="urn:microsoft.com/office/officeart/2009/3/layout/PhasedProcess"/>
    <dgm:cxn modelId="{2278DD8E-52F4-4E6D-8A22-2B549552B12F}" type="presOf" srcId="{5964628A-A0AC-4591-9122-FB5BFD189E4D}" destId="{CE238EBF-CEDA-4731-B155-9B13E759F9C9}" srcOrd="0" destOrd="0" presId="urn:microsoft.com/office/officeart/2009/3/layout/PhasedProcess"/>
    <dgm:cxn modelId="{48D4FC93-D6BD-483B-8724-442B503F73C9}" type="presOf" srcId="{6EAD801C-602F-48DB-8E70-7F7AA477F2F0}" destId="{C09FF4C0-6345-4622-8AE2-8D3F7982D5AC}" srcOrd="0" destOrd="1" presId="urn:microsoft.com/office/officeart/2009/3/layout/PhasedProcess"/>
    <dgm:cxn modelId="{B9D7319E-C094-4FBC-81D5-71BCD30D35EC}" srcId="{5964628A-A0AC-4591-9122-FB5BFD189E4D}" destId="{C567D0E9-0A1F-4ACC-8D65-5EB44BDCC362}" srcOrd="0" destOrd="0" parTransId="{D6566062-EFB1-472E-A8E2-87189F72996D}" sibTransId="{67C9359B-7511-452B-A99A-930372DAB8E7}"/>
    <dgm:cxn modelId="{78A3469F-F23F-4B67-BA92-3477C3A99AD4}" type="presOf" srcId="{B04445AC-F2A2-4C52-8033-A108ED342A86}" destId="{BB2F72B5-E692-477A-91FC-5FD45839398F}" srcOrd="0" destOrd="0" presId="urn:microsoft.com/office/officeart/2009/3/layout/PhasedProcess"/>
    <dgm:cxn modelId="{339C05A5-BF96-4612-8C4B-EA6DA97067CA}" type="presOf" srcId="{34F63AE8-9917-497E-9ABC-BE8671A385DF}" destId="{6983FB5B-A3DF-4FCA-9E8B-9CA49D9BDE20}" srcOrd="0" destOrd="0" presId="urn:microsoft.com/office/officeart/2009/3/layout/PhasedProcess"/>
    <dgm:cxn modelId="{7712FAA6-9CAB-4AC3-A465-B6C82A8F20F3}" srcId="{5964628A-A0AC-4591-9122-FB5BFD189E4D}" destId="{4D990377-A449-486F-8F16-6CFB7A30DDF2}" srcOrd="2" destOrd="0" parTransId="{CDDA336B-06D0-4361-B74D-338A5E950E0B}" sibTransId="{EFBB22DE-EEB3-4635-8450-204696120F2A}"/>
    <dgm:cxn modelId="{67B00EB6-6969-46D6-A321-58E680F2B03F}" srcId="{5558A99D-6CDE-4163-9B3E-4118F0DCBAED}" destId="{34F63AE8-9917-497E-9ABC-BE8671A385DF}" srcOrd="1" destOrd="0" parTransId="{B900CBE4-9945-4EBD-BF74-0405E2659387}" sibTransId="{778427B2-F61D-4CE3-BB88-A3446E711F66}"/>
    <dgm:cxn modelId="{8EFDF4C4-A75B-4352-9227-28FD1911BBF6}" type="presOf" srcId="{5060FD48-8185-4323-8D32-3B808DB30295}" destId="{5C5E83A2-76C6-413A-80A6-E7836A41FF8D}" srcOrd="0" destOrd="0" presId="urn:microsoft.com/office/officeart/2009/3/layout/PhasedProcess"/>
    <dgm:cxn modelId="{415BA1CD-10C5-48D2-9871-DEA002B96A22}" srcId="{5964628A-A0AC-4591-9122-FB5BFD189E4D}" destId="{6EAD801C-602F-48DB-8E70-7F7AA477F2F0}" srcOrd="1" destOrd="0" parTransId="{DD1D31A5-BE20-4FB4-9AB2-0C5C07C75748}" sibTransId="{B0E39C61-6E54-483B-8656-CDCBAB09E437}"/>
    <dgm:cxn modelId="{38B838D0-E148-43C4-B205-589536BD332B}" type="presOf" srcId="{0A5C2080-E410-43A5-95FF-77E5E358EAD9}" destId="{F3C17917-F638-4478-AA51-DEB2A521E326}" srcOrd="0" destOrd="0" presId="urn:microsoft.com/office/officeart/2009/3/layout/PhasedProcess"/>
    <dgm:cxn modelId="{236DEED5-4BE2-4B5B-ADE9-6110F183D23C}" type="presOf" srcId="{C567D0E9-0A1F-4ACC-8D65-5EB44BDCC362}" destId="{C09FF4C0-6345-4622-8AE2-8D3F7982D5AC}" srcOrd="0" destOrd="0" presId="urn:microsoft.com/office/officeart/2009/3/layout/PhasedProcess"/>
    <dgm:cxn modelId="{CBFD46DF-E01E-4281-A403-3BB646CB362C}" type="presOf" srcId="{DCFB61EC-2A3E-4066-8D67-974C54D0EEC9}" destId="{5933FBC6-C034-4F1A-8175-2940417ACF33}" srcOrd="0" destOrd="0" presId="urn:microsoft.com/office/officeart/2009/3/layout/PhasedProcess"/>
    <dgm:cxn modelId="{D7BF41E2-FBB9-4CAD-9F5A-178EBB8AA0DA}" type="presOf" srcId="{39BE9A5F-D200-40D1-9F93-0363C07BF0E2}" destId="{C09FF4C0-6345-4622-8AE2-8D3F7982D5AC}" srcOrd="0" destOrd="4" presId="urn:microsoft.com/office/officeart/2009/3/layout/PhasedProcess"/>
    <dgm:cxn modelId="{6BB2ECE5-C1C4-4050-84D8-9D7A218C4F5A}" srcId="{5060FD48-8185-4323-8D32-3B808DB30295}" destId="{0A5C2080-E410-43A5-95FF-77E5E358EAD9}" srcOrd="2" destOrd="0" parTransId="{3D409B25-C4A0-4002-9187-5EF613FE42BD}" sibTransId="{41F7E56E-0E25-44D5-8B39-60636ADE1E58}"/>
    <dgm:cxn modelId="{9EABDA50-53FA-49AE-A6FE-FFB03062F274}" type="presParOf" srcId="{E03F7C56-1822-4BE8-B8C5-7469DA8E1E85}" destId="{4E7EE339-3D34-42F9-A5DA-33F124D1B035}" srcOrd="0" destOrd="0" presId="urn:microsoft.com/office/officeart/2009/3/layout/PhasedProcess"/>
    <dgm:cxn modelId="{27A2F8F6-7BEF-461F-9FB6-144E6237ABF1}" type="presParOf" srcId="{E03F7C56-1822-4BE8-B8C5-7469DA8E1E85}" destId="{3D04A2CF-E6B2-42ED-BB46-3F8BCC8B238E}" srcOrd="1" destOrd="0" presId="urn:microsoft.com/office/officeart/2009/3/layout/PhasedProcess"/>
    <dgm:cxn modelId="{721D98BE-43F8-4779-BD59-5D7F3CCC4838}" type="presParOf" srcId="{E03F7C56-1822-4BE8-B8C5-7469DA8E1E85}" destId="{6983FB5B-A3DF-4FCA-9E8B-9CA49D9BDE20}" srcOrd="2" destOrd="0" presId="urn:microsoft.com/office/officeart/2009/3/layout/PhasedProcess"/>
    <dgm:cxn modelId="{13AAACFB-843F-4F6B-AEBE-1CD400EA7C3A}" type="presParOf" srcId="{E03F7C56-1822-4BE8-B8C5-7469DA8E1E85}" destId="{5E84CA5E-753F-45A0-AA1F-FA43D9692E3A}" srcOrd="3" destOrd="0" presId="urn:microsoft.com/office/officeart/2009/3/layout/PhasedProcess"/>
    <dgm:cxn modelId="{F7EAEED3-B3BC-4E0C-8868-19C6E4014C75}" type="presParOf" srcId="{E03F7C56-1822-4BE8-B8C5-7469DA8E1E85}" destId="{E9BAE105-8F60-4E9F-A0E0-8ECE5695BF84}" srcOrd="4" destOrd="0" presId="urn:microsoft.com/office/officeart/2009/3/layout/PhasedProcess"/>
    <dgm:cxn modelId="{0CCF1EBC-BD60-4DC7-BB66-BB96CB70060C}" type="presParOf" srcId="{E03F7C56-1822-4BE8-B8C5-7469DA8E1E85}" destId="{CE238EBF-CEDA-4731-B155-9B13E759F9C9}" srcOrd="5" destOrd="0" presId="urn:microsoft.com/office/officeart/2009/3/layout/PhasedProcess"/>
    <dgm:cxn modelId="{5F247C40-73EF-4102-B1F7-4F82E99AB99D}" type="presParOf" srcId="{E03F7C56-1822-4BE8-B8C5-7469DA8E1E85}" destId="{427AC58A-D128-445A-AB2A-F58A9DF557E4}" srcOrd="6" destOrd="0" presId="urn:microsoft.com/office/officeart/2009/3/layout/PhasedProcess"/>
    <dgm:cxn modelId="{96154081-529A-4DBC-B532-06F2B1AE0D0D}" type="presParOf" srcId="{427AC58A-D128-445A-AB2A-F58A9DF557E4}" destId="{BB2F72B5-E692-477A-91FC-5FD45839398F}" srcOrd="0" destOrd="0" presId="urn:microsoft.com/office/officeart/2009/3/layout/PhasedProcess"/>
    <dgm:cxn modelId="{E8DB1E36-F3AD-43DF-AA21-0509F4147A37}" type="presParOf" srcId="{427AC58A-D128-445A-AB2A-F58A9DF557E4}" destId="{A3271928-9DFD-41A9-ACA2-170A2EC50BB4}" srcOrd="1" destOrd="0" presId="urn:microsoft.com/office/officeart/2009/3/layout/PhasedProcess"/>
    <dgm:cxn modelId="{E9C25450-2E1F-4783-93F7-5A523A94B0CC}" type="presParOf" srcId="{427AC58A-D128-445A-AB2A-F58A9DF557E4}" destId="{46FC6714-9DA3-4EF5-B807-0A5950C17DBF}" srcOrd="2" destOrd="0" presId="urn:microsoft.com/office/officeart/2009/3/layout/PhasedProcess"/>
    <dgm:cxn modelId="{13EEBF79-E6C0-4977-BB58-1A60DEBD8D79}" type="presParOf" srcId="{427AC58A-D128-445A-AB2A-F58A9DF557E4}" destId="{6D0BD561-D2EB-48C0-97CB-8A8C59ACDCDE}" srcOrd="3" destOrd="0" presId="urn:microsoft.com/office/officeart/2009/3/layout/PhasedProcess"/>
    <dgm:cxn modelId="{AAEA2C92-DAC8-4DCE-86B3-6EF778B53DBB}" type="presParOf" srcId="{E03F7C56-1822-4BE8-B8C5-7469DA8E1E85}" destId="{911DFFFF-4945-4622-9BBC-42AC16484AB8}" srcOrd="7" destOrd="0" presId="urn:microsoft.com/office/officeart/2009/3/layout/PhasedProcess"/>
    <dgm:cxn modelId="{83FDEE67-6547-44E6-A306-903BED90ABB1}" type="presParOf" srcId="{911DFFFF-4945-4622-9BBC-42AC16484AB8}" destId="{CDA7146A-B5A0-40F9-91AF-542748E5CE6F}" srcOrd="0" destOrd="0" presId="urn:microsoft.com/office/officeart/2009/3/layout/PhasedProcess"/>
    <dgm:cxn modelId="{7CD9ACD9-6031-40FA-841F-C47C51F89814}" type="presParOf" srcId="{911DFFFF-4945-4622-9BBC-42AC16484AB8}" destId="{B0A4BE11-8DF1-4DDE-B78F-29FA06059110}" srcOrd="1" destOrd="0" presId="urn:microsoft.com/office/officeart/2009/3/layout/PhasedProcess"/>
    <dgm:cxn modelId="{60DFC844-AA83-494F-BC1B-35B05319E66D}" type="presParOf" srcId="{911DFFFF-4945-4622-9BBC-42AC16484AB8}" destId="{204498F5-9362-4053-ADA6-8D203E0BBB2C}" srcOrd="2" destOrd="0" presId="urn:microsoft.com/office/officeart/2009/3/layout/PhasedProcess"/>
    <dgm:cxn modelId="{393E0A3E-AFE0-4136-BEB0-DFCB7F64C404}" type="presParOf" srcId="{911DFFFF-4945-4622-9BBC-42AC16484AB8}" destId="{5933FBC6-C034-4F1A-8175-2940417ACF33}" srcOrd="3" destOrd="0" presId="urn:microsoft.com/office/officeart/2009/3/layout/PhasedProcess"/>
    <dgm:cxn modelId="{88C0E7EE-4873-440B-B27F-1919075C7B99}" type="presParOf" srcId="{911DFFFF-4945-4622-9BBC-42AC16484AB8}" destId="{A36EAB1F-C387-48ED-8D0E-CC15FDF2D6C4}" srcOrd="4" destOrd="0" presId="urn:microsoft.com/office/officeart/2009/3/layout/PhasedProcess"/>
    <dgm:cxn modelId="{E67BAED2-006B-41D7-B076-5CF4878FE3B3}" type="presParOf" srcId="{911DFFFF-4945-4622-9BBC-42AC16484AB8}" destId="{F3C17917-F638-4478-AA51-DEB2A521E326}" srcOrd="5" destOrd="0" presId="urn:microsoft.com/office/officeart/2009/3/layout/PhasedProcess"/>
    <dgm:cxn modelId="{979E9470-4DB5-40FF-ACA1-911C2E24AE14}" type="presParOf" srcId="{911DFFFF-4945-4622-9BBC-42AC16484AB8}" destId="{2F509FD1-37DE-4652-8D07-278BBCABEBF5}" srcOrd="6" destOrd="0" presId="urn:microsoft.com/office/officeart/2009/3/layout/PhasedProcess"/>
    <dgm:cxn modelId="{E43C7A52-56DF-47FC-AA4C-EA2E6A92C79D}" type="presParOf" srcId="{911DFFFF-4945-4622-9BBC-42AC16484AB8}" destId="{960F2BF0-86F4-4879-A253-194C0C197A70}" srcOrd="7" destOrd="0" presId="urn:microsoft.com/office/officeart/2009/3/layout/PhasedProcess"/>
    <dgm:cxn modelId="{686F1008-426A-4C45-9ECE-FDEC5E4126F1}" type="presParOf" srcId="{911DFFFF-4945-4622-9BBC-42AC16484AB8}" destId="{A6A18DB6-92B6-4573-8119-56AE8D11EB98}" srcOrd="8" destOrd="0" presId="urn:microsoft.com/office/officeart/2009/3/layout/PhasedProcess"/>
    <dgm:cxn modelId="{5C0CA5A6-0053-4C33-87DF-76DC9F4D6C13}" type="presParOf" srcId="{E03F7C56-1822-4BE8-B8C5-7469DA8E1E85}" destId="{C09FF4C0-6345-4622-8AE2-8D3F7982D5AC}" srcOrd="8" destOrd="0" presId="urn:microsoft.com/office/officeart/2009/3/layout/PhasedProcess"/>
    <dgm:cxn modelId="{145E7BA7-02FC-4BA1-9D3D-C17603554080}" type="presParOf" srcId="{E03F7C56-1822-4BE8-B8C5-7469DA8E1E85}" destId="{5C5E83A2-76C6-413A-80A6-E7836A41FF8D}"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CD28DD-EFF8-4DB4-9A5F-0F9BEE8F400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nb-NO"/>
        </a:p>
      </dgm:t>
    </dgm:pt>
    <dgm:pt modelId="{2CB3019E-34B3-4783-AEE2-E001C62BD942}">
      <dgm:prSet phldrT="[Tekst]" phldr="0"/>
      <dgm:spPr/>
      <dgm:t>
        <a:bodyPr/>
        <a:lstStyle/>
        <a:p>
          <a:r>
            <a:rPr lang="nb-NO" dirty="0" err="1">
              <a:solidFill>
                <a:srgbClr val="003306"/>
              </a:solidFill>
            </a:rPr>
            <a:t>Moving</a:t>
          </a:r>
          <a:r>
            <a:rPr lang="nb-NO" dirty="0">
              <a:solidFill>
                <a:srgbClr val="003306"/>
              </a:solidFill>
            </a:rPr>
            <a:t> from AACR2 to RDA </a:t>
          </a:r>
          <a:r>
            <a:rPr lang="nb-NO" dirty="0" err="1">
              <a:solidFill>
                <a:srgbClr val="003306"/>
              </a:solidFill>
            </a:rPr>
            <a:t>principles</a:t>
          </a:r>
          <a:endParaRPr lang="nb-NO" dirty="0">
            <a:solidFill>
              <a:srgbClr val="003306"/>
            </a:solidFill>
          </a:endParaRPr>
        </a:p>
      </dgm:t>
    </dgm:pt>
    <dgm:pt modelId="{8CEBEB52-BD2A-443F-88F6-F98CAC3E018E}" type="parTrans" cxnId="{F0B4A85F-9638-4848-AEB6-188C25674B69}">
      <dgm:prSet/>
      <dgm:spPr/>
      <dgm:t>
        <a:bodyPr/>
        <a:lstStyle/>
        <a:p>
          <a:endParaRPr lang="nb-NO"/>
        </a:p>
      </dgm:t>
    </dgm:pt>
    <dgm:pt modelId="{3236C556-CA52-4E5F-983E-C030AF4649DD}" type="sibTrans" cxnId="{F0B4A85F-9638-4848-AEB6-188C25674B69}">
      <dgm:prSet/>
      <dgm:spPr/>
      <dgm:t>
        <a:bodyPr/>
        <a:lstStyle/>
        <a:p>
          <a:endParaRPr lang="nb-NO"/>
        </a:p>
      </dgm:t>
    </dgm:pt>
    <dgm:pt modelId="{49B85051-327F-4D38-A461-59FD75ECA43F}">
      <dgm:prSet phldrT="[Tekst]" phldr="0"/>
      <dgm:spPr/>
      <dgm:t>
        <a:bodyPr/>
        <a:lstStyle/>
        <a:p>
          <a:r>
            <a:rPr lang="nb-NO" dirty="0" err="1">
              <a:solidFill>
                <a:srgbClr val="003306"/>
              </a:solidFill>
            </a:rPr>
            <a:t>Replacing</a:t>
          </a:r>
          <a:r>
            <a:rPr lang="nb-NO" dirty="0">
              <a:solidFill>
                <a:srgbClr val="003306"/>
              </a:solidFill>
            </a:rPr>
            <a:t> </a:t>
          </a:r>
          <a:r>
            <a:rPr lang="nb-NO" dirty="0" err="1">
              <a:solidFill>
                <a:srgbClr val="003306"/>
              </a:solidFill>
            </a:rPr>
            <a:t>legacy</a:t>
          </a:r>
          <a:r>
            <a:rPr lang="nb-NO" dirty="0">
              <a:solidFill>
                <a:srgbClr val="003306"/>
              </a:solidFill>
            </a:rPr>
            <a:t> systems</a:t>
          </a:r>
        </a:p>
      </dgm:t>
    </dgm:pt>
    <dgm:pt modelId="{2D791691-AA33-4E15-9DCA-C82FD8088739}" type="parTrans" cxnId="{CD2243F0-3D09-4DB6-8444-6A4398962F10}">
      <dgm:prSet/>
      <dgm:spPr/>
      <dgm:t>
        <a:bodyPr/>
        <a:lstStyle/>
        <a:p>
          <a:endParaRPr lang="nb-NO"/>
        </a:p>
      </dgm:t>
    </dgm:pt>
    <dgm:pt modelId="{754546FC-29FE-49A3-BF02-B02A7E44394F}" type="sibTrans" cxnId="{CD2243F0-3D09-4DB6-8444-6A4398962F10}">
      <dgm:prSet/>
      <dgm:spPr/>
      <dgm:t>
        <a:bodyPr/>
        <a:lstStyle/>
        <a:p>
          <a:endParaRPr lang="nb-NO"/>
        </a:p>
      </dgm:t>
    </dgm:pt>
    <dgm:pt modelId="{92E35D8A-CD1C-4B0C-8469-4EF34F9A2FD5}">
      <dgm:prSet phldrT="[Tekst]" phldr="0"/>
      <dgm:spPr/>
      <dgm:t>
        <a:bodyPr/>
        <a:lstStyle/>
        <a:p>
          <a:r>
            <a:rPr lang="nb-NO" dirty="0">
              <a:solidFill>
                <a:srgbClr val="003306"/>
              </a:solidFill>
            </a:rPr>
            <a:t>Goal: </a:t>
          </a:r>
          <a:r>
            <a:rPr lang="nb-NO" dirty="0" err="1">
              <a:solidFill>
                <a:srgbClr val="003306"/>
              </a:solidFill>
            </a:rPr>
            <a:t>increase</a:t>
          </a:r>
          <a:r>
            <a:rPr lang="nb-NO" dirty="0">
              <a:solidFill>
                <a:srgbClr val="003306"/>
              </a:solidFill>
            </a:rPr>
            <a:t> </a:t>
          </a:r>
          <a:r>
            <a:rPr lang="nb-NO" dirty="0" err="1">
              <a:solidFill>
                <a:srgbClr val="003306"/>
              </a:solidFill>
            </a:rPr>
            <a:t>efficiency</a:t>
          </a:r>
          <a:r>
            <a:rPr lang="nb-NO" dirty="0">
              <a:solidFill>
                <a:srgbClr val="003306"/>
              </a:solidFill>
            </a:rPr>
            <a:t>, and </a:t>
          </a:r>
          <a:r>
            <a:rPr lang="nb-NO" dirty="0" err="1">
              <a:solidFill>
                <a:srgbClr val="003306"/>
              </a:solidFill>
            </a:rPr>
            <a:t>consistency</a:t>
          </a:r>
          <a:endParaRPr lang="nb-NO" dirty="0">
            <a:solidFill>
              <a:srgbClr val="003306"/>
            </a:solidFill>
          </a:endParaRPr>
        </a:p>
      </dgm:t>
    </dgm:pt>
    <dgm:pt modelId="{1C169735-23DC-47B6-A11B-7B16CE226A0D}" type="parTrans" cxnId="{37F4BE33-CC9B-4829-9C94-4B6D808FFF08}">
      <dgm:prSet/>
      <dgm:spPr/>
      <dgm:t>
        <a:bodyPr/>
        <a:lstStyle/>
        <a:p>
          <a:endParaRPr lang="nb-NO"/>
        </a:p>
      </dgm:t>
    </dgm:pt>
    <dgm:pt modelId="{D7AAAD23-8183-4178-9840-5F437AE0C6F2}" type="sibTrans" cxnId="{37F4BE33-CC9B-4829-9C94-4B6D808FFF08}">
      <dgm:prSet/>
      <dgm:spPr/>
      <dgm:t>
        <a:bodyPr/>
        <a:lstStyle/>
        <a:p>
          <a:endParaRPr lang="nb-NO"/>
        </a:p>
      </dgm:t>
    </dgm:pt>
    <dgm:pt modelId="{97C41E97-AB06-4D8E-9BE3-6854DEFB47AA}">
      <dgm:prSet phldrT="[Tekst]" phldr="0"/>
      <dgm:spPr/>
      <dgm:t>
        <a:bodyPr/>
        <a:lstStyle/>
        <a:p>
          <a:r>
            <a:rPr lang="nb-NO" dirty="0" err="1">
              <a:solidFill>
                <a:srgbClr val="003306"/>
              </a:solidFill>
            </a:rPr>
            <a:t>Built</a:t>
          </a:r>
          <a:r>
            <a:rPr lang="nb-NO" dirty="0">
              <a:solidFill>
                <a:srgbClr val="003306"/>
              </a:solidFill>
            </a:rPr>
            <a:t> </a:t>
          </a:r>
          <a:r>
            <a:rPr lang="nb-NO" dirty="0" err="1">
              <a:solidFill>
                <a:srgbClr val="003306"/>
              </a:solidFill>
            </a:rPr>
            <a:t>our</a:t>
          </a:r>
          <a:r>
            <a:rPr lang="nb-NO" dirty="0">
              <a:solidFill>
                <a:srgbClr val="003306"/>
              </a:solidFill>
            </a:rPr>
            <a:t> </a:t>
          </a:r>
          <a:r>
            <a:rPr lang="nb-NO" dirty="0" err="1">
              <a:solidFill>
                <a:srgbClr val="003306"/>
              </a:solidFill>
            </a:rPr>
            <a:t>own</a:t>
          </a:r>
          <a:r>
            <a:rPr lang="nb-NO" dirty="0">
              <a:solidFill>
                <a:srgbClr val="003306"/>
              </a:solidFill>
            </a:rPr>
            <a:t> systems: Ebba and Meta</a:t>
          </a:r>
        </a:p>
      </dgm:t>
    </dgm:pt>
    <dgm:pt modelId="{B099B2D6-3DA8-4A65-9E49-00F194C30F0A}" type="parTrans" cxnId="{724ACC52-EB36-4B92-AC22-589FC231BA39}">
      <dgm:prSet/>
      <dgm:spPr/>
    </dgm:pt>
    <dgm:pt modelId="{76410B9A-C46F-450C-B388-54CD5A75668B}" type="sibTrans" cxnId="{724ACC52-EB36-4B92-AC22-589FC231BA39}">
      <dgm:prSet/>
      <dgm:spPr/>
    </dgm:pt>
    <dgm:pt modelId="{F481A463-5ECC-4136-9E85-2B352701D30C}" type="pres">
      <dgm:prSet presAssocID="{DBCD28DD-EFF8-4DB4-9A5F-0F9BEE8F4004}" presName="linear" presStyleCnt="0">
        <dgm:presLayoutVars>
          <dgm:dir/>
          <dgm:animLvl val="lvl"/>
          <dgm:resizeHandles val="exact"/>
        </dgm:presLayoutVars>
      </dgm:prSet>
      <dgm:spPr/>
    </dgm:pt>
    <dgm:pt modelId="{D3E3A85C-E195-4F39-B3EE-AD50E5E481C4}" type="pres">
      <dgm:prSet presAssocID="{2CB3019E-34B3-4783-AEE2-E001C62BD942}" presName="parentLin" presStyleCnt="0"/>
      <dgm:spPr/>
    </dgm:pt>
    <dgm:pt modelId="{763B8DE7-EC81-4906-BBCA-A3DA48F44A81}" type="pres">
      <dgm:prSet presAssocID="{2CB3019E-34B3-4783-AEE2-E001C62BD942}" presName="parentLeftMargin" presStyleLbl="node1" presStyleIdx="0" presStyleCnt="4"/>
      <dgm:spPr/>
    </dgm:pt>
    <dgm:pt modelId="{5A41E17F-964A-49EE-8EE0-307D29F576D6}" type="pres">
      <dgm:prSet presAssocID="{2CB3019E-34B3-4783-AEE2-E001C62BD942}" presName="parentText" presStyleLbl="node1" presStyleIdx="0" presStyleCnt="4">
        <dgm:presLayoutVars>
          <dgm:chMax val="0"/>
          <dgm:bulletEnabled val="1"/>
        </dgm:presLayoutVars>
      </dgm:prSet>
      <dgm:spPr/>
    </dgm:pt>
    <dgm:pt modelId="{43699CA1-F058-4EEF-8DD3-DF6C38F55B80}" type="pres">
      <dgm:prSet presAssocID="{2CB3019E-34B3-4783-AEE2-E001C62BD942}" presName="negativeSpace" presStyleCnt="0"/>
      <dgm:spPr/>
    </dgm:pt>
    <dgm:pt modelId="{13456120-08A0-470A-97C1-AF11F8F8A555}" type="pres">
      <dgm:prSet presAssocID="{2CB3019E-34B3-4783-AEE2-E001C62BD942}" presName="childText" presStyleLbl="conFgAcc1" presStyleIdx="0" presStyleCnt="4">
        <dgm:presLayoutVars>
          <dgm:bulletEnabled val="1"/>
        </dgm:presLayoutVars>
      </dgm:prSet>
      <dgm:spPr/>
    </dgm:pt>
    <dgm:pt modelId="{A1BCFBA9-3CBD-4433-8C36-655E1379C036}" type="pres">
      <dgm:prSet presAssocID="{3236C556-CA52-4E5F-983E-C030AF4649DD}" presName="spaceBetweenRectangles" presStyleCnt="0"/>
      <dgm:spPr/>
    </dgm:pt>
    <dgm:pt modelId="{FD32ECA0-D6FB-44D4-B8F9-0B025C2753C0}" type="pres">
      <dgm:prSet presAssocID="{49B85051-327F-4D38-A461-59FD75ECA43F}" presName="parentLin" presStyleCnt="0"/>
      <dgm:spPr/>
    </dgm:pt>
    <dgm:pt modelId="{7A459426-EA16-49C3-90DA-2B4D12CA4FF0}" type="pres">
      <dgm:prSet presAssocID="{49B85051-327F-4D38-A461-59FD75ECA43F}" presName="parentLeftMargin" presStyleLbl="node1" presStyleIdx="0" presStyleCnt="4"/>
      <dgm:spPr/>
    </dgm:pt>
    <dgm:pt modelId="{3C154143-DC0D-49F2-8C1D-5FC09B151DE8}" type="pres">
      <dgm:prSet presAssocID="{49B85051-327F-4D38-A461-59FD75ECA43F}" presName="parentText" presStyleLbl="node1" presStyleIdx="1" presStyleCnt="4">
        <dgm:presLayoutVars>
          <dgm:chMax val="0"/>
          <dgm:bulletEnabled val="1"/>
        </dgm:presLayoutVars>
      </dgm:prSet>
      <dgm:spPr/>
    </dgm:pt>
    <dgm:pt modelId="{2B0BF4E9-E650-464A-9D4E-2ADB5ADBE7CF}" type="pres">
      <dgm:prSet presAssocID="{49B85051-327F-4D38-A461-59FD75ECA43F}" presName="negativeSpace" presStyleCnt="0"/>
      <dgm:spPr/>
    </dgm:pt>
    <dgm:pt modelId="{DA79C71D-4F9D-4B08-A0B2-972F4E7B4513}" type="pres">
      <dgm:prSet presAssocID="{49B85051-327F-4D38-A461-59FD75ECA43F}" presName="childText" presStyleLbl="conFgAcc1" presStyleIdx="1" presStyleCnt="4">
        <dgm:presLayoutVars>
          <dgm:bulletEnabled val="1"/>
        </dgm:presLayoutVars>
      </dgm:prSet>
      <dgm:spPr/>
    </dgm:pt>
    <dgm:pt modelId="{6E90880B-FB01-4964-AEB5-FF626748AC75}" type="pres">
      <dgm:prSet presAssocID="{754546FC-29FE-49A3-BF02-B02A7E44394F}" presName="spaceBetweenRectangles" presStyleCnt="0"/>
      <dgm:spPr/>
    </dgm:pt>
    <dgm:pt modelId="{30D9387B-163E-411A-85FC-A324BA93A78C}" type="pres">
      <dgm:prSet presAssocID="{92E35D8A-CD1C-4B0C-8469-4EF34F9A2FD5}" presName="parentLin" presStyleCnt="0"/>
      <dgm:spPr/>
    </dgm:pt>
    <dgm:pt modelId="{6CD2B0D3-6B99-4875-A82E-64621BF1EA93}" type="pres">
      <dgm:prSet presAssocID="{92E35D8A-CD1C-4B0C-8469-4EF34F9A2FD5}" presName="parentLeftMargin" presStyleLbl="node1" presStyleIdx="1" presStyleCnt="4"/>
      <dgm:spPr/>
    </dgm:pt>
    <dgm:pt modelId="{A302B0FF-EAFB-4420-A248-96A88F57A2DE}" type="pres">
      <dgm:prSet presAssocID="{92E35D8A-CD1C-4B0C-8469-4EF34F9A2FD5}" presName="parentText" presStyleLbl="node1" presStyleIdx="2" presStyleCnt="4">
        <dgm:presLayoutVars>
          <dgm:chMax val="0"/>
          <dgm:bulletEnabled val="1"/>
        </dgm:presLayoutVars>
      </dgm:prSet>
      <dgm:spPr/>
    </dgm:pt>
    <dgm:pt modelId="{D8C61815-B9DF-428F-AAB1-F62F954883E1}" type="pres">
      <dgm:prSet presAssocID="{92E35D8A-CD1C-4B0C-8469-4EF34F9A2FD5}" presName="negativeSpace" presStyleCnt="0"/>
      <dgm:spPr/>
    </dgm:pt>
    <dgm:pt modelId="{1BEF35C4-1839-4EF6-9FED-B754BD477F18}" type="pres">
      <dgm:prSet presAssocID="{92E35D8A-CD1C-4B0C-8469-4EF34F9A2FD5}" presName="childText" presStyleLbl="conFgAcc1" presStyleIdx="2" presStyleCnt="4">
        <dgm:presLayoutVars>
          <dgm:bulletEnabled val="1"/>
        </dgm:presLayoutVars>
      </dgm:prSet>
      <dgm:spPr/>
    </dgm:pt>
    <dgm:pt modelId="{4FC9A05C-05F1-438E-8E1A-F9C0DF440383}" type="pres">
      <dgm:prSet presAssocID="{D7AAAD23-8183-4178-9840-5F437AE0C6F2}" presName="spaceBetweenRectangles" presStyleCnt="0"/>
      <dgm:spPr/>
    </dgm:pt>
    <dgm:pt modelId="{4CEEAD2B-D8A9-484A-8825-A0949B3F2D1D}" type="pres">
      <dgm:prSet presAssocID="{97C41E97-AB06-4D8E-9BE3-6854DEFB47AA}" presName="parentLin" presStyleCnt="0"/>
      <dgm:spPr/>
    </dgm:pt>
    <dgm:pt modelId="{64BE7856-BBDF-4239-9C63-65F7FD6DCA00}" type="pres">
      <dgm:prSet presAssocID="{97C41E97-AB06-4D8E-9BE3-6854DEFB47AA}" presName="parentLeftMargin" presStyleLbl="node1" presStyleIdx="2" presStyleCnt="4"/>
      <dgm:spPr/>
    </dgm:pt>
    <dgm:pt modelId="{F810B62E-3E55-43CE-A8C4-D6EC969EA461}" type="pres">
      <dgm:prSet presAssocID="{97C41E97-AB06-4D8E-9BE3-6854DEFB47AA}" presName="parentText" presStyleLbl="node1" presStyleIdx="3" presStyleCnt="4">
        <dgm:presLayoutVars>
          <dgm:chMax val="0"/>
          <dgm:bulletEnabled val="1"/>
        </dgm:presLayoutVars>
      </dgm:prSet>
      <dgm:spPr/>
    </dgm:pt>
    <dgm:pt modelId="{13EE7170-8567-412B-80B1-34ECAC1AD476}" type="pres">
      <dgm:prSet presAssocID="{97C41E97-AB06-4D8E-9BE3-6854DEFB47AA}" presName="negativeSpace" presStyleCnt="0"/>
      <dgm:spPr/>
    </dgm:pt>
    <dgm:pt modelId="{1AB2D5E2-AD3E-4C7A-9863-79E3E77E4638}" type="pres">
      <dgm:prSet presAssocID="{97C41E97-AB06-4D8E-9BE3-6854DEFB47AA}" presName="childText" presStyleLbl="conFgAcc1" presStyleIdx="3" presStyleCnt="4">
        <dgm:presLayoutVars>
          <dgm:bulletEnabled val="1"/>
        </dgm:presLayoutVars>
      </dgm:prSet>
      <dgm:spPr/>
    </dgm:pt>
  </dgm:ptLst>
  <dgm:cxnLst>
    <dgm:cxn modelId="{A917E819-913B-4438-A662-B2ADF4DA48C0}" type="presOf" srcId="{49B85051-327F-4D38-A461-59FD75ECA43F}" destId="{7A459426-EA16-49C3-90DA-2B4D12CA4FF0}" srcOrd="0" destOrd="0" presId="urn:microsoft.com/office/officeart/2005/8/layout/list1"/>
    <dgm:cxn modelId="{DACD382A-DF3B-4625-9A44-34D9C43141F3}" type="presOf" srcId="{DBCD28DD-EFF8-4DB4-9A5F-0F9BEE8F4004}" destId="{F481A463-5ECC-4136-9E85-2B352701D30C}" srcOrd="0" destOrd="0" presId="urn:microsoft.com/office/officeart/2005/8/layout/list1"/>
    <dgm:cxn modelId="{37F4BE33-CC9B-4829-9C94-4B6D808FFF08}" srcId="{DBCD28DD-EFF8-4DB4-9A5F-0F9BEE8F4004}" destId="{92E35D8A-CD1C-4B0C-8469-4EF34F9A2FD5}" srcOrd="2" destOrd="0" parTransId="{1C169735-23DC-47B6-A11B-7B16CE226A0D}" sibTransId="{D7AAAD23-8183-4178-9840-5F437AE0C6F2}"/>
    <dgm:cxn modelId="{FD5DF933-9AE2-4EFD-BA13-0DCBCEE60A6E}" type="presOf" srcId="{97C41E97-AB06-4D8E-9BE3-6854DEFB47AA}" destId="{64BE7856-BBDF-4239-9C63-65F7FD6DCA00}" srcOrd="0" destOrd="0" presId="urn:microsoft.com/office/officeart/2005/8/layout/list1"/>
    <dgm:cxn modelId="{F0B4A85F-9638-4848-AEB6-188C25674B69}" srcId="{DBCD28DD-EFF8-4DB4-9A5F-0F9BEE8F4004}" destId="{2CB3019E-34B3-4783-AEE2-E001C62BD942}" srcOrd="0" destOrd="0" parTransId="{8CEBEB52-BD2A-443F-88F6-F98CAC3E018E}" sibTransId="{3236C556-CA52-4E5F-983E-C030AF4649DD}"/>
    <dgm:cxn modelId="{96F6E344-8EE7-430E-83CD-4A29F1D3B74D}" type="presOf" srcId="{97C41E97-AB06-4D8E-9BE3-6854DEFB47AA}" destId="{F810B62E-3E55-43CE-A8C4-D6EC969EA461}" srcOrd="1" destOrd="0" presId="urn:microsoft.com/office/officeart/2005/8/layout/list1"/>
    <dgm:cxn modelId="{724ACC52-EB36-4B92-AC22-589FC231BA39}" srcId="{DBCD28DD-EFF8-4DB4-9A5F-0F9BEE8F4004}" destId="{97C41E97-AB06-4D8E-9BE3-6854DEFB47AA}" srcOrd="3" destOrd="0" parTransId="{B099B2D6-3DA8-4A65-9E49-00F194C30F0A}" sibTransId="{76410B9A-C46F-450C-B388-54CD5A75668B}"/>
    <dgm:cxn modelId="{601E2E7D-B1A1-4F79-A742-E650B36C2DAD}" type="presOf" srcId="{92E35D8A-CD1C-4B0C-8469-4EF34F9A2FD5}" destId="{6CD2B0D3-6B99-4875-A82E-64621BF1EA93}" srcOrd="0" destOrd="0" presId="urn:microsoft.com/office/officeart/2005/8/layout/list1"/>
    <dgm:cxn modelId="{5FB58696-E62B-423A-B4E9-88C3AC69E680}" type="presOf" srcId="{49B85051-327F-4D38-A461-59FD75ECA43F}" destId="{3C154143-DC0D-49F2-8C1D-5FC09B151DE8}" srcOrd="1" destOrd="0" presId="urn:microsoft.com/office/officeart/2005/8/layout/list1"/>
    <dgm:cxn modelId="{FA1B31A8-0523-4061-9BB2-3DB53E410C87}" type="presOf" srcId="{2CB3019E-34B3-4783-AEE2-E001C62BD942}" destId="{5A41E17F-964A-49EE-8EE0-307D29F576D6}" srcOrd="1" destOrd="0" presId="urn:microsoft.com/office/officeart/2005/8/layout/list1"/>
    <dgm:cxn modelId="{1C4281EC-A5B6-4D8A-BDDD-D100E46B4BA1}" type="presOf" srcId="{92E35D8A-CD1C-4B0C-8469-4EF34F9A2FD5}" destId="{A302B0FF-EAFB-4420-A248-96A88F57A2DE}" srcOrd="1" destOrd="0" presId="urn:microsoft.com/office/officeart/2005/8/layout/list1"/>
    <dgm:cxn modelId="{CD2243F0-3D09-4DB6-8444-6A4398962F10}" srcId="{DBCD28DD-EFF8-4DB4-9A5F-0F9BEE8F4004}" destId="{49B85051-327F-4D38-A461-59FD75ECA43F}" srcOrd="1" destOrd="0" parTransId="{2D791691-AA33-4E15-9DCA-C82FD8088739}" sibTransId="{754546FC-29FE-49A3-BF02-B02A7E44394F}"/>
    <dgm:cxn modelId="{12AF11F6-6802-4939-BD6D-803ADEC1120F}" type="presOf" srcId="{2CB3019E-34B3-4783-AEE2-E001C62BD942}" destId="{763B8DE7-EC81-4906-BBCA-A3DA48F44A81}" srcOrd="0" destOrd="0" presId="urn:microsoft.com/office/officeart/2005/8/layout/list1"/>
    <dgm:cxn modelId="{7BB6A2F3-8E99-444A-A316-A5BA72F5DF76}" type="presParOf" srcId="{F481A463-5ECC-4136-9E85-2B352701D30C}" destId="{D3E3A85C-E195-4F39-B3EE-AD50E5E481C4}" srcOrd="0" destOrd="0" presId="urn:microsoft.com/office/officeart/2005/8/layout/list1"/>
    <dgm:cxn modelId="{3518BA7A-78F0-4753-AFF5-A945DACABA0B}" type="presParOf" srcId="{D3E3A85C-E195-4F39-B3EE-AD50E5E481C4}" destId="{763B8DE7-EC81-4906-BBCA-A3DA48F44A81}" srcOrd="0" destOrd="0" presId="urn:microsoft.com/office/officeart/2005/8/layout/list1"/>
    <dgm:cxn modelId="{8F1B0948-1E25-44B3-A8F9-4ED49FDE5AF4}" type="presParOf" srcId="{D3E3A85C-E195-4F39-B3EE-AD50E5E481C4}" destId="{5A41E17F-964A-49EE-8EE0-307D29F576D6}" srcOrd="1" destOrd="0" presId="urn:microsoft.com/office/officeart/2005/8/layout/list1"/>
    <dgm:cxn modelId="{BA3DF865-37AB-4A96-83C1-ECF38F83FC9C}" type="presParOf" srcId="{F481A463-5ECC-4136-9E85-2B352701D30C}" destId="{43699CA1-F058-4EEF-8DD3-DF6C38F55B80}" srcOrd="1" destOrd="0" presId="urn:microsoft.com/office/officeart/2005/8/layout/list1"/>
    <dgm:cxn modelId="{98805D32-590A-40D5-975B-5DB858F7C911}" type="presParOf" srcId="{F481A463-5ECC-4136-9E85-2B352701D30C}" destId="{13456120-08A0-470A-97C1-AF11F8F8A555}" srcOrd="2" destOrd="0" presId="urn:microsoft.com/office/officeart/2005/8/layout/list1"/>
    <dgm:cxn modelId="{06EA5CAF-8702-482A-A582-61EFD47EF6E0}" type="presParOf" srcId="{F481A463-5ECC-4136-9E85-2B352701D30C}" destId="{A1BCFBA9-3CBD-4433-8C36-655E1379C036}" srcOrd="3" destOrd="0" presId="urn:microsoft.com/office/officeart/2005/8/layout/list1"/>
    <dgm:cxn modelId="{46470357-1C47-473A-96B9-73C71150ADB8}" type="presParOf" srcId="{F481A463-5ECC-4136-9E85-2B352701D30C}" destId="{FD32ECA0-D6FB-44D4-B8F9-0B025C2753C0}" srcOrd="4" destOrd="0" presId="urn:microsoft.com/office/officeart/2005/8/layout/list1"/>
    <dgm:cxn modelId="{EC6C5BFF-6E5A-4420-B05B-66CA2ABF7890}" type="presParOf" srcId="{FD32ECA0-D6FB-44D4-B8F9-0B025C2753C0}" destId="{7A459426-EA16-49C3-90DA-2B4D12CA4FF0}" srcOrd="0" destOrd="0" presId="urn:microsoft.com/office/officeart/2005/8/layout/list1"/>
    <dgm:cxn modelId="{D2B75278-B66A-493C-8290-035E0E8C7DB9}" type="presParOf" srcId="{FD32ECA0-D6FB-44D4-B8F9-0B025C2753C0}" destId="{3C154143-DC0D-49F2-8C1D-5FC09B151DE8}" srcOrd="1" destOrd="0" presId="urn:microsoft.com/office/officeart/2005/8/layout/list1"/>
    <dgm:cxn modelId="{1456F74E-7C55-416C-BE15-0704E1B463FC}" type="presParOf" srcId="{F481A463-5ECC-4136-9E85-2B352701D30C}" destId="{2B0BF4E9-E650-464A-9D4E-2ADB5ADBE7CF}" srcOrd="5" destOrd="0" presId="urn:microsoft.com/office/officeart/2005/8/layout/list1"/>
    <dgm:cxn modelId="{A08A7FFE-B888-4E3F-B4E9-9412632B13BA}" type="presParOf" srcId="{F481A463-5ECC-4136-9E85-2B352701D30C}" destId="{DA79C71D-4F9D-4B08-A0B2-972F4E7B4513}" srcOrd="6" destOrd="0" presId="urn:microsoft.com/office/officeart/2005/8/layout/list1"/>
    <dgm:cxn modelId="{B92895F7-A1CD-4F41-B4FB-5F962A1F7261}" type="presParOf" srcId="{F481A463-5ECC-4136-9E85-2B352701D30C}" destId="{6E90880B-FB01-4964-AEB5-FF626748AC75}" srcOrd="7" destOrd="0" presId="urn:microsoft.com/office/officeart/2005/8/layout/list1"/>
    <dgm:cxn modelId="{234372A4-C7D2-4137-887C-CD2536D95258}" type="presParOf" srcId="{F481A463-5ECC-4136-9E85-2B352701D30C}" destId="{30D9387B-163E-411A-85FC-A324BA93A78C}" srcOrd="8" destOrd="0" presId="urn:microsoft.com/office/officeart/2005/8/layout/list1"/>
    <dgm:cxn modelId="{4B2F11F2-4243-4F95-BD5E-2141071A2715}" type="presParOf" srcId="{30D9387B-163E-411A-85FC-A324BA93A78C}" destId="{6CD2B0D3-6B99-4875-A82E-64621BF1EA93}" srcOrd="0" destOrd="0" presId="urn:microsoft.com/office/officeart/2005/8/layout/list1"/>
    <dgm:cxn modelId="{2CA86234-8476-4508-85F7-B2738A95EB68}" type="presParOf" srcId="{30D9387B-163E-411A-85FC-A324BA93A78C}" destId="{A302B0FF-EAFB-4420-A248-96A88F57A2DE}" srcOrd="1" destOrd="0" presId="urn:microsoft.com/office/officeart/2005/8/layout/list1"/>
    <dgm:cxn modelId="{2E2F28AF-E2EF-41BD-9956-65D060F0BCC4}" type="presParOf" srcId="{F481A463-5ECC-4136-9E85-2B352701D30C}" destId="{D8C61815-B9DF-428F-AAB1-F62F954883E1}" srcOrd="9" destOrd="0" presId="urn:microsoft.com/office/officeart/2005/8/layout/list1"/>
    <dgm:cxn modelId="{B3B2ED66-F542-4956-9054-DC89767677CA}" type="presParOf" srcId="{F481A463-5ECC-4136-9E85-2B352701D30C}" destId="{1BEF35C4-1839-4EF6-9FED-B754BD477F18}" srcOrd="10" destOrd="0" presId="urn:microsoft.com/office/officeart/2005/8/layout/list1"/>
    <dgm:cxn modelId="{77B8AC32-AF1D-488A-BE55-9AFBA047059C}" type="presParOf" srcId="{F481A463-5ECC-4136-9E85-2B352701D30C}" destId="{4FC9A05C-05F1-438E-8E1A-F9C0DF440383}" srcOrd="11" destOrd="0" presId="urn:microsoft.com/office/officeart/2005/8/layout/list1"/>
    <dgm:cxn modelId="{ECE10D25-542C-4873-AF50-E37E27391E86}" type="presParOf" srcId="{F481A463-5ECC-4136-9E85-2B352701D30C}" destId="{4CEEAD2B-D8A9-484A-8825-A0949B3F2D1D}" srcOrd="12" destOrd="0" presId="urn:microsoft.com/office/officeart/2005/8/layout/list1"/>
    <dgm:cxn modelId="{254D7B59-A991-4A9F-B8FF-45946A1D5148}" type="presParOf" srcId="{4CEEAD2B-D8A9-484A-8825-A0949B3F2D1D}" destId="{64BE7856-BBDF-4239-9C63-65F7FD6DCA00}" srcOrd="0" destOrd="0" presId="urn:microsoft.com/office/officeart/2005/8/layout/list1"/>
    <dgm:cxn modelId="{71048D3E-295B-45F4-AF43-7918EC19A5C6}" type="presParOf" srcId="{4CEEAD2B-D8A9-484A-8825-A0949B3F2D1D}" destId="{F810B62E-3E55-43CE-A8C4-D6EC969EA461}" srcOrd="1" destOrd="0" presId="urn:microsoft.com/office/officeart/2005/8/layout/list1"/>
    <dgm:cxn modelId="{C7A0AB7D-B16B-4A4B-8972-3F4E1BD684CE}" type="presParOf" srcId="{F481A463-5ECC-4136-9E85-2B352701D30C}" destId="{13EE7170-8567-412B-80B1-34ECAC1AD476}" srcOrd="13" destOrd="0" presId="urn:microsoft.com/office/officeart/2005/8/layout/list1"/>
    <dgm:cxn modelId="{B26AD7BB-F157-43C5-A6CC-A19676B0042D}" type="presParOf" srcId="{F481A463-5ECC-4136-9E85-2B352701D30C}" destId="{1AB2D5E2-AD3E-4C7A-9863-79E3E77E463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D33E5-B086-4415-BDDB-5406071D2FD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nb-NO"/>
        </a:p>
      </dgm:t>
    </dgm:pt>
    <dgm:pt modelId="{A7000EB4-807E-4ED2-BA03-D89F0B16CC62}">
      <dgm:prSet phldrT="[Tekst]" phldr="0"/>
      <dgm:spPr/>
      <dgm:t>
        <a:bodyPr/>
        <a:lstStyle/>
        <a:p>
          <a:r>
            <a:rPr lang="nb-NO" dirty="0">
              <a:solidFill>
                <a:srgbClr val="003306"/>
              </a:solidFill>
            </a:rPr>
            <a:t>Focus </a:t>
          </a:r>
          <a:r>
            <a:rPr lang="nb-NO" dirty="0" err="1">
              <a:solidFill>
                <a:srgbClr val="003306"/>
              </a:solidFill>
            </a:rPr>
            <a:t>on</a:t>
          </a:r>
          <a:r>
            <a:rPr lang="nb-NO" dirty="0">
              <a:solidFill>
                <a:srgbClr val="003306"/>
              </a:solidFill>
            </a:rPr>
            <a:t> </a:t>
          </a:r>
          <a:r>
            <a:rPr lang="nb-NO" dirty="0" err="1">
              <a:solidFill>
                <a:srgbClr val="003306"/>
              </a:solidFill>
            </a:rPr>
            <a:t>Work</a:t>
          </a:r>
          <a:r>
            <a:rPr lang="nb-NO" dirty="0">
              <a:solidFill>
                <a:srgbClr val="003306"/>
              </a:solidFill>
            </a:rPr>
            <a:t>, Expression and </a:t>
          </a:r>
          <a:r>
            <a:rPr lang="nb-NO" dirty="0" err="1">
              <a:solidFill>
                <a:srgbClr val="003306"/>
              </a:solidFill>
            </a:rPr>
            <a:t>Manifestation</a:t>
          </a:r>
          <a:endParaRPr lang="nb-NO" dirty="0">
            <a:solidFill>
              <a:srgbClr val="003306"/>
            </a:solidFill>
          </a:endParaRPr>
        </a:p>
      </dgm:t>
    </dgm:pt>
    <dgm:pt modelId="{25F169DD-CF23-46BD-83FF-D3C2AB6E7818}" type="parTrans" cxnId="{139BB46A-A270-4C95-8456-1D88B2172720}">
      <dgm:prSet/>
      <dgm:spPr/>
      <dgm:t>
        <a:bodyPr/>
        <a:lstStyle/>
        <a:p>
          <a:endParaRPr lang="nb-NO"/>
        </a:p>
      </dgm:t>
    </dgm:pt>
    <dgm:pt modelId="{1D7DE883-6E14-4013-9918-6DDFBEE9DC2F}" type="sibTrans" cxnId="{139BB46A-A270-4C95-8456-1D88B2172720}">
      <dgm:prSet/>
      <dgm:spPr/>
      <dgm:t>
        <a:bodyPr/>
        <a:lstStyle/>
        <a:p>
          <a:endParaRPr lang="nb-NO"/>
        </a:p>
      </dgm:t>
    </dgm:pt>
    <dgm:pt modelId="{9155BA29-04BF-42F0-A3D3-9E16A7066BE5}">
      <dgm:prSet phldrT="[Tekst]" phldr="0"/>
      <dgm:spPr/>
      <dgm:t>
        <a:bodyPr/>
        <a:lstStyle/>
        <a:p>
          <a:r>
            <a:rPr lang="nb-NO" dirty="0">
              <a:solidFill>
                <a:srgbClr val="003306"/>
              </a:solidFill>
            </a:rPr>
            <a:t>Agile </a:t>
          </a:r>
          <a:r>
            <a:rPr lang="nb-NO" dirty="0" err="1">
              <a:solidFill>
                <a:srgbClr val="003306"/>
              </a:solidFill>
            </a:rPr>
            <a:t>approach</a:t>
          </a:r>
          <a:endParaRPr lang="nb-NO" dirty="0">
            <a:solidFill>
              <a:srgbClr val="003306"/>
            </a:solidFill>
          </a:endParaRPr>
        </a:p>
      </dgm:t>
    </dgm:pt>
    <dgm:pt modelId="{EA290B9D-9C85-4A62-9A25-91DD925B01BE}" type="parTrans" cxnId="{86C1889E-392D-4CC8-BC6D-760750FD39CE}">
      <dgm:prSet/>
      <dgm:spPr/>
      <dgm:t>
        <a:bodyPr/>
        <a:lstStyle/>
        <a:p>
          <a:endParaRPr lang="nb-NO"/>
        </a:p>
      </dgm:t>
    </dgm:pt>
    <dgm:pt modelId="{4DABD100-5123-44A9-8518-6C4090DC793D}" type="sibTrans" cxnId="{86C1889E-392D-4CC8-BC6D-760750FD39CE}">
      <dgm:prSet/>
      <dgm:spPr/>
      <dgm:t>
        <a:bodyPr/>
        <a:lstStyle/>
        <a:p>
          <a:endParaRPr lang="nb-NO"/>
        </a:p>
      </dgm:t>
    </dgm:pt>
    <dgm:pt modelId="{8B854EA9-C6B8-4CA9-A310-8EA4A3B0BDFA}">
      <dgm:prSet phldrT="[Tekst]" phldr="0"/>
      <dgm:spPr/>
      <dgm:t>
        <a:bodyPr/>
        <a:lstStyle/>
        <a:p>
          <a:r>
            <a:rPr lang="nb-NO" dirty="0" err="1">
              <a:solidFill>
                <a:srgbClr val="003306"/>
              </a:solidFill>
            </a:rPr>
            <a:t>Balancing</a:t>
          </a:r>
          <a:r>
            <a:rPr lang="nb-NO" dirty="0">
              <a:solidFill>
                <a:srgbClr val="003306"/>
              </a:solidFill>
            </a:rPr>
            <a:t> </a:t>
          </a:r>
          <a:r>
            <a:rPr lang="nb-NO" dirty="0" err="1">
              <a:solidFill>
                <a:srgbClr val="003306"/>
              </a:solidFill>
            </a:rPr>
            <a:t>the</a:t>
          </a:r>
          <a:r>
            <a:rPr lang="nb-NO" dirty="0">
              <a:solidFill>
                <a:srgbClr val="003306"/>
              </a:solidFill>
            </a:rPr>
            <a:t> </a:t>
          </a:r>
          <a:r>
            <a:rPr lang="nb-NO" dirty="0" err="1">
              <a:solidFill>
                <a:srgbClr val="003306"/>
              </a:solidFill>
            </a:rPr>
            <a:t>needs</a:t>
          </a:r>
          <a:r>
            <a:rPr lang="nb-NO" dirty="0">
              <a:solidFill>
                <a:srgbClr val="003306"/>
              </a:solidFill>
            </a:rPr>
            <a:t> </a:t>
          </a:r>
          <a:r>
            <a:rPr lang="nb-NO" dirty="0" err="1">
              <a:solidFill>
                <a:srgbClr val="003306"/>
              </a:solidFill>
            </a:rPr>
            <a:t>of</a:t>
          </a:r>
          <a:r>
            <a:rPr lang="nb-NO" dirty="0">
              <a:solidFill>
                <a:srgbClr val="003306"/>
              </a:solidFill>
            </a:rPr>
            <a:t> </a:t>
          </a:r>
          <a:r>
            <a:rPr lang="nb-NO" dirty="0" err="1">
              <a:solidFill>
                <a:srgbClr val="003306"/>
              </a:solidFill>
            </a:rPr>
            <a:t>commercial</a:t>
          </a:r>
          <a:r>
            <a:rPr lang="nb-NO" dirty="0">
              <a:solidFill>
                <a:srgbClr val="003306"/>
              </a:solidFill>
            </a:rPr>
            <a:t> </a:t>
          </a:r>
          <a:r>
            <a:rPr lang="nb-NO" dirty="0" err="1">
              <a:solidFill>
                <a:srgbClr val="003306"/>
              </a:solidFill>
            </a:rPr>
            <a:t>actors</a:t>
          </a:r>
          <a:r>
            <a:rPr lang="nb-NO" dirty="0">
              <a:solidFill>
                <a:srgbClr val="003306"/>
              </a:solidFill>
            </a:rPr>
            <a:t> </a:t>
          </a:r>
          <a:r>
            <a:rPr lang="nb-NO" dirty="0" err="1">
              <a:solidFill>
                <a:srgbClr val="003306"/>
              </a:solidFill>
            </a:rPr>
            <a:t>vs</a:t>
          </a:r>
          <a:r>
            <a:rPr lang="nb-NO" dirty="0">
              <a:solidFill>
                <a:srgbClr val="003306"/>
              </a:solidFill>
            </a:rPr>
            <a:t> </a:t>
          </a:r>
          <a:r>
            <a:rPr lang="nb-NO" dirty="0" err="1">
              <a:solidFill>
                <a:srgbClr val="003306"/>
              </a:solidFill>
            </a:rPr>
            <a:t>libraries</a:t>
          </a:r>
          <a:endParaRPr lang="nb-NO" dirty="0">
            <a:solidFill>
              <a:srgbClr val="003306"/>
            </a:solidFill>
          </a:endParaRPr>
        </a:p>
      </dgm:t>
    </dgm:pt>
    <dgm:pt modelId="{85874597-EC6F-41FC-9156-FA5B884C1434}" type="parTrans" cxnId="{733F7665-A4B1-47BB-B229-E48120F16EF6}">
      <dgm:prSet/>
      <dgm:spPr/>
      <dgm:t>
        <a:bodyPr/>
        <a:lstStyle/>
        <a:p>
          <a:endParaRPr lang="nb-NO"/>
        </a:p>
      </dgm:t>
    </dgm:pt>
    <dgm:pt modelId="{5334017D-BEBF-4B6D-AC1C-0750A829B4D3}" type="sibTrans" cxnId="{733F7665-A4B1-47BB-B229-E48120F16EF6}">
      <dgm:prSet/>
      <dgm:spPr/>
      <dgm:t>
        <a:bodyPr/>
        <a:lstStyle/>
        <a:p>
          <a:endParaRPr lang="nb-NO"/>
        </a:p>
      </dgm:t>
    </dgm:pt>
    <dgm:pt modelId="{C1495732-EA31-404B-ACCE-9E6C8584D899}">
      <dgm:prSet phldrT="[Tekst]" phldr="0"/>
      <dgm:spPr/>
      <dgm:t>
        <a:bodyPr/>
        <a:lstStyle/>
        <a:p>
          <a:r>
            <a:rPr lang="nb-NO" dirty="0">
              <a:solidFill>
                <a:srgbClr val="003306"/>
              </a:solidFill>
            </a:rPr>
            <a:t>Preparing for </a:t>
          </a:r>
          <a:r>
            <a:rPr lang="nb-NO" dirty="0" err="1">
              <a:solidFill>
                <a:srgbClr val="003306"/>
              </a:solidFill>
            </a:rPr>
            <a:t>transition</a:t>
          </a:r>
          <a:r>
            <a:rPr lang="nb-NO" dirty="0">
              <a:solidFill>
                <a:srgbClr val="003306"/>
              </a:solidFill>
            </a:rPr>
            <a:t> to </a:t>
          </a:r>
          <a:r>
            <a:rPr lang="nb-NO" dirty="0" err="1">
              <a:solidFill>
                <a:srgbClr val="003306"/>
              </a:solidFill>
            </a:rPr>
            <a:t>linked</a:t>
          </a:r>
          <a:r>
            <a:rPr lang="nb-NO" dirty="0">
              <a:solidFill>
                <a:srgbClr val="003306"/>
              </a:solidFill>
            </a:rPr>
            <a:t> data</a:t>
          </a:r>
        </a:p>
      </dgm:t>
    </dgm:pt>
    <dgm:pt modelId="{08348715-67B1-4A2E-A05F-8C577952D7A6}" type="parTrans" cxnId="{EBF96D19-9DF1-4AAE-B94D-7C1EE67EFCFA}">
      <dgm:prSet/>
      <dgm:spPr/>
      <dgm:t>
        <a:bodyPr/>
        <a:lstStyle/>
        <a:p>
          <a:endParaRPr lang="nb-NO"/>
        </a:p>
      </dgm:t>
    </dgm:pt>
    <dgm:pt modelId="{52244FA2-35AA-4084-8F0B-E704016D0A37}" type="sibTrans" cxnId="{EBF96D19-9DF1-4AAE-B94D-7C1EE67EFCFA}">
      <dgm:prSet/>
      <dgm:spPr/>
      <dgm:t>
        <a:bodyPr/>
        <a:lstStyle/>
        <a:p>
          <a:endParaRPr lang="nb-NO"/>
        </a:p>
      </dgm:t>
    </dgm:pt>
    <dgm:pt modelId="{98EFCE90-A080-4657-BE5E-A5BA352461E9}" type="pres">
      <dgm:prSet presAssocID="{00ED33E5-B086-4415-BDDB-5406071D2FDB}" presName="linear" presStyleCnt="0">
        <dgm:presLayoutVars>
          <dgm:dir/>
          <dgm:animLvl val="lvl"/>
          <dgm:resizeHandles val="exact"/>
        </dgm:presLayoutVars>
      </dgm:prSet>
      <dgm:spPr/>
    </dgm:pt>
    <dgm:pt modelId="{41D1F41C-4C5C-4E6B-820B-4644FF35FB89}" type="pres">
      <dgm:prSet presAssocID="{A7000EB4-807E-4ED2-BA03-D89F0B16CC62}" presName="parentLin" presStyleCnt="0"/>
      <dgm:spPr/>
    </dgm:pt>
    <dgm:pt modelId="{0FFEECC0-DB7B-42D8-9F14-9ABD5922E8BA}" type="pres">
      <dgm:prSet presAssocID="{A7000EB4-807E-4ED2-BA03-D89F0B16CC62}" presName="parentLeftMargin" presStyleLbl="node1" presStyleIdx="0" presStyleCnt="4"/>
      <dgm:spPr/>
    </dgm:pt>
    <dgm:pt modelId="{349E4ED7-4F66-4221-8601-5B11DF5C820D}" type="pres">
      <dgm:prSet presAssocID="{A7000EB4-807E-4ED2-BA03-D89F0B16CC62}" presName="parentText" presStyleLbl="node1" presStyleIdx="0" presStyleCnt="4">
        <dgm:presLayoutVars>
          <dgm:chMax val="0"/>
          <dgm:bulletEnabled val="1"/>
        </dgm:presLayoutVars>
      </dgm:prSet>
      <dgm:spPr/>
    </dgm:pt>
    <dgm:pt modelId="{D783D3E4-5053-4E13-A2F9-DBC2462FA79A}" type="pres">
      <dgm:prSet presAssocID="{A7000EB4-807E-4ED2-BA03-D89F0B16CC62}" presName="negativeSpace" presStyleCnt="0"/>
      <dgm:spPr/>
    </dgm:pt>
    <dgm:pt modelId="{483EA19C-BE6F-429A-B15B-B73EDBE65E1A}" type="pres">
      <dgm:prSet presAssocID="{A7000EB4-807E-4ED2-BA03-D89F0B16CC62}" presName="childText" presStyleLbl="conFgAcc1" presStyleIdx="0" presStyleCnt="4">
        <dgm:presLayoutVars>
          <dgm:bulletEnabled val="1"/>
        </dgm:presLayoutVars>
      </dgm:prSet>
      <dgm:spPr/>
    </dgm:pt>
    <dgm:pt modelId="{2F4A2266-5C1B-48AD-9FF0-B9A3A72D8D1A}" type="pres">
      <dgm:prSet presAssocID="{1D7DE883-6E14-4013-9918-6DDFBEE9DC2F}" presName="spaceBetweenRectangles" presStyleCnt="0"/>
      <dgm:spPr/>
    </dgm:pt>
    <dgm:pt modelId="{C759E023-CC5F-4D18-B851-5F957B2C395F}" type="pres">
      <dgm:prSet presAssocID="{9155BA29-04BF-42F0-A3D3-9E16A7066BE5}" presName="parentLin" presStyleCnt="0"/>
      <dgm:spPr/>
    </dgm:pt>
    <dgm:pt modelId="{C90C3FB2-EC4F-4A94-9265-200004C108ED}" type="pres">
      <dgm:prSet presAssocID="{9155BA29-04BF-42F0-A3D3-9E16A7066BE5}" presName="parentLeftMargin" presStyleLbl="node1" presStyleIdx="0" presStyleCnt="4"/>
      <dgm:spPr/>
    </dgm:pt>
    <dgm:pt modelId="{66CDC732-0CA5-4547-8351-8305F0BA0C8B}" type="pres">
      <dgm:prSet presAssocID="{9155BA29-04BF-42F0-A3D3-9E16A7066BE5}" presName="parentText" presStyleLbl="node1" presStyleIdx="1" presStyleCnt="4">
        <dgm:presLayoutVars>
          <dgm:chMax val="0"/>
          <dgm:bulletEnabled val="1"/>
        </dgm:presLayoutVars>
      </dgm:prSet>
      <dgm:spPr/>
    </dgm:pt>
    <dgm:pt modelId="{26171ECE-43F4-41B1-BD85-E31855C782F8}" type="pres">
      <dgm:prSet presAssocID="{9155BA29-04BF-42F0-A3D3-9E16A7066BE5}" presName="negativeSpace" presStyleCnt="0"/>
      <dgm:spPr/>
    </dgm:pt>
    <dgm:pt modelId="{87622EF0-5CD3-485D-A593-316671998D49}" type="pres">
      <dgm:prSet presAssocID="{9155BA29-04BF-42F0-A3D3-9E16A7066BE5}" presName="childText" presStyleLbl="conFgAcc1" presStyleIdx="1" presStyleCnt="4">
        <dgm:presLayoutVars>
          <dgm:bulletEnabled val="1"/>
        </dgm:presLayoutVars>
      </dgm:prSet>
      <dgm:spPr/>
    </dgm:pt>
    <dgm:pt modelId="{F0D5A4F8-9F92-4F72-87FC-35F89115765A}" type="pres">
      <dgm:prSet presAssocID="{4DABD100-5123-44A9-8518-6C4090DC793D}" presName="spaceBetweenRectangles" presStyleCnt="0"/>
      <dgm:spPr/>
    </dgm:pt>
    <dgm:pt modelId="{A0922609-8EC8-4D44-B4CF-ADDDF8416647}" type="pres">
      <dgm:prSet presAssocID="{8B854EA9-C6B8-4CA9-A310-8EA4A3B0BDFA}" presName="parentLin" presStyleCnt="0"/>
      <dgm:spPr/>
    </dgm:pt>
    <dgm:pt modelId="{642687F1-2FA0-4F72-A657-BFE9990088CA}" type="pres">
      <dgm:prSet presAssocID="{8B854EA9-C6B8-4CA9-A310-8EA4A3B0BDFA}" presName="parentLeftMargin" presStyleLbl="node1" presStyleIdx="1" presStyleCnt="4"/>
      <dgm:spPr/>
    </dgm:pt>
    <dgm:pt modelId="{E6E46EA6-69F8-49AE-9601-A15A505D377E}" type="pres">
      <dgm:prSet presAssocID="{8B854EA9-C6B8-4CA9-A310-8EA4A3B0BDFA}" presName="parentText" presStyleLbl="node1" presStyleIdx="2" presStyleCnt="4">
        <dgm:presLayoutVars>
          <dgm:chMax val="0"/>
          <dgm:bulletEnabled val="1"/>
        </dgm:presLayoutVars>
      </dgm:prSet>
      <dgm:spPr/>
    </dgm:pt>
    <dgm:pt modelId="{A3D4C435-1C0B-4B64-8FD7-728620D20414}" type="pres">
      <dgm:prSet presAssocID="{8B854EA9-C6B8-4CA9-A310-8EA4A3B0BDFA}" presName="negativeSpace" presStyleCnt="0"/>
      <dgm:spPr/>
    </dgm:pt>
    <dgm:pt modelId="{DA526880-9C34-488C-8DBC-2F081E2EB6A3}" type="pres">
      <dgm:prSet presAssocID="{8B854EA9-C6B8-4CA9-A310-8EA4A3B0BDFA}" presName="childText" presStyleLbl="conFgAcc1" presStyleIdx="2" presStyleCnt="4">
        <dgm:presLayoutVars>
          <dgm:bulletEnabled val="1"/>
        </dgm:presLayoutVars>
      </dgm:prSet>
      <dgm:spPr/>
    </dgm:pt>
    <dgm:pt modelId="{E40408E5-E700-4C7D-B43E-13EB700C162A}" type="pres">
      <dgm:prSet presAssocID="{5334017D-BEBF-4B6D-AC1C-0750A829B4D3}" presName="spaceBetweenRectangles" presStyleCnt="0"/>
      <dgm:spPr/>
    </dgm:pt>
    <dgm:pt modelId="{21110D47-EC36-4681-BB43-BA74EE3A778A}" type="pres">
      <dgm:prSet presAssocID="{C1495732-EA31-404B-ACCE-9E6C8584D899}" presName="parentLin" presStyleCnt="0"/>
      <dgm:spPr/>
    </dgm:pt>
    <dgm:pt modelId="{1A037C32-B9B6-4DB4-BFD4-6D0AD2B19A57}" type="pres">
      <dgm:prSet presAssocID="{C1495732-EA31-404B-ACCE-9E6C8584D899}" presName="parentLeftMargin" presStyleLbl="node1" presStyleIdx="2" presStyleCnt="4"/>
      <dgm:spPr/>
    </dgm:pt>
    <dgm:pt modelId="{D31FAD5F-022F-427B-8A9F-A5754AB81331}" type="pres">
      <dgm:prSet presAssocID="{C1495732-EA31-404B-ACCE-9E6C8584D899}" presName="parentText" presStyleLbl="node1" presStyleIdx="3" presStyleCnt="4" custLinFactNeighborX="-592" custLinFactNeighborY="4984">
        <dgm:presLayoutVars>
          <dgm:chMax val="0"/>
          <dgm:bulletEnabled val="1"/>
        </dgm:presLayoutVars>
      </dgm:prSet>
      <dgm:spPr/>
    </dgm:pt>
    <dgm:pt modelId="{E62391EC-F6F4-4241-B1DF-6C49734C3D28}" type="pres">
      <dgm:prSet presAssocID="{C1495732-EA31-404B-ACCE-9E6C8584D899}" presName="negativeSpace" presStyleCnt="0"/>
      <dgm:spPr/>
    </dgm:pt>
    <dgm:pt modelId="{9ED166F4-A967-467A-BBA3-97D6DC549225}" type="pres">
      <dgm:prSet presAssocID="{C1495732-EA31-404B-ACCE-9E6C8584D899}" presName="childText" presStyleLbl="conFgAcc1" presStyleIdx="3" presStyleCnt="4">
        <dgm:presLayoutVars>
          <dgm:bulletEnabled val="1"/>
        </dgm:presLayoutVars>
      </dgm:prSet>
      <dgm:spPr/>
    </dgm:pt>
  </dgm:ptLst>
  <dgm:cxnLst>
    <dgm:cxn modelId="{EBF96D19-9DF1-4AAE-B94D-7C1EE67EFCFA}" srcId="{00ED33E5-B086-4415-BDDB-5406071D2FDB}" destId="{C1495732-EA31-404B-ACCE-9E6C8584D899}" srcOrd="3" destOrd="0" parTransId="{08348715-67B1-4A2E-A05F-8C577952D7A6}" sibTransId="{52244FA2-35AA-4084-8F0B-E704016D0A37}"/>
    <dgm:cxn modelId="{027DFE20-BBB7-48FD-8DF2-3B2420944D2A}" type="presOf" srcId="{9155BA29-04BF-42F0-A3D3-9E16A7066BE5}" destId="{C90C3FB2-EC4F-4A94-9265-200004C108ED}" srcOrd="0" destOrd="0" presId="urn:microsoft.com/office/officeart/2005/8/layout/list1"/>
    <dgm:cxn modelId="{2B53B636-470E-4B92-992B-04DAD31B77CF}" type="presOf" srcId="{9155BA29-04BF-42F0-A3D3-9E16A7066BE5}" destId="{66CDC732-0CA5-4547-8351-8305F0BA0C8B}" srcOrd="1" destOrd="0" presId="urn:microsoft.com/office/officeart/2005/8/layout/list1"/>
    <dgm:cxn modelId="{CEBC2B3C-2B0B-4AAD-B234-CEF11331777E}" type="presOf" srcId="{A7000EB4-807E-4ED2-BA03-D89F0B16CC62}" destId="{0FFEECC0-DB7B-42D8-9F14-9ABD5922E8BA}" srcOrd="0" destOrd="0" presId="urn:microsoft.com/office/officeart/2005/8/layout/list1"/>
    <dgm:cxn modelId="{733F7665-A4B1-47BB-B229-E48120F16EF6}" srcId="{00ED33E5-B086-4415-BDDB-5406071D2FDB}" destId="{8B854EA9-C6B8-4CA9-A310-8EA4A3B0BDFA}" srcOrd="2" destOrd="0" parTransId="{85874597-EC6F-41FC-9156-FA5B884C1434}" sibTransId="{5334017D-BEBF-4B6D-AC1C-0750A829B4D3}"/>
    <dgm:cxn modelId="{139BB46A-A270-4C95-8456-1D88B2172720}" srcId="{00ED33E5-B086-4415-BDDB-5406071D2FDB}" destId="{A7000EB4-807E-4ED2-BA03-D89F0B16CC62}" srcOrd="0" destOrd="0" parTransId="{25F169DD-CF23-46BD-83FF-D3C2AB6E7818}" sibTransId="{1D7DE883-6E14-4013-9918-6DDFBEE9DC2F}"/>
    <dgm:cxn modelId="{B47DDA4B-7AE0-4C31-A32C-C46D539A29ED}" type="presOf" srcId="{C1495732-EA31-404B-ACCE-9E6C8584D899}" destId="{D31FAD5F-022F-427B-8A9F-A5754AB81331}" srcOrd="1" destOrd="0" presId="urn:microsoft.com/office/officeart/2005/8/layout/list1"/>
    <dgm:cxn modelId="{90D17D74-5575-459E-AE7F-E592DD75A60D}" type="presOf" srcId="{00ED33E5-B086-4415-BDDB-5406071D2FDB}" destId="{98EFCE90-A080-4657-BE5E-A5BA352461E9}" srcOrd="0" destOrd="0" presId="urn:microsoft.com/office/officeart/2005/8/layout/list1"/>
    <dgm:cxn modelId="{86C1889E-392D-4CC8-BC6D-760750FD39CE}" srcId="{00ED33E5-B086-4415-BDDB-5406071D2FDB}" destId="{9155BA29-04BF-42F0-A3D3-9E16A7066BE5}" srcOrd="1" destOrd="0" parTransId="{EA290B9D-9C85-4A62-9A25-91DD925B01BE}" sibTransId="{4DABD100-5123-44A9-8518-6C4090DC793D}"/>
    <dgm:cxn modelId="{708003A7-A862-48AC-AF00-0C1252F1BDB3}" type="presOf" srcId="{A7000EB4-807E-4ED2-BA03-D89F0B16CC62}" destId="{349E4ED7-4F66-4221-8601-5B11DF5C820D}" srcOrd="1" destOrd="0" presId="urn:microsoft.com/office/officeart/2005/8/layout/list1"/>
    <dgm:cxn modelId="{11F5C5A8-1778-42FF-AED9-CAD148C52BF2}" type="presOf" srcId="{8B854EA9-C6B8-4CA9-A310-8EA4A3B0BDFA}" destId="{E6E46EA6-69F8-49AE-9601-A15A505D377E}" srcOrd="1" destOrd="0" presId="urn:microsoft.com/office/officeart/2005/8/layout/list1"/>
    <dgm:cxn modelId="{944ACAAD-8AE9-4875-860C-F23FDD583CDD}" type="presOf" srcId="{C1495732-EA31-404B-ACCE-9E6C8584D899}" destId="{1A037C32-B9B6-4DB4-BFD4-6D0AD2B19A57}" srcOrd="0" destOrd="0" presId="urn:microsoft.com/office/officeart/2005/8/layout/list1"/>
    <dgm:cxn modelId="{397435E3-79FC-49B8-95C2-87B80BE5554E}" type="presOf" srcId="{8B854EA9-C6B8-4CA9-A310-8EA4A3B0BDFA}" destId="{642687F1-2FA0-4F72-A657-BFE9990088CA}" srcOrd="0" destOrd="0" presId="urn:microsoft.com/office/officeart/2005/8/layout/list1"/>
    <dgm:cxn modelId="{1DBDC886-3FE4-4B40-96FF-B9CC06CBE594}" type="presParOf" srcId="{98EFCE90-A080-4657-BE5E-A5BA352461E9}" destId="{41D1F41C-4C5C-4E6B-820B-4644FF35FB89}" srcOrd="0" destOrd="0" presId="urn:microsoft.com/office/officeart/2005/8/layout/list1"/>
    <dgm:cxn modelId="{F62B41E6-56CA-4C94-8DBB-B1A90EE610BA}" type="presParOf" srcId="{41D1F41C-4C5C-4E6B-820B-4644FF35FB89}" destId="{0FFEECC0-DB7B-42D8-9F14-9ABD5922E8BA}" srcOrd="0" destOrd="0" presId="urn:microsoft.com/office/officeart/2005/8/layout/list1"/>
    <dgm:cxn modelId="{8308C03E-4412-4439-9449-9A6891538B06}" type="presParOf" srcId="{41D1F41C-4C5C-4E6B-820B-4644FF35FB89}" destId="{349E4ED7-4F66-4221-8601-5B11DF5C820D}" srcOrd="1" destOrd="0" presId="urn:microsoft.com/office/officeart/2005/8/layout/list1"/>
    <dgm:cxn modelId="{9915F748-21D5-42B8-BBB0-4497EB08D457}" type="presParOf" srcId="{98EFCE90-A080-4657-BE5E-A5BA352461E9}" destId="{D783D3E4-5053-4E13-A2F9-DBC2462FA79A}" srcOrd="1" destOrd="0" presId="urn:microsoft.com/office/officeart/2005/8/layout/list1"/>
    <dgm:cxn modelId="{2192F156-0399-495F-8DE0-1B4748A85F4D}" type="presParOf" srcId="{98EFCE90-A080-4657-BE5E-A5BA352461E9}" destId="{483EA19C-BE6F-429A-B15B-B73EDBE65E1A}" srcOrd="2" destOrd="0" presId="urn:microsoft.com/office/officeart/2005/8/layout/list1"/>
    <dgm:cxn modelId="{4EC34B9F-6188-444C-A763-26ABE7A9AADC}" type="presParOf" srcId="{98EFCE90-A080-4657-BE5E-A5BA352461E9}" destId="{2F4A2266-5C1B-48AD-9FF0-B9A3A72D8D1A}" srcOrd="3" destOrd="0" presId="urn:microsoft.com/office/officeart/2005/8/layout/list1"/>
    <dgm:cxn modelId="{8E19BDA9-F2CF-42F9-8CA3-475939D546DC}" type="presParOf" srcId="{98EFCE90-A080-4657-BE5E-A5BA352461E9}" destId="{C759E023-CC5F-4D18-B851-5F957B2C395F}" srcOrd="4" destOrd="0" presId="urn:microsoft.com/office/officeart/2005/8/layout/list1"/>
    <dgm:cxn modelId="{790BB0DF-FEAD-4045-ABF9-C1CE5AFBD8E3}" type="presParOf" srcId="{C759E023-CC5F-4D18-B851-5F957B2C395F}" destId="{C90C3FB2-EC4F-4A94-9265-200004C108ED}" srcOrd="0" destOrd="0" presId="urn:microsoft.com/office/officeart/2005/8/layout/list1"/>
    <dgm:cxn modelId="{2730F85F-FBEF-49F0-804F-046359DD4DAB}" type="presParOf" srcId="{C759E023-CC5F-4D18-B851-5F957B2C395F}" destId="{66CDC732-0CA5-4547-8351-8305F0BA0C8B}" srcOrd="1" destOrd="0" presId="urn:microsoft.com/office/officeart/2005/8/layout/list1"/>
    <dgm:cxn modelId="{A400DDAA-AB74-4F6B-BF33-74ADE56E581B}" type="presParOf" srcId="{98EFCE90-A080-4657-BE5E-A5BA352461E9}" destId="{26171ECE-43F4-41B1-BD85-E31855C782F8}" srcOrd="5" destOrd="0" presId="urn:microsoft.com/office/officeart/2005/8/layout/list1"/>
    <dgm:cxn modelId="{467E2DF6-6A0C-452F-8B08-446A5593A0DF}" type="presParOf" srcId="{98EFCE90-A080-4657-BE5E-A5BA352461E9}" destId="{87622EF0-5CD3-485D-A593-316671998D49}" srcOrd="6" destOrd="0" presId="urn:microsoft.com/office/officeart/2005/8/layout/list1"/>
    <dgm:cxn modelId="{2F2FBD20-1837-4CA6-ADA8-6D385C8B83BD}" type="presParOf" srcId="{98EFCE90-A080-4657-BE5E-A5BA352461E9}" destId="{F0D5A4F8-9F92-4F72-87FC-35F89115765A}" srcOrd="7" destOrd="0" presId="urn:microsoft.com/office/officeart/2005/8/layout/list1"/>
    <dgm:cxn modelId="{80BA920D-6875-48CE-85BB-FBF153B8DE51}" type="presParOf" srcId="{98EFCE90-A080-4657-BE5E-A5BA352461E9}" destId="{A0922609-8EC8-4D44-B4CF-ADDDF8416647}" srcOrd="8" destOrd="0" presId="urn:microsoft.com/office/officeart/2005/8/layout/list1"/>
    <dgm:cxn modelId="{125BFEA3-F33C-4ED2-B725-57D79ED81AB8}" type="presParOf" srcId="{A0922609-8EC8-4D44-B4CF-ADDDF8416647}" destId="{642687F1-2FA0-4F72-A657-BFE9990088CA}" srcOrd="0" destOrd="0" presId="urn:microsoft.com/office/officeart/2005/8/layout/list1"/>
    <dgm:cxn modelId="{4631F968-7F69-4F2C-B44C-3844478479C8}" type="presParOf" srcId="{A0922609-8EC8-4D44-B4CF-ADDDF8416647}" destId="{E6E46EA6-69F8-49AE-9601-A15A505D377E}" srcOrd="1" destOrd="0" presId="urn:microsoft.com/office/officeart/2005/8/layout/list1"/>
    <dgm:cxn modelId="{C5C2F596-4A34-481F-974B-985285BB144D}" type="presParOf" srcId="{98EFCE90-A080-4657-BE5E-A5BA352461E9}" destId="{A3D4C435-1C0B-4B64-8FD7-728620D20414}" srcOrd="9" destOrd="0" presId="urn:microsoft.com/office/officeart/2005/8/layout/list1"/>
    <dgm:cxn modelId="{69812E89-826F-4A3A-9017-D93727909701}" type="presParOf" srcId="{98EFCE90-A080-4657-BE5E-A5BA352461E9}" destId="{DA526880-9C34-488C-8DBC-2F081E2EB6A3}" srcOrd="10" destOrd="0" presId="urn:microsoft.com/office/officeart/2005/8/layout/list1"/>
    <dgm:cxn modelId="{A4796EF0-EC71-4A97-A4BA-AA2CA3F5B9B2}" type="presParOf" srcId="{98EFCE90-A080-4657-BE5E-A5BA352461E9}" destId="{E40408E5-E700-4C7D-B43E-13EB700C162A}" srcOrd="11" destOrd="0" presId="urn:microsoft.com/office/officeart/2005/8/layout/list1"/>
    <dgm:cxn modelId="{BFEA501E-22B0-4B2F-AA14-416D3E7CDDAB}" type="presParOf" srcId="{98EFCE90-A080-4657-BE5E-A5BA352461E9}" destId="{21110D47-EC36-4681-BB43-BA74EE3A778A}" srcOrd="12" destOrd="0" presId="urn:microsoft.com/office/officeart/2005/8/layout/list1"/>
    <dgm:cxn modelId="{197BF82A-B824-4FB2-8627-C3289A4C247F}" type="presParOf" srcId="{21110D47-EC36-4681-BB43-BA74EE3A778A}" destId="{1A037C32-B9B6-4DB4-BFD4-6D0AD2B19A57}" srcOrd="0" destOrd="0" presId="urn:microsoft.com/office/officeart/2005/8/layout/list1"/>
    <dgm:cxn modelId="{0D5954C3-6DED-4B10-A240-C95FDACB4CDA}" type="presParOf" srcId="{21110D47-EC36-4681-BB43-BA74EE3A778A}" destId="{D31FAD5F-022F-427B-8A9F-A5754AB81331}" srcOrd="1" destOrd="0" presId="urn:microsoft.com/office/officeart/2005/8/layout/list1"/>
    <dgm:cxn modelId="{04683287-85A2-4654-B4B4-5B8AF100E4C8}" type="presParOf" srcId="{98EFCE90-A080-4657-BE5E-A5BA352461E9}" destId="{E62391EC-F6F4-4241-B1DF-6C49734C3D28}" srcOrd="13" destOrd="0" presId="urn:microsoft.com/office/officeart/2005/8/layout/list1"/>
    <dgm:cxn modelId="{7BA7867F-1D92-425F-B797-8D063F4BEA5F}" type="presParOf" srcId="{98EFCE90-A080-4657-BE5E-A5BA352461E9}" destId="{9ED166F4-A967-467A-BBA3-97D6DC54922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EE339-3D34-42F9-A5DA-33F124D1B035}">
      <dsp:nvSpPr>
        <dsp:cNvPr id="0" name=""/>
        <dsp:cNvSpPr/>
      </dsp:nvSpPr>
      <dsp:spPr>
        <a:xfrm rot="5400000">
          <a:off x="303" y="1232982"/>
          <a:ext cx="3954164" cy="3954771"/>
        </a:xfrm>
        <a:prstGeom prst="blockArc">
          <a:avLst>
            <a:gd name="adj1" fmla="val 13500000"/>
            <a:gd name="adj2" fmla="val 18900000"/>
            <a:gd name="adj3" fmla="val 496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A2CF-E6B2-42ED-BB46-3F8BCC8B238E}">
      <dsp:nvSpPr>
        <dsp:cNvPr id="0" name=""/>
        <dsp:cNvSpPr/>
      </dsp:nvSpPr>
      <dsp:spPr>
        <a:xfrm rot="16200000">
          <a:off x="4069949" y="1232982"/>
          <a:ext cx="3954164" cy="3954771"/>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3FB5B-A3DF-4FCA-9E8B-9CA49D9BDE20}">
      <dsp:nvSpPr>
        <dsp:cNvPr id="0" name=""/>
        <dsp:cNvSpPr/>
      </dsp:nvSpPr>
      <dsp:spPr>
        <a:xfrm>
          <a:off x="4537517" y="4668088"/>
          <a:ext cx="3002276" cy="79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kern="1200" err="1"/>
            <a:t>Quality</a:t>
          </a:r>
          <a:endParaRPr lang="nb-NO" sz="3600" kern="1200"/>
        </a:p>
      </dsp:txBody>
      <dsp:txXfrm>
        <a:off x="4537517" y="4668088"/>
        <a:ext cx="3002276" cy="791086"/>
      </dsp:txXfrm>
    </dsp:sp>
    <dsp:sp modelId="{5E84CA5E-753F-45A0-AA1F-FA43D9692E3A}">
      <dsp:nvSpPr>
        <dsp:cNvPr id="0" name=""/>
        <dsp:cNvSpPr/>
      </dsp:nvSpPr>
      <dsp:spPr>
        <a:xfrm rot="5400000">
          <a:off x="3943109" y="1232982"/>
          <a:ext cx="3954164" cy="3954771"/>
        </a:xfrm>
        <a:prstGeom prst="blockArc">
          <a:avLst>
            <a:gd name="adj1" fmla="val 13500000"/>
            <a:gd name="adj2" fmla="val 18900000"/>
            <a:gd name="adj3" fmla="val 49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AE105-8F60-4E9F-A0E0-8ECE5695BF84}">
      <dsp:nvSpPr>
        <dsp:cNvPr id="0" name=""/>
        <dsp:cNvSpPr/>
      </dsp:nvSpPr>
      <dsp:spPr>
        <a:xfrm rot="16200000">
          <a:off x="8011558" y="1232982"/>
          <a:ext cx="3954164" cy="3954771"/>
        </a:xfrm>
        <a:prstGeom prst="blockArc">
          <a:avLst>
            <a:gd name="adj1" fmla="val 13500000"/>
            <a:gd name="adj2" fmla="val 18900000"/>
            <a:gd name="adj3" fmla="val 496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38EBF-CEDA-4731-B155-9B13E759F9C9}">
      <dsp:nvSpPr>
        <dsp:cNvPr id="0" name=""/>
        <dsp:cNvSpPr/>
      </dsp:nvSpPr>
      <dsp:spPr>
        <a:xfrm>
          <a:off x="8190745" y="4668088"/>
          <a:ext cx="3002276" cy="79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kern="1200">
              <a:latin typeface="GT Alpina Fine Lt"/>
            </a:rPr>
            <a:t>Retrieval</a:t>
          </a:r>
          <a:endParaRPr lang="nb-NO" sz="3600" kern="1200"/>
        </a:p>
      </dsp:txBody>
      <dsp:txXfrm>
        <a:off x="8190745" y="4668088"/>
        <a:ext cx="3002276" cy="791086"/>
      </dsp:txXfrm>
    </dsp:sp>
    <dsp:sp modelId="{BB2F72B5-E692-477A-91FC-5FD45839398F}">
      <dsp:nvSpPr>
        <dsp:cNvPr id="0" name=""/>
        <dsp:cNvSpPr/>
      </dsp:nvSpPr>
      <dsp:spPr>
        <a:xfrm>
          <a:off x="4441047" y="2367904"/>
          <a:ext cx="1811704" cy="18117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nb-NO" sz="2000" kern="1200"/>
            <a:t>&gt;200 </a:t>
          </a:r>
          <a:r>
            <a:rPr lang="nb-NO" sz="2000" kern="1200">
              <a:latin typeface="GT Alpina Fine Lt"/>
            </a:rPr>
            <a:t>metadata fields</a:t>
          </a:r>
          <a:endParaRPr lang="nb-NO" sz="2000" kern="1200"/>
        </a:p>
      </dsp:txBody>
      <dsp:txXfrm>
        <a:off x="4694033" y="2581543"/>
        <a:ext cx="1044586" cy="1384426"/>
      </dsp:txXfrm>
    </dsp:sp>
    <dsp:sp modelId="{46FC6714-9DA3-4EF5-B807-0A5950C17DBF}">
      <dsp:nvSpPr>
        <dsp:cNvPr id="0" name=""/>
        <dsp:cNvSpPr/>
      </dsp:nvSpPr>
      <dsp:spPr>
        <a:xfrm>
          <a:off x="5746780" y="2367904"/>
          <a:ext cx="1811704" cy="18117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b-NO" sz="2000" kern="1200"/>
            <a:t>Standards</a:t>
          </a:r>
        </a:p>
        <a:p>
          <a:pPr marL="0" lvl="0" indent="0" algn="ctr" defTabSz="889000">
            <a:lnSpc>
              <a:spcPct val="90000"/>
            </a:lnSpc>
            <a:spcBef>
              <a:spcPct val="0"/>
            </a:spcBef>
            <a:spcAft>
              <a:spcPct val="35000"/>
            </a:spcAft>
            <a:buNone/>
          </a:pPr>
          <a:r>
            <a:rPr lang="nb-NO" sz="2000" kern="1200"/>
            <a:t>Rules</a:t>
          </a:r>
        </a:p>
      </dsp:txBody>
      <dsp:txXfrm>
        <a:off x="6260912" y="2581543"/>
        <a:ext cx="1044586" cy="1384426"/>
      </dsp:txXfrm>
    </dsp:sp>
    <dsp:sp modelId="{CDA7146A-B5A0-40F9-91AF-542748E5CE6F}">
      <dsp:nvSpPr>
        <dsp:cNvPr id="0" name=""/>
        <dsp:cNvSpPr/>
      </dsp:nvSpPr>
      <dsp:spPr>
        <a:xfrm>
          <a:off x="1028767" y="1723066"/>
          <a:ext cx="1165014" cy="11650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Publisher</a:t>
          </a:r>
        </a:p>
      </dsp:txBody>
      <dsp:txXfrm>
        <a:off x="1199379" y="1893679"/>
        <a:ext cx="823790" cy="823794"/>
      </dsp:txXfrm>
    </dsp:sp>
    <dsp:sp modelId="{B0A4BE11-8DF1-4DDE-B78F-29FA06059110}">
      <dsp:nvSpPr>
        <dsp:cNvPr id="0" name=""/>
        <dsp:cNvSpPr/>
      </dsp:nvSpPr>
      <dsp:spPr>
        <a:xfrm>
          <a:off x="1170149" y="3045871"/>
          <a:ext cx="332861" cy="3329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04498F5-9362-4053-ADA6-8D203E0BBB2C}">
      <dsp:nvSpPr>
        <dsp:cNvPr id="0" name=""/>
        <dsp:cNvSpPr/>
      </dsp:nvSpPr>
      <dsp:spPr>
        <a:xfrm>
          <a:off x="2254175" y="1759501"/>
          <a:ext cx="332861" cy="33290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933FBC6-C034-4F1A-8175-2940417ACF33}">
      <dsp:nvSpPr>
        <dsp:cNvPr id="0" name=""/>
        <dsp:cNvSpPr/>
      </dsp:nvSpPr>
      <dsp:spPr>
        <a:xfrm>
          <a:off x="2254453" y="2106215"/>
          <a:ext cx="1165014" cy="11650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Bokbasen</a:t>
          </a:r>
        </a:p>
      </dsp:txBody>
      <dsp:txXfrm>
        <a:off x="2425065" y="2276828"/>
        <a:ext cx="823790" cy="823794"/>
      </dsp:txXfrm>
    </dsp:sp>
    <dsp:sp modelId="{A36EAB1F-C387-48ED-8D0E-CC15FDF2D6C4}">
      <dsp:nvSpPr>
        <dsp:cNvPr id="0" name=""/>
        <dsp:cNvSpPr/>
      </dsp:nvSpPr>
      <dsp:spPr>
        <a:xfrm>
          <a:off x="3206002" y="3288865"/>
          <a:ext cx="332861" cy="3329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C17917-F638-4478-AA51-DEB2A521E326}">
      <dsp:nvSpPr>
        <dsp:cNvPr id="0" name=""/>
        <dsp:cNvSpPr/>
      </dsp:nvSpPr>
      <dsp:spPr>
        <a:xfrm>
          <a:off x="755743" y="3496306"/>
          <a:ext cx="1165014" cy="11650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err="1"/>
            <a:t>Distributor</a:t>
          </a:r>
          <a:endParaRPr lang="nb-NO" sz="1200" kern="1200"/>
        </a:p>
      </dsp:txBody>
      <dsp:txXfrm>
        <a:off x="926355" y="3666919"/>
        <a:ext cx="823790" cy="823794"/>
      </dsp:txXfrm>
    </dsp:sp>
    <dsp:sp modelId="{2F509FD1-37DE-4652-8D07-278BBCABEBF5}">
      <dsp:nvSpPr>
        <dsp:cNvPr id="0" name=""/>
        <dsp:cNvSpPr/>
      </dsp:nvSpPr>
      <dsp:spPr>
        <a:xfrm>
          <a:off x="2042936" y="3403457"/>
          <a:ext cx="1165014" cy="116502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Legal </a:t>
          </a:r>
          <a:r>
            <a:rPr lang="nb-NO" sz="1200" kern="1200" err="1"/>
            <a:t>deposit</a:t>
          </a:r>
          <a:r>
            <a:rPr lang="nb-NO" sz="1200" kern="1200"/>
            <a:t> files</a:t>
          </a:r>
        </a:p>
      </dsp:txBody>
      <dsp:txXfrm>
        <a:off x="2213548" y="3574070"/>
        <a:ext cx="823790" cy="823794"/>
      </dsp:txXfrm>
    </dsp:sp>
    <dsp:sp modelId="{960F2BF0-86F4-4879-A253-194C0C197A70}">
      <dsp:nvSpPr>
        <dsp:cNvPr id="0" name=""/>
        <dsp:cNvSpPr/>
      </dsp:nvSpPr>
      <dsp:spPr>
        <a:xfrm>
          <a:off x="1652464" y="2966538"/>
          <a:ext cx="572209" cy="57207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6A18DB6-92B6-4573-8119-56AE8D11EB98}">
      <dsp:nvSpPr>
        <dsp:cNvPr id="0" name=""/>
        <dsp:cNvSpPr/>
      </dsp:nvSpPr>
      <dsp:spPr>
        <a:xfrm>
          <a:off x="796376" y="3259189"/>
          <a:ext cx="250202" cy="2500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09FF4C0-6345-4622-8AE2-8D3F7982D5AC}">
      <dsp:nvSpPr>
        <dsp:cNvPr id="0" name=""/>
        <dsp:cNvSpPr/>
      </dsp:nvSpPr>
      <dsp:spPr>
        <a:xfrm>
          <a:off x="8531777" y="2050572"/>
          <a:ext cx="2309443" cy="23090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nb-NO" sz="1200" kern="1200">
              <a:solidFill>
                <a:schemeClr val="tx1"/>
              </a:solidFill>
              <a:latin typeface="GT Alpina Fine Lt"/>
            </a:rPr>
            <a:t>Metadata well</a:t>
          </a:r>
          <a:br>
            <a:rPr lang="nb-NO" sz="1200" kern="1200">
              <a:solidFill>
                <a:schemeClr val="tx1"/>
              </a:solidFill>
            </a:rPr>
          </a:br>
          <a:r>
            <a:rPr lang="nb-NO" sz="1200" kern="1200">
              <a:solidFill>
                <a:schemeClr val="tx1"/>
              </a:solidFill>
            </a:rPr>
            <a:t>Libraries</a:t>
          </a:r>
        </a:p>
        <a:p>
          <a:pPr marL="0" lvl="0" indent="0" algn="ctr" defTabSz="533400">
            <a:lnSpc>
              <a:spcPct val="90000"/>
            </a:lnSpc>
            <a:spcBef>
              <a:spcPct val="0"/>
            </a:spcBef>
            <a:spcAft>
              <a:spcPct val="35000"/>
            </a:spcAft>
            <a:buNone/>
          </a:pPr>
          <a:r>
            <a:rPr lang="nb-NO" sz="1200" kern="1200">
              <a:solidFill>
                <a:schemeClr val="tx1"/>
              </a:solidFill>
            </a:rPr>
            <a:t>Bokbasen Search</a:t>
          </a:r>
        </a:p>
        <a:p>
          <a:pPr marL="0" lvl="0" indent="0" algn="ctr" defTabSz="533400">
            <a:lnSpc>
              <a:spcPct val="90000"/>
            </a:lnSpc>
            <a:spcBef>
              <a:spcPct val="0"/>
            </a:spcBef>
            <a:spcAft>
              <a:spcPct val="35000"/>
            </a:spcAft>
            <a:buNone/>
          </a:pPr>
          <a:r>
            <a:rPr lang="nb-NO" sz="1200" kern="1200">
              <a:solidFill>
                <a:schemeClr val="tx1"/>
              </a:solidFill>
            </a:rPr>
            <a:t>Online / </a:t>
          </a:r>
          <a:r>
            <a:rPr lang="nb-NO" sz="1200" kern="1200" err="1">
              <a:solidFill>
                <a:schemeClr val="tx1"/>
              </a:solidFill>
            </a:rPr>
            <a:t>retailers</a:t>
          </a:r>
          <a:endParaRPr lang="nb-NO" sz="1200" kern="1200">
            <a:solidFill>
              <a:schemeClr val="tx1"/>
            </a:solidFill>
          </a:endParaRPr>
        </a:p>
        <a:p>
          <a:pPr marL="0" lvl="0" indent="0" algn="ctr" defTabSz="533400">
            <a:lnSpc>
              <a:spcPct val="90000"/>
            </a:lnSpc>
            <a:spcBef>
              <a:spcPct val="0"/>
            </a:spcBef>
            <a:spcAft>
              <a:spcPct val="35000"/>
            </a:spcAft>
            <a:buNone/>
          </a:pPr>
          <a:r>
            <a:rPr lang="nb-NO" sz="1200" kern="1200">
              <a:solidFill>
                <a:schemeClr val="tx1"/>
              </a:solidFill>
            </a:rPr>
            <a:t>Publishers</a:t>
          </a:r>
        </a:p>
        <a:p>
          <a:pPr marL="0" lvl="0" indent="0" algn="ctr" defTabSz="533400">
            <a:lnSpc>
              <a:spcPct val="90000"/>
            </a:lnSpc>
            <a:spcBef>
              <a:spcPct val="0"/>
            </a:spcBef>
            <a:spcAft>
              <a:spcPct val="35000"/>
            </a:spcAft>
            <a:buNone/>
          </a:pPr>
          <a:r>
            <a:rPr lang="nb-NO" sz="1200" kern="1200" dirty="0" err="1">
              <a:solidFill>
                <a:schemeClr val="tx1"/>
              </a:solidFill>
            </a:rPr>
            <a:t>Streaming</a:t>
          </a:r>
          <a:r>
            <a:rPr lang="nb-NO" sz="1200" kern="1200" dirty="0">
              <a:solidFill>
                <a:schemeClr val="tx1"/>
              </a:solidFill>
            </a:rPr>
            <a:t> services</a:t>
          </a:r>
        </a:p>
        <a:p>
          <a:pPr marL="0" lvl="0" indent="0" algn="ctr" defTabSz="533400">
            <a:lnSpc>
              <a:spcPct val="90000"/>
            </a:lnSpc>
            <a:spcBef>
              <a:spcPct val="0"/>
            </a:spcBef>
            <a:spcAft>
              <a:spcPct val="35000"/>
            </a:spcAft>
            <a:buNone/>
          </a:pPr>
          <a:r>
            <a:rPr lang="nb-NO" sz="1200" kern="1200" dirty="0">
              <a:solidFill>
                <a:schemeClr val="tx1"/>
              </a:solidFill>
            </a:rPr>
            <a:t>Legal </a:t>
          </a:r>
          <a:r>
            <a:rPr lang="nb-NO" sz="1200" kern="1200" dirty="0" err="1">
              <a:solidFill>
                <a:schemeClr val="tx1"/>
              </a:solidFill>
            </a:rPr>
            <a:t>deposit</a:t>
          </a:r>
          <a:endParaRPr lang="nb-NO" sz="1200" kern="1200" dirty="0">
            <a:solidFill>
              <a:schemeClr val="tx1"/>
            </a:solidFill>
          </a:endParaRPr>
        </a:p>
      </dsp:txBody>
      <dsp:txXfrm>
        <a:off x="8869987" y="2388721"/>
        <a:ext cx="1633023" cy="1632727"/>
      </dsp:txXfrm>
    </dsp:sp>
    <dsp:sp modelId="{5C5E83A2-76C6-413A-80A6-E7836A41FF8D}">
      <dsp:nvSpPr>
        <dsp:cNvPr id="0" name=""/>
        <dsp:cNvSpPr/>
      </dsp:nvSpPr>
      <dsp:spPr>
        <a:xfrm>
          <a:off x="743090" y="4668088"/>
          <a:ext cx="3002276" cy="791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kern="1200" dirty="0"/>
            <a:t>Metadata</a:t>
          </a:r>
        </a:p>
      </dsp:txBody>
      <dsp:txXfrm>
        <a:off x="743090" y="4668088"/>
        <a:ext cx="3002276" cy="791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6120-08A0-470A-97C1-AF11F8F8A555}">
      <dsp:nvSpPr>
        <dsp:cNvPr id="0" name=""/>
        <dsp:cNvSpPr/>
      </dsp:nvSpPr>
      <dsp:spPr>
        <a:xfrm>
          <a:off x="0" y="332173"/>
          <a:ext cx="10753725"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41E17F-964A-49EE-8EE0-307D29F576D6}">
      <dsp:nvSpPr>
        <dsp:cNvPr id="0" name=""/>
        <dsp:cNvSpPr/>
      </dsp:nvSpPr>
      <dsp:spPr>
        <a:xfrm>
          <a:off x="537686" y="7453"/>
          <a:ext cx="7527607"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26" tIns="0" rIns="284526" bIns="0" numCol="1" spcCol="1270" anchor="ctr" anchorCtr="0">
          <a:noAutofit/>
        </a:bodyPr>
        <a:lstStyle/>
        <a:p>
          <a:pPr marL="0" lvl="0" indent="0" algn="l" defTabSz="977900">
            <a:lnSpc>
              <a:spcPct val="90000"/>
            </a:lnSpc>
            <a:spcBef>
              <a:spcPct val="0"/>
            </a:spcBef>
            <a:spcAft>
              <a:spcPct val="35000"/>
            </a:spcAft>
            <a:buNone/>
          </a:pPr>
          <a:r>
            <a:rPr lang="nb-NO" sz="2200" kern="1200" dirty="0" err="1">
              <a:solidFill>
                <a:srgbClr val="003306"/>
              </a:solidFill>
            </a:rPr>
            <a:t>Moving</a:t>
          </a:r>
          <a:r>
            <a:rPr lang="nb-NO" sz="2200" kern="1200" dirty="0">
              <a:solidFill>
                <a:srgbClr val="003306"/>
              </a:solidFill>
            </a:rPr>
            <a:t> from AACR2 to RDA </a:t>
          </a:r>
          <a:r>
            <a:rPr lang="nb-NO" sz="2200" kern="1200" dirty="0" err="1">
              <a:solidFill>
                <a:srgbClr val="003306"/>
              </a:solidFill>
            </a:rPr>
            <a:t>principles</a:t>
          </a:r>
          <a:endParaRPr lang="nb-NO" sz="2200" kern="1200" dirty="0">
            <a:solidFill>
              <a:srgbClr val="003306"/>
            </a:solidFill>
          </a:endParaRPr>
        </a:p>
      </dsp:txBody>
      <dsp:txXfrm>
        <a:off x="569389" y="39156"/>
        <a:ext cx="7464201" cy="586034"/>
      </dsp:txXfrm>
    </dsp:sp>
    <dsp:sp modelId="{DA79C71D-4F9D-4B08-A0B2-972F4E7B4513}">
      <dsp:nvSpPr>
        <dsp:cNvPr id="0" name=""/>
        <dsp:cNvSpPr/>
      </dsp:nvSpPr>
      <dsp:spPr>
        <a:xfrm>
          <a:off x="0" y="1330093"/>
          <a:ext cx="10753725"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54143-DC0D-49F2-8C1D-5FC09B151DE8}">
      <dsp:nvSpPr>
        <dsp:cNvPr id="0" name=""/>
        <dsp:cNvSpPr/>
      </dsp:nvSpPr>
      <dsp:spPr>
        <a:xfrm>
          <a:off x="537686" y="1005373"/>
          <a:ext cx="7527607"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26" tIns="0" rIns="284526" bIns="0" numCol="1" spcCol="1270" anchor="ctr" anchorCtr="0">
          <a:noAutofit/>
        </a:bodyPr>
        <a:lstStyle/>
        <a:p>
          <a:pPr marL="0" lvl="0" indent="0" algn="l" defTabSz="977900">
            <a:lnSpc>
              <a:spcPct val="90000"/>
            </a:lnSpc>
            <a:spcBef>
              <a:spcPct val="0"/>
            </a:spcBef>
            <a:spcAft>
              <a:spcPct val="35000"/>
            </a:spcAft>
            <a:buNone/>
          </a:pPr>
          <a:r>
            <a:rPr lang="nb-NO" sz="2200" kern="1200" dirty="0" err="1">
              <a:solidFill>
                <a:srgbClr val="003306"/>
              </a:solidFill>
            </a:rPr>
            <a:t>Replacing</a:t>
          </a:r>
          <a:r>
            <a:rPr lang="nb-NO" sz="2200" kern="1200" dirty="0">
              <a:solidFill>
                <a:srgbClr val="003306"/>
              </a:solidFill>
            </a:rPr>
            <a:t> </a:t>
          </a:r>
          <a:r>
            <a:rPr lang="nb-NO" sz="2200" kern="1200" dirty="0" err="1">
              <a:solidFill>
                <a:srgbClr val="003306"/>
              </a:solidFill>
            </a:rPr>
            <a:t>legacy</a:t>
          </a:r>
          <a:r>
            <a:rPr lang="nb-NO" sz="2200" kern="1200" dirty="0">
              <a:solidFill>
                <a:srgbClr val="003306"/>
              </a:solidFill>
            </a:rPr>
            <a:t> systems</a:t>
          </a:r>
        </a:p>
      </dsp:txBody>
      <dsp:txXfrm>
        <a:off x="569389" y="1037076"/>
        <a:ext cx="7464201" cy="586034"/>
      </dsp:txXfrm>
    </dsp:sp>
    <dsp:sp modelId="{1BEF35C4-1839-4EF6-9FED-B754BD477F18}">
      <dsp:nvSpPr>
        <dsp:cNvPr id="0" name=""/>
        <dsp:cNvSpPr/>
      </dsp:nvSpPr>
      <dsp:spPr>
        <a:xfrm>
          <a:off x="0" y="2328013"/>
          <a:ext cx="10753725"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2B0FF-EAFB-4420-A248-96A88F57A2DE}">
      <dsp:nvSpPr>
        <dsp:cNvPr id="0" name=""/>
        <dsp:cNvSpPr/>
      </dsp:nvSpPr>
      <dsp:spPr>
        <a:xfrm>
          <a:off x="537686" y="2003293"/>
          <a:ext cx="7527607"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26" tIns="0" rIns="284526" bIns="0" numCol="1" spcCol="1270" anchor="ctr" anchorCtr="0">
          <a:noAutofit/>
        </a:bodyPr>
        <a:lstStyle/>
        <a:p>
          <a:pPr marL="0" lvl="0" indent="0" algn="l" defTabSz="977900">
            <a:lnSpc>
              <a:spcPct val="90000"/>
            </a:lnSpc>
            <a:spcBef>
              <a:spcPct val="0"/>
            </a:spcBef>
            <a:spcAft>
              <a:spcPct val="35000"/>
            </a:spcAft>
            <a:buNone/>
          </a:pPr>
          <a:r>
            <a:rPr lang="nb-NO" sz="2200" kern="1200" dirty="0">
              <a:solidFill>
                <a:srgbClr val="003306"/>
              </a:solidFill>
            </a:rPr>
            <a:t>Goal: </a:t>
          </a:r>
          <a:r>
            <a:rPr lang="nb-NO" sz="2200" kern="1200" dirty="0" err="1">
              <a:solidFill>
                <a:srgbClr val="003306"/>
              </a:solidFill>
            </a:rPr>
            <a:t>increase</a:t>
          </a:r>
          <a:r>
            <a:rPr lang="nb-NO" sz="2200" kern="1200" dirty="0">
              <a:solidFill>
                <a:srgbClr val="003306"/>
              </a:solidFill>
            </a:rPr>
            <a:t> </a:t>
          </a:r>
          <a:r>
            <a:rPr lang="nb-NO" sz="2200" kern="1200" dirty="0" err="1">
              <a:solidFill>
                <a:srgbClr val="003306"/>
              </a:solidFill>
            </a:rPr>
            <a:t>efficiency</a:t>
          </a:r>
          <a:r>
            <a:rPr lang="nb-NO" sz="2200" kern="1200" dirty="0">
              <a:solidFill>
                <a:srgbClr val="003306"/>
              </a:solidFill>
            </a:rPr>
            <a:t>, and </a:t>
          </a:r>
          <a:r>
            <a:rPr lang="nb-NO" sz="2200" kern="1200" dirty="0" err="1">
              <a:solidFill>
                <a:srgbClr val="003306"/>
              </a:solidFill>
            </a:rPr>
            <a:t>consistency</a:t>
          </a:r>
          <a:endParaRPr lang="nb-NO" sz="2200" kern="1200" dirty="0">
            <a:solidFill>
              <a:srgbClr val="003306"/>
            </a:solidFill>
          </a:endParaRPr>
        </a:p>
      </dsp:txBody>
      <dsp:txXfrm>
        <a:off x="569389" y="2034996"/>
        <a:ext cx="7464201" cy="586034"/>
      </dsp:txXfrm>
    </dsp:sp>
    <dsp:sp modelId="{1AB2D5E2-AD3E-4C7A-9863-79E3E77E4638}">
      <dsp:nvSpPr>
        <dsp:cNvPr id="0" name=""/>
        <dsp:cNvSpPr/>
      </dsp:nvSpPr>
      <dsp:spPr>
        <a:xfrm>
          <a:off x="0" y="3325933"/>
          <a:ext cx="10753725"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10B62E-3E55-43CE-A8C4-D6EC969EA461}">
      <dsp:nvSpPr>
        <dsp:cNvPr id="0" name=""/>
        <dsp:cNvSpPr/>
      </dsp:nvSpPr>
      <dsp:spPr>
        <a:xfrm>
          <a:off x="537686" y="3001213"/>
          <a:ext cx="7527607"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26" tIns="0" rIns="284526" bIns="0" numCol="1" spcCol="1270" anchor="ctr" anchorCtr="0">
          <a:noAutofit/>
        </a:bodyPr>
        <a:lstStyle/>
        <a:p>
          <a:pPr marL="0" lvl="0" indent="0" algn="l" defTabSz="977900">
            <a:lnSpc>
              <a:spcPct val="90000"/>
            </a:lnSpc>
            <a:spcBef>
              <a:spcPct val="0"/>
            </a:spcBef>
            <a:spcAft>
              <a:spcPct val="35000"/>
            </a:spcAft>
            <a:buNone/>
          </a:pPr>
          <a:r>
            <a:rPr lang="nb-NO" sz="2200" kern="1200" dirty="0" err="1">
              <a:solidFill>
                <a:srgbClr val="003306"/>
              </a:solidFill>
            </a:rPr>
            <a:t>Built</a:t>
          </a:r>
          <a:r>
            <a:rPr lang="nb-NO" sz="2200" kern="1200" dirty="0">
              <a:solidFill>
                <a:srgbClr val="003306"/>
              </a:solidFill>
            </a:rPr>
            <a:t> </a:t>
          </a:r>
          <a:r>
            <a:rPr lang="nb-NO" sz="2200" kern="1200" dirty="0" err="1">
              <a:solidFill>
                <a:srgbClr val="003306"/>
              </a:solidFill>
            </a:rPr>
            <a:t>our</a:t>
          </a:r>
          <a:r>
            <a:rPr lang="nb-NO" sz="2200" kern="1200" dirty="0">
              <a:solidFill>
                <a:srgbClr val="003306"/>
              </a:solidFill>
            </a:rPr>
            <a:t> </a:t>
          </a:r>
          <a:r>
            <a:rPr lang="nb-NO" sz="2200" kern="1200" dirty="0" err="1">
              <a:solidFill>
                <a:srgbClr val="003306"/>
              </a:solidFill>
            </a:rPr>
            <a:t>own</a:t>
          </a:r>
          <a:r>
            <a:rPr lang="nb-NO" sz="2200" kern="1200" dirty="0">
              <a:solidFill>
                <a:srgbClr val="003306"/>
              </a:solidFill>
            </a:rPr>
            <a:t> systems: Ebba and Meta</a:t>
          </a:r>
        </a:p>
      </dsp:txBody>
      <dsp:txXfrm>
        <a:off x="569389" y="3032916"/>
        <a:ext cx="7464201"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A19C-BE6F-429A-B15B-B73EDBE65E1A}">
      <dsp:nvSpPr>
        <dsp:cNvPr id="0" name=""/>
        <dsp:cNvSpPr/>
      </dsp:nvSpPr>
      <dsp:spPr>
        <a:xfrm>
          <a:off x="0" y="1416986"/>
          <a:ext cx="9442634"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E4ED7-4F66-4221-8601-5B11DF5C820D}">
      <dsp:nvSpPr>
        <dsp:cNvPr id="0" name=""/>
        <dsp:cNvSpPr/>
      </dsp:nvSpPr>
      <dsp:spPr>
        <a:xfrm>
          <a:off x="472131" y="1092266"/>
          <a:ext cx="6609843"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836" tIns="0" rIns="249836" bIns="0" numCol="1" spcCol="1270" anchor="ctr" anchorCtr="0">
          <a:noAutofit/>
        </a:bodyPr>
        <a:lstStyle/>
        <a:p>
          <a:pPr marL="0" lvl="0" indent="0" algn="l" defTabSz="977900">
            <a:lnSpc>
              <a:spcPct val="90000"/>
            </a:lnSpc>
            <a:spcBef>
              <a:spcPct val="0"/>
            </a:spcBef>
            <a:spcAft>
              <a:spcPct val="35000"/>
            </a:spcAft>
            <a:buNone/>
          </a:pPr>
          <a:r>
            <a:rPr lang="nb-NO" sz="2200" kern="1200" dirty="0">
              <a:solidFill>
                <a:srgbClr val="003306"/>
              </a:solidFill>
            </a:rPr>
            <a:t>Focus </a:t>
          </a:r>
          <a:r>
            <a:rPr lang="nb-NO" sz="2200" kern="1200" dirty="0" err="1">
              <a:solidFill>
                <a:srgbClr val="003306"/>
              </a:solidFill>
            </a:rPr>
            <a:t>on</a:t>
          </a:r>
          <a:r>
            <a:rPr lang="nb-NO" sz="2200" kern="1200" dirty="0">
              <a:solidFill>
                <a:srgbClr val="003306"/>
              </a:solidFill>
            </a:rPr>
            <a:t> </a:t>
          </a:r>
          <a:r>
            <a:rPr lang="nb-NO" sz="2200" kern="1200" dirty="0" err="1">
              <a:solidFill>
                <a:srgbClr val="003306"/>
              </a:solidFill>
            </a:rPr>
            <a:t>Work</a:t>
          </a:r>
          <a:r>
            <a:rPr lang="nb-NO" sz="2200" kern="1200" dirty="0">
              <a:solidFill>
                <a:srgbClr val="003306"/>
              </a:solidFill>
            </a:rPr>
            <a:t>, Expression and </a:t>
          </a:r>
          <a:r>
            <a:rPr lang="nb-NO" sz="2200" kern="1200" dirty="0" err="1">
              <a:solidFill>
                <a:srgbClr val="003306"/>
              </a:solidFill>
            </a:rPr>
            <a:t>Manifestation</a:t>
          </a:r>
          <a:endParaRPr lang="nb-NO" sz="2200" kern="1200" dirty="0">
            <a:solidFill>
              <a:srgbClr val="003306"/>
            </a:solidFill>
          </a:endParaRPr>
        </a:p>
      </dsp:txBody>
      <dsp:txXfrm>
        <a:off x="503834" y="1123969"/>
        <a:ext cx="6546437" cy="586034"/>
      </dsp:txXfrm>
    </dsp:sp>
    <dsp:sp modelId="{87622EF0-5CD3-485D-A593-316671998D49}">
      <dsp:nvSpPr>
        <dsp:cNvPr id="0" name=""/>
        <dsp:cNvSpPr/>
      </dsp:nvSpPr>
      <dsp:spPr>
        <a:xfrm>
          <a:off x="0" y="2414906"/>
          <a:ext cx="9442634"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DC732-0CA5-4547-8351-8305F0BA0C8B}">
      <dsp:nvSpPr>
        <dsp:cNvPr id="0" name=""/>
        <dsp:cNvSpPr/>
      </dsp:nvSpPr>
      <dsp:spPr>
        <a:xfrm>
          <a:off x="472131" y="2090186"/>
          <a:ext cx="6609843"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836" tIns="0" rIns="249836" bIns="0" numCol="1" spcCol="1270" anchor="ctr" anchorCtr="0">
          <a:noAutofit/>
        </a:bodyPr>
        <a:lstStyle/>
        <a:p>
          <a:pPr marL="0" lvl="0" indent="0" algn="l" defTabSz="977900">
            <a:lnSpc>
              <a:spcPct val="90000"/>
            </a:lnSpc>
            <a:spcBef>
              <a:spcPct val="0"/>
            </a:spcBef>
            <a:spcAft>
              <a:spcPct val="35000"/>
            </a:spcAft>
            <a:buNone/>
          </a:pPr>
          <a:r>
            <a:rPr lang="nb-NO" sz="2200" kern="1200" dirty="0">
              <a:solidFill>
                <a:srgbClr val="003306"/>
              </a:solidFill>
            </a:rPr>
            <a:t>Agile </a:t>
          </a:r>
          <a:r>
            <a:rPr lang="nb-NO" sz="2200" kern="1200" dirty="0" err="1">
              <a:solidFill>
                <a:srgbClr val="003306"/>
              </a:solidFill>
            </a:rPr>
            <a:t>approach</a:t>
          </a:r>
          <a:endParaRPr lang="nb-NO" sz="2200" kern="1200" dirty="0">
            <a:solidFill>
              <a:srgbClr val="003306"/>
            </a:solidFill>
          </a:endParaRPr>
        </a:p>
      </dsp:txBody>
      <dsp:txXfrm>
        <a:off x="503834" y="2121889"/>
        <a:ext cx="6546437" cy="586034"/>
      </dsp:txXfrm>
    </dsp:sp>
    <dsp:sp modelId="{DA526880-9C34-488C-8DBC-2F081E2EB6A3}">
      <dsp:nvSpPr>
        <dsp:cNvPr id="0" name=""/>
        <dsp:cNvSpPr/>
      </dsp:nvSpPr>
      <dsp:spPr>
        <a:xfrm>
          <a:off x="0" y="3412827"/>
          <a:ext cx="9442634"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46EA6-69F8-49AE-9601-A15A505D377E}">
      <dsp:nvSpPr>
        <dsp:cNvPr id="0" name=""/>
        <dsp:cNvSpPr/>
      </dsp:nvSpPr>
      <dsp:spPr>
        <a:xfrm>
          <a:off x="472131" y="3088106"/>
          <a:ext cx="6609843"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836" tIns="0" rIns="249836" bIns="0" numCol="1" spcCol="1270" anchor="ctr" anchorCtr="0">
          <a:noAutofit/>
        </a:bodyPr>
        <a:lstStyle/>
        <a:p>
          <a:pPr marL="0" lvl="0" indent="0" algn="l" defTabSz="977900">
            <a:lnSpc>
              <a:spcPct val="90000"/>
            </a:lnSpc>
            <a:spcBef>
              <a:spcPct val="0"/>
            </a:spcBef>
            <a:spcAft>
              <a:spcPct val="35000"/>
            </a:spcAft>
            <a:buNone/>
          </a:pPr>
          <a:r>
            <a:rPr lang="nb-NO" sz="2200" kern="1200" dirty="0" err="1">
              <a:solidFill>
                <a:srgbClr val="003306"/>
              </a:solidFill>
            </a:rPr>
            <a:t>Balancing</a:t>
          </a:r>
          <a:r>
            <a:rPr lang="nb-NO" sz="2200" kern="1200" dirty="0">
              <a:solidFill>
                <a:srgbClr val="003306"/>
              </a:solidFill>
            </a:rPr>
            <a:t> </a:t>
          </a:r>
          <a:r>
            <a:rPr lang="nb-NO" sz="2200" kern="1200" dirty="0" err="1">
              <a:solidFill>
                <a:srgbClr val="003306"/>
              </a:solidFill>
            </a:rPr>
            <a:t>the</a:t>
          </a:r>
          <a:r>
            <a:rPr lang="nb-NO" sz="2200" kern="1200" dirty="0">
              <a:solidFill>
                <a:srgbClr val="003306"/>
              </a:solidFill>
            </a:rPr>
            <a:t> </a:t>
          </a:r>
          <a:r>
            <a:rPr lang="nb-NO" sz="2200" kern="1200" dirty="0" err="1">
              <a:solidFill>
                <a:srgbClr val="003306"/>
              </a:solidFill>
            </a:rPr>
            <a:t>needs</a:t>
          </a:r>
          <a:r>
            <a:rPr lang="nb-NO" sz="2200" kern="1200" dirty="0">
              <a:solidFill>
                <a:srgbClr val="003306"/>
              </a:solidFill>
            </a:rPr>
            <a:t> </a:t>
          </a:r>
          <a:r>
            <a:rPr lang="nb-NO" sz="2200" kern="1200" dirty="0" err="1">
              <a:solidFill>
                <a:srgbClr val="003306"/>
              </a:solidFill>
            </a:rPr>
            <a:t>of</a:t>
          </a:r>
          <a:r>
            <a:rPr lang="nb-NO" sz="2200" kern="1200" dirty="0">
              <a:solidFill>
                <a:srgbClr val="003306"/>
              </a:solidFill>
            </a:rPr>
            <a:t> </a:t>
          </a:r>
          <a:r>
            <a:rPr lang="nb-NO" sz="2200" kern="1200" dirty="0" err="1">
              <a:solidFill>
                <a:srgbClr val="003306"/>
              </a:solidFill>
            </a:rPr>
            <a:t>commercial</a:t>
          </a:r>
          <a:r>
            <a:rPr lang="nb-NO" sz="2200" kern="1200" dirty="0">
              <a:solidFill>
                <a:srgbClr val="003306"/>
              </a:solidFill>
            </a:rPr>
            <a:t> </a:t>
          </a:r>
          <a:r>
            <a:rPr lang="nb-NO" sz="2200" kern="1200" dirty="0" err="1">
              <a:solidFill>
                <a:srgbClr val="003306"/>
              </a:solidFill>
            </a:rPr>
            <a:t>actors</a:t>
          </a:r>
          <a:r>
            <a:rPr lang="nb-NO" sz="2200" kern="1200" dirty="0">
              <a:solidFill>
                <a:srgbClr val="003306"/>
              </a:solidFill>
            </a:rPr>
            <a:t> </a:t>
          </a:r>
          <a:r>
            <a:rPr lang="nb-NO" sz="2200" kern="1200" dirty="0" err="1">
              <a:solidFill>
                <a:srgbClr val="003306"/>
              </a:solidFill>
            </a:rPr>
            <a:t>vs</a:t>
          </a:r>
          <a:r>
            <a:rPr lang="nb-NO" sz="2200" kern="1200" dirty="0">
              <a:solidFill>
                <a:srgbClr val="003306"/>
              </a:solidFill>
            </a:rPr>
            <a:t> </a:t>
          </a:r>
          <a:r>
            <a:rPr lang="nb-NO" sz="2200" kern="1200" dirty="0" err="1">
              <a:solidFill>
                <a:srgbClr val="003306"/>
              </a:solidFill>
            </a:rPr>
            <a:t>libraries</a:t>
          </a:r>
          <a:endParaRPr lang="nb-NO" sz="2200" kern="1200" dirty="0">
            <a:solidFill>
              <a:srgbClr val="003306"/>
            </a:solidFill>
          </a:endParaRPr>
        </a:p>
      </dsp:txBody>
      <dsp:txXfrm>
        <a:off x="503834" y="3119809"/>
        <a:ext cx="6546437" cy="586034"/>
      </dsp:txXfrm>
    </dsp:sp>
    <dsp:sp modelId="{9ED166F4-A967-467A-BBA3-97D6DC549225}">
      <dsp:nvSpPr>
        <dsp:cNvPr id="0" name=""/>
        <dsp:cNvSpPr/>
      </dsp:nvSpPr>
      <dsp:spPr>
        <a:xfrm>
          <a:off x="0" y="4410747"/>
          <a:ext cx="9442634"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FAD5F-022F-427B-8A9F-A5754AB81331}">
      <dsp:nvSpPr>
        <dsp:cNvPr id="0" name=""/>
        <dsp:cNvSpPr/>
      </dsp:nvSpPr>
      <dsp:spPr>
        <a:xfrm>
          <a:off x="469336" y="4118395"/>
          <a:ext cx="6609843"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836" tIns="0" rIns="249836" bIns="0" numCol="1" spcCol="1270" anchor="ctr" anchorCtr="0">
          <a:noAutofit/>
        </a:bodyPr>
        <a:lstStyle/>
        <a:p>
          <a:pPr marL="0" lvl="0" indent="0" algn="l" defTabSz="977900">
            <a:lnSpc>
              <a:spcPct val="90000"/>
            </a:lnSpc>
            <a:spcBef>
              <a:spcPct val="0"/>
            </a:spcBef>
            <a:spcAft>
              <a:spcPct val="35000"/>
            </a:spcAft>
            <a:buNone/>
          </a:pPr>
          <a:r>
            <a:rPr lang="nb-NO" sz="2200" kern="1200" dirty="0">
              <a:solidFill>
                <a:srgbClr val="003306"/>
              </a:solidFill>
            </a:rPr>
            <a:t>Preparing for </a:t>
          </a:r>
          <a:r>
            <a:rPr lang="nb-NO" sz="2200" kern="1200" dirty="0" err="1">
              <a:solidFill>
                <a:srgbClr val="003306"/>
              </a:solidFill>
            </a:rPr>
            <a:t>transition</a:t>
          </a:r>
          <a:r>
            <a:rPr lang="nb-NO" sz="2200" kern="1200" dirty="0">
              <a:solidFill>
                <a:srgbClr val="003306"/>
              </a:solidFill>
            </a:rPr>
            <a:t> to </a:t>
          </a:r>
          <a:r>
            <a:rPr lang="nb-NO" sz="2200" kern="1200" dirty="0" err="1">
              <a:solidFill>
                <a:srgbClr val="003306"/>
              </a:solidFill>
            </a:rPr>
            <a:t>linked</a:t>
          </a:r>
          <a:r>
            <a:rPr lang="nb-NO" sz="2200" kern="1200" dirty="0">
              <a:solidFill>
                <a:srgbClr val="003306"/>
              </a:solidFill>
            </a:rPr>
            <a:t> data</a:t>
          </a:r>
        </a:p>
      </dsp:txBody>
      <dsp:txXfrm>
        <a:off x="501039" y="4150098"/>
        <a:ext cx="6546437" cy="586034"/>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AB917-5ED2-42A3-9899-0C585632D767}" type="datetimeFigureOut">
              <a:rPr lang="nb-NO" smtClean="0"/>
              <a:t>15.05.2026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6D151-40E6-445A-869A-8CCB9BF73D50}" type="slidenum">
              <a:rPr lang="nb-NO" smtClean="0"/>
              <a:t>‹#›</a:t>
            </a:fld>
            <a:endParaRPr lang="nb-NO"/>
          </a:p>
        </p:txBody>
      </p:sp>
    </p:spTree>
    <p:extLst>
      <p:ext uri="{BB962C8B-B14F-4D97-AF65-F5344CB8AC3E}">
        <p14:creationId xmlns:p14="http://schemas.microsoft.com/office/powerpoint/2010/main" val="141986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Bokbasen </a:t>
            </a:r>
            <a:r>
              <a:rPr lang="nb-NO" dirty="0" err="1"/>
              <a:t>was</a:t>
            </a:r>
            <a:r>
              <a:rPr lang="nb-NO" dirty="0"/>
              <a:t> </a:t>
            </a:r>
            <a:r>
              <a:rPr lang="nb-NO" dirty="0" err="1"/>
              <a:t>established</a:t>
            </a:r>
            <a:r>
              <a:rPr lang="nb-NO" dirty="0"/>
              <a:t> in 2007 and is </a:t>
            </a:r>
            <a:r>
              <a:rPr lang="nb-NO" dirty="0" err="1"/>
              <a:t>owned</a:t>
            </a:r>
            <a:r>
              <a:rPr lang="nb-NO" dirty="0"/>
              <a:t> by </a:t>
            </a:r>
            <a:r>
              <a:rPr lang="nb-NO" dirty="0" err="1"/>
              <a:t>the</a:t>
            </a:r>
            <a:r>
              <a:rPr lang="nb-NO" dirty="0"/>
              <a:t> </a:t>
            </a:r>
            <a:r>
              <a:rPr lang="nb-NO" dirty="0" err="1"/>
              <a:t>largest</a:t>
            </a:r>
            <a:r>
              <a:rPr lang="nb-NO" dirty="0"/>
              <a:t> Norwegian </a:t>
            </a:r>
            <a:r>
              <a:rPr lang="nb-NO" dirty="0" err="1"/>
              <a:t>publishing</a:t>
            </a:r>
            <a:r>
              <a:rPr lang="nb-NO" dirty="0"/>
              <a:t> houses, and </a:t>
            </a:r>
            <a:r>
              <a:rPr lang="nb-NO" dirty="0" err="1"/>
              <a:t>we</a:t>
            </a:r>
            <a:r>
              <a:rPr lang="nb-NO" dirty="0"/>
              <a:t> </a:t>
            </a:r>
            <a:r>
              <a:rPr lang="nb-NO" dirty="0" err="1"/>
              <a:t>provide</a:t>
            </a:r>
            <a:r>
              <a:rPr lang="nb-NO" dirty="0"/>
              <a:t> digital services for all </a:t>
            </a:r>
            <a:r>
              <a:rPr lang="nb-NO" dirty="0" err="1"/>
              <a:t>publishers</a:t>
            </a:r>
            <a:r>
              <a:rPr lang="nb-NO" dirty="0"/>
              <a:t>, </a:t>
            </a:r>
            <a:r>
              <a:rPr lang="nb-NO" dirty="0" err="1"/>
              <a:t>physical</a:t>
            </a:r>
            <a:r>
              <a:rPr lang="nb-NO" dirty="0"/>
              <a:t> and </a:t>
            </a:r>
            <a:r>
              <a:rPr lang="nb-NO" dirty="0" err="1"/>
              <a:t>onlie</a:t>
            </a:r>
            <a:r>
              <a:rPr lang="nb-NO" dirty="0"/>
              <a:t> </a:t>
            </a:r>
            <a:r>
              <a:rPr lang="nb-NO" dirty="0" err="1"/>
              <a:t>retailers</a:t>
            </a:r>
            <a:r>
              <a:rPr lang="nb-NO" dirty="0"/>
              <a:t>, </a:t>
            </a:r>
            <a:r>
              <a:rPr lang="nb-NO" dirty="0" err="1"/>
              <a:t>distributors</a:t>
            </a:r>
            <a:r>
              <a:rPr lang="nb-NO" dirty="0"/>
              <a:t>, </a:t>
            </a:r>
            <a:r>
              <a:rPr lang="nb-NO" dirty="0" err="1"/>
              <a:t>libraries</a:t>
            </a:r>
            <a:r>
              <a:rPr lang="nb-NO" dirty="0"/>
              <a:t>, </a:t>
            </a:r>
            <a:r>
              <a:rPr lang="nb-NO" dirty="0" err="1"/>
              <a:t>streaming</a:t>
            </a:r>
            <a:r>
              <a:rPr lang="nb-NO" dirty="0"/>
              <a:t> services, media etc.</a:t>
            </a:r>
            <a:br>
              <a:rPr lang="nb-NO" dirty="0"/>
            </a:br>
            <a:r>
              <a:rPr lang="nb-NO" dirty="0"/>
              <a:t>Bokbasen has 19 </a:t>
            </a:r>
            <a:r>
              <a:rPr lang="nb-NO" dirty="0" err="1"/>
              <a:t>employees</a:t>
            </a:r>
            <a:r>
              <a:rPr lang="nb-NO" dirty="0"/>
              <a:t>:</a:t>
            </a:r>
            <a:br>
              <a:rPr lang="nb-NO" dirty="0"/>
            </a:br>
            <a:r>
              <a:rPr lang="nb-NO" dirty="0" err="1"/>
              <a:t>Librarians</a:t>
            </a:r>
            <a:r>
              <a:rPr lang="nb-NO" dirty="0"/>
              <a:t> </a:t>
            </a:r>
            <a:r>
              <a:rPr lang="nb-NO" dirty="0" err="1"/>
              <a:t>working</a:t>
            </a:r>
            <a:r>
              <a:rPr lang="nb-NO" dirty="0"/>
              <a:t> </a:t>
            </a:r>
            <a:r>
              <a:rPr lang="nb-NO" dirty="0" err="1"/>
              <a:t>with</a:t>
            </a:r>
            <a:r>
              <a:rPr lang="nb-NO" dirty="0"/>
              <a:t> metadata </a:t>
            </a:r>
            <a:r>
              <a:rPr lang="nb-NO" dirty="0" err="1"/>
              <a:t>production</a:t>
            </a:r>
            <a:r>
              <a:rPr lang="nb-NO" dirty="0"/>
              <a:t> and </a:t>
            </a:r>
            <a:r>
              <a:rPr lang="nb-NO" dirty="0" err="1"/>
              <a:t>quality</a:t>
            </a:r>
            <a:r>
              <a:rPr lang="nb-NO" dirty="0"/>
              <a:t>, </a:t>
            </a:r>
            <a:r>
              <a:rPr lang="nb-NO" dirty="0" err="1"/>
              <a:t>developers</a:t>
            </a:r>
            <a:r>
              <a:rPr lang="nb-NO" dirty="0"/>
              <a:t> and </a:t>
            </a:r>
            <a:r>
              <a:rPr lang="nb-NO" dirty="0" err="1"/>
              <a:t>tech</a:t>
            </a:r>
            <a:r>
              <a:rPr lang="nb-NO" dirty="0"/>
              <a:t> staff, </a:t>
            </a:r>
            <a:r>
              <a:rPr lang="nb-NO" dirty="0" err="1"/>
              <a:t>people</a:t>
            </a:r>
            <a:r>
              <a:rPr lang="nb-NO" dirty="0"/>
              <a:t> </a:t>
            </a:r>
            <a:r>
              <a:rPr lang="nb-NO" dirty="0" err="1"/>
              <a:t>working</a:t>
            </a:r>
            <a:r>
              <a:rPr lang="nb-NO" dirty="0"/>
              <a:t> </a:t>
            </a:r>
            <a:r>
              <a:rPr lang="nb-NO" dirty="0" err="1"/>
              <a:t>with</a:t>
            </a:r>
            <a:r>
              <a:rPr lang="nb-NO" dirty="0"/>
              <a:t> </a:t>
            </a:r>
            <a:r>
              <a:rPr lang="nb-NO" dirty="0" err="1"/>
              <a:t>administration</a:t>
            </a:r>
            <a:r>
              <a:rPr lang="nb-NO" dirty="0"/>
              <a:t>, sales, support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en-US" dirty="0"/>
              <a:t>We are a strategic partner for the National Library of Norway.</a:t>
            </a:r>
          </a:p>
          <a:p>
            <a:r>
              <a:rPr lang="en-US" dirty="0"/>
              <a:t>• Our core mission is: Ensuring high-quality metadata across the entire value chain</a:t>
            </a:r>
            <a:endParaRPr lang="nb-NO" dirty="0"/>
          </a:p>
          <a:p>
            <a:endParaRPr lang="nb-NO" dirty="0"/>
          </a:p>
        </p:txBody>
      </p:sp>
      <p:sp>
        <p:nvSpPr>
          <p:cNvPr id="4" name="Plassholder for lysbildenummer 3"/>
          <p:cNvSpPr>
            <a:spLocks noGrp="1"/>
          </p:cNvSpPr>
          <p:nvPr>
            <p:ph type="sldNum" sz="quarter" idx="5"/>
          </p:nvPr>
        </p:nvSpPr>
        <p:spPr/>
        <p:txBody>
          <a:bodyPr/>
          <a:lstStyle/>
          <a:p>
            <a:fld id="{6EA6D151-40E6-445A-869A-8CCB9BF73D50}" type="slidenum">
              <a:rPr lang="nb-NO" smtClean="0"/>
              <a:t>2</a:t>
            </a:fld>
            <a:endParaRPr lang="nb-NO"/>
          </a:p>
        </p:txBody>
      </p:sp>
    </p:spTree>
    <p:extLst>
      <p:ext uri="{BB962C8B-B14F-4D97-AF65-F5344CB8AC3E}">
        <p14:creationId xmlns:p14="http://schemas.microsoft.com/office/powerpoint/2010/main" val="97963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PUBLISHERS:</a:t>
            </a:r>
            <a:br>
              <a:rPr lang="nb-NO" dirty="0"/>
            </a:br>
            <a:r>
              <a:rPr lang="nb-NO" dirty="0"/>
              <a:t>Metadata </a:t>
            </a:r>
            <a:r>
              <a:rPr lang="nb-NO" dirty="0" err="1"/>
              <a:t>registration</a:t>
            </a:r>
            <a:r>
              <a:rPr lang="nb-NO" dirty="0"/>
              <a:t>, </a:t>
            </a:r>
            <a:r>
              <a:rPr lang="nb-NO" dirty="0" err="1"/>
              <a:t>administration</a:t>
            </a:r>
            <a:r>
              <a:rPr lang="nb-NO" dirty="0"/>
              <a:t>, </a:t>
            </a:r>
            <a:r>
              <a:rPr lang="nb-NO" dirty="0" err="1"/>
              <a:t>quality</a:t>
            </a:r>
            <a:r>
              <a:rPr lang="nb-NO" dirty="0"/>
              <a:t> </a:t>
            </a:r>
            <a:r>
              <a:rPr lang="nb-NO" dirty="0" err="1"/>
              <a:t>enhancement</a:t>
            </a:r>
            <a:endParaRPr lang="nb-NO" dirty="0"/>
          </a:p>
          <a:p>
            <a:endParaRPr lang="nb-NO" dirty="0"/>
          </a:p>
          <a:p>
            <a:r>
              <a:rPr lang="nb-NO" dirty="0"/>
              <a:t>Legal </a:t>
            </a:r>
            <a:r>
              <a:rPr lang="nb-NO" dirty="0" err="1"/>
              <a:t>deposit</a:t>
            </a:r>
            <a:r>
              <a:rPr lang="nb-NO" dirty="0"/>
              <a:t> </a:t>
            </a:r>
            <a:r>
              <a:rPr lang="nb-NO" dirty="0" err="1"/>
              <a:t>of</a:t>
            </a:r>
            <a:r>
              <a:rPr lang="nb-NO" dirty="0"/>
              <a:t> digital files</a:t>
            </a:r>
          </a:p>
          <a:p>
            <a:endParaRPr lang="nb-NO" dirty="0"/>
          </a:p>
          <a:p>
            <a:r>
              <a:rPr lang="nb-NO" dirty="0"/>
              <a:t>Distribution </a:t>
            </a:r>
            <a:r>
              <a:rPr lang="nb-NO" dirty="0" err="1"/>
              <a:t>of</a:t>
            </a:r>
            <a:r>
              <a:rPr lang="nb-NO" dirty="0"/>
              <a:t> e- and audio </a:t>
            </a:r>
            <a:r>
              <a:rPr lang="nb-NO" dirty="0" err="1"/>
              <a:t>books</a:t>
            </a:r>
            <a:br>
              <a:rPr lang="nb-NO" dirty="0"/>
            </a:br>
            <a:br>
              <a:rPr lang="nb-NO" dirty="0"/>
            </a:br>
            <a:r>
              <a:rPr lang="nb-NO" dirty="0"/>
              <a:t>Reading app</a:t>
            </a:r>
          </a:p>
          <a:p>
            <a:endParaRPr lang="nb-NO" dirty="0"/>
          </a:p>
          <a:p>
            <a:r>
              <a:rPr lang="nb-NO" dirty="0"/>
              <a:t>RETAILERS AND STREAMING SERVICES</a:t>
            </a:r>
          </a:p>
          <a:p>
            <a:endParaRPr lang="nb-NO" dirty="0"/>
          </a:p>
          <a:p>
            <a:r>
              <a:rPr lang="nb-NO" dirty="0"/>
              <a:t>Online services for </a:t>
            </a:r>
            <a:r>
              <a:rPr lang="nb-NO" dirty="0" err="1"/>
              <a:t>search</a:t>
            </a:r>
            <a:r>
              <a:rPr lang="nb-NO" dirty="0"/>
              <a:t> and </a:t>
            </a:r>
            <a:r>
              <a:rPr lang="nb-NO" dirty="0" err="1"/>
              <a:t>orders</a:t>
            </a:r>
            <a:endParaRPr lang="nb-NO" dirty="0"/>
          </a:p>
          <a:p>
            <a:endParaRPr lang="nb-NO" dirty="0"/>
          </a:p>
          <a:p>
            <a:r>
              <a:rPr lang="nb-NO" dirty="0"/>
              <a:t>Metadata for </a:t>
            </a:r>
            <a:r>
              <a:rPr lang="nb-NO" dirty="0" err="1"/>
              <a:t>both</a:t>
            </a:r>
            <a:r>
              <a:rPr lang="nb-NO" dirty="0"/>
              <a:t> </a:t>
            </a:r>
            <a:r>
              <a:rPr lang="nb-NO" dirty="0" err="1"/>
              <a:t>physical</a:t>
            </a:r>
            <a:r>
              <a:rPr lang="nb-NO" dirty="0"/>
              <a:t> and online </a:t>
            </a:r>
            <a:r>
              <a:rPr lang="nb-NO" dirty="0" err="1"/>
              <a:t>retailers</a:t>
            </a:r>
            <a:r>
              <a:rPr lang="nb-NO" dirty="0"/>
              <a:t> and </a:t>
            </a:r>
            <a:r>
              <a:rPr lang="nb-NO" dirty="0" err="1"/>
              <a:t>streaming</a:t>
            </a:r>
            <a:r>
              <a:rPr lang="nb-NO" dirty="0"/>
              <a:t> services</a:t>
            </a:r>
            <a:br>
              <a:rPr lang="nb-NO" dirty="0"/>
            </a:br>
            <a:br>
              <a:rPr lang="nb-NO" dirty="0"/>
            </a:br>
            <a:r>
              <a:rPr lang="nb-NO" dirty="0"/>
              <a:t>Reading app for </a:t>
            </a:r>
            <a:r>
              <a:rPr lang="nb-NO" dirty="0" err="1"/>
              <a:t>advance</a:t>
            </a:r>
            <a:r>
              <a:rPr lang="nb-NO" dirty="0"/>
              <a:t> </a:t>
            </a:r>
            <a:r>
              <a:rPr lang="nb-NO" dirty="0" err="1"/>
              <a:t>copies</a:t>
            </a:r>
            <a:endParaRPr lang="nb-NO" dirty="0"/>
          </a:p>
          <a:p>
            <a:endParaRPr lang="nb-NO" dirty="0"/>
          </a:p>
          <a:p>
            <a:r>
              <a:rPr lang="nb-NO" dirty="0"/>
              <a:t>Management </a:t>
            </a:r>
            <a:r>
              <a:rPr lang="nb-NO" dirty="0" err="1"/>
              <a:t>of</a:t>
            </a:r>
            <a:r>
              <a:rPr lang="nb-NO" dirty="0"/>
              <a:t> </a:t>
            </a:r>
            <a:r>
              <a:rPr lang="nb-NO" dirty="0" err="1"/>
              <a:t>available</a:t>
            </a:r>
            <a:r>
              <a:rPr lang="nb-NO" dirty="0"/>
              <a:t> </a:t>
            </a:r>
            <a:r>
              <a:rPr lang="nb-NO" dirty="0" err="1"/>
              <a:t>titles</a:t>
            </a:r>
            <a:r>
              <a:rPr lang="nb-NO" dirty="0"/>
              <a:t> for </a:t>
            </a:r>
            <a:r>
              <a:rPr lang="nb-NO" dirty="0" err="1"/>
              <a:t>streaming</a:t>
            </a:r>
            <a:endParaRPr lang="nb-NO" dirty="0"/>
          </a:p>
          <a:p>
            <a:endParaRPr lang="nb-NO" dirty="0"/>
          </a:p>
          <a:p>
            <a:endParaRPr lang="nb-NO" dirty="0"/>
          </a:p>
          <a:p>
            <a:r>
              <a:rPr lang="nb-NO" dirty="0"/>
              <a:t>LIBRARIES</a:t>
            </a:r>
          </a:p>
          <a:p>
            <a:r>
              <a:rPr lang="en-US" dirty="0"/>
              <a:t>Providing metadata for books published by the Norwegian publishers to the National library, the National bibliography and all Norwegian libraries.</a:t>
            </a:r>
          </a:p>
          <a:p>
            <a:endParaRPr lang="nb-NO" dirty="0"/>
          </a:p>
          <a:p>
            <a:r>
              <a:rPr lang="nb-NO" dirty="0"/>
              <a:t>The records </a:t>
            </a:r>
            <a:r>
              <a:rPr lang="nb-NO" dirty="0" err="1"/>
              <a:t>include</a:t>
            </a:r>
            <a:r>
              <a:rPr lang="nb-NO" dirty="0"/>
              <a:t> </a:t>
            </a:r>
            <a:r>
              <a:rPr lang="nb-NO" dirty="0" err="1"/>
              <a:t>subjects</a:t>
            </a:r>
            <a:r>
              <a:rPr lang="nb-NO" dirty="0"/>
              <a:t> from </a:t>
            </a:r>
            <a:r>
              <a:rPr lang="nb-NO" dirty="0" err="1"/>
              <a:t>the</a:t>
            </a:r>
            <a:r>
              <a:rPr lang="nb-NO" dirty="0"/>
              <a:t> Norwegian </a:t>
            </a:r>
            <a:r>
              <a:rPr lang="nb-NO" dirty="0" err="1"/>
              <a:t>subject</a:t>
            </a:r>
            <a:r>
              <a:rPr lang="nb-NO" dirty="0"/>
              <a:t> </a:t>
            </a:r>
            <a:r>
              <a:rPr lang="nb-NO" dirty="0" err="1"/>
              <a:t>scheme</a:t>
            </a:r>
            <a:r>
              <a:rPr lang="nb-NO" dirty="0"/>
              <a:t> NEO and Dewey</a:t>
            </a:r>
          </a:p>
          <a:p>
            <a:endParaRPr lang="nb-NO" dirty="0"/>
          </a:p>
          <a:p>
            <a:r>
              <a:rPr lang="nb-NO" dirty="0"/>
              <a:t>Legal </a:t>
            </a:r>
            <a:r>
              <a:rPr lang="nb-NO" dirty="0" err="1"/>
              <a:t>deposit</a:t>
            </a:r>
            <a:r>
              <a:rPr lang="nb-NO" dirty="0"/>
              <a:t> </a:t>
            </a:r>
            <a:r>
              <a:rPr lang="nb-NO" dirty="0" err="1"/>
              <a:t>of</a:t>
            </a:r>
            <a:r>
              <a:rPr lang="nb-NO" dirty="0"/>
              <a:t> digital files </a:t>
            </a:r>
            <a:r>
              <a:rPr lang="nb-NO" dirty="0" err="1"/>
              <a:t>on</a:t>
            </a:r>
            <a:r>
              <a:rPr lang="nb-NO" dirty="0"/>
              <a:t> </a:t>
            </a:r>
            <a:r>
              <a:rPr lang="nb-NO" dirty="0" err="1"/>
              <a:t>behalf</a:t>
            </a:r>
            <a:r>
              <a:rPr lang="nb-NO" dirty="0"/>
              <a:t> </a:t>
            </a:r>
            <a:r>
              <a:rPr lang="nb-NO" dirty="0" err="1"/>
              <a:t>of</a:t>
            </a:r>
            <a:r>
              <a:rPr lang="nb-NO" dirty="0"/>
              <a:t> Norwegian </a:t>
            </a:r>
            <a:r>
              <a:rPr lang="nb-NO" dirty="0" err="1"/>
              <a:t>publishers</a:t>
            </a:r>
            <a:endParaRPr lang="nb-NO" dirty="0"/>
          </a:p>
          <a:p>
            <a:endParaRPr lang="nb-NO" dirty="0"/>
          </a:p>
        </p:txBody>
      </p:sp>
      <p:sp>
        <p:nvSpPr>
          <p:cNvPr id="4" name="Plassholder for lysbildenummer 3"/>
          <p:cNvSpPr>
            <a:spLocks noGrp="1"/>
          </p:cNvSpPr>
          <p:nvPr>
            <p:ph type="sldNum" sz="quarter" idx="5"/>
          </p:nvPr>
        </p:nvSpPr>
        <p:spPr/>
        <p:txBody>
          <a:bodyPr/>
          <a:lstStyle/>
          <a:p>
            <a:fld id="{6EA6D151-40E6-445A-869A-8CCB9BF73D50}" type="slidenum">
              <a:rPr lang="nb-NO" smtClean="0"/>
              <a:t>3</a:t>
            </a:fld>
            <a:endParaRPr lang="nb-NO"/>
          </a:p>
        </p:txBody>
      </p:sp>
    </p:spTree>
    <p:extLst>
      <p:ext uri="{BB962C8B-B14F-4D97-AF65-F5344CB8AC3E}">
        <p14:creationId xmlns:p14="http://schemas.microsoft.com/office/powerpoint/2010/main" val="172292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AA27-3E9C-FD57-CD81-B50F5563607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830B304-277D-AEDE-0E33-FC581D49F3F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261CE3A-6D88-4F8E-5BE4-58AE9420ABEB}"/>
              </a:ext>
            </a:extLst>
          </p:cNvPr>
          <p:cNvSpPr>
            <a:spLocks noGrp="1"/>
          </p:cNvSpPr>
          <p:nvPr>
            <p:ph type="body" idx="1"/>
          </p:nvPr>
        </p:nvSpPr>
        <p:spPr/>
        <p:txBody>
          <a:bodyPr/>
          <a:lstStyle/>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Bokbasen has extensive experience in producing metadata, and since we are directly integrated with publishers and distributors, metadata is available at an early stage.</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Metadata is created by the publisher, the distributor and Bokbasen.</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These metadata forms the basis for producing advance records for libraries and providing information about forthcoming titles for retailers, streaming services etc.</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Some publishers are directly integrated with Bokbasen and use our online interfaces, some deliver metadata in the Onix format, and some deliver metadata via their distributor.</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When Bokbasen receives this metadata, it is reviewed with a view to linking different editions to the correct work, names are retrieved from the Norwegian authority register for names, preliminary subject headings are set, etc. </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As Maiken will show you later, we have worked extensively to add automated processes that will process the received metadata and link manifestations and works, authorities, etc.</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Metadata does not go straight through from publishers but goes through bibliographic control at Bokbasen.</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The systems are to help publishers be good – they should deliver relevant and correct metadata for various publications, so that metadata can be delivered correctly as early as possible.</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To achieve this, we control both the amount of information based on the type of publication, and each field is checked both automatically and manually by our librarians when it comes to valid values, logical combinations of information, e.g. audio books should have a reader and playing time, not page numbers.</a:t>
            </a: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Regulations and standards are at the bottom as a basis for everything we do</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The cataloguing process and </a:t>
            </a:r>
            <a:r>
              <a:rPr lang="en-US" sz="1800" kern="100" dirty="0" err="1">
                <a:effectLst/>
                <a:latin typeface="Aptos" panose="020B0004020202020204" pitchFamily="34" charset="0"/>
                <a:ea typeface="Aptos" panose="020B0004020202020204" pitchFamily="34" charset="0"/>
                <a:cs typeface="Arial" panose="020B0604020202020204" pitchFamily="34" charset="0"/>
              </a:rPr>
              <a:t>Bokbasen's</a:t>
            </a:r>
            <a:r>
              <a:rPr lang="en-US" sz="1800" kern="100" dirty="0">
                <a:effectLst/>
                <a:latin typeface="Aptos" panose="020B0004020202020204" pitchFamily="34" charset="0"/>
                <a:ea typeface="Aptos" panose="020B0004020202020204" pitchFamily="34" charset="0"/>
                <a:cs typeface="Arial" panose="020B0604020202020204" pitchFamily="34" charset="0"/>
              </a:rPr>
              <a:t> system are based on the LRM model. More on that in a moment.</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The work information is delivered in a format developed together with the </a:t>
            </a:r>
            <a:r>
              <a:rPr lang="en-US" sz="1800" kern="100" dirty="0" err="1">
                <a:effectLst/>
                <a:latin typeface="Aptos" panose="020B0004020202020204" pitchFamily="34" charset="0"/>
                <a:ea typeface="Aptos" panose="020B0004020202020204" pitchFamily="34" charset="0"/>
                <a:cs typeface="Arial" panose="020B0604020202020204" pitchFamily="34" charset="0"/>
              </a:rPr>
              <a:t>Biblioteksentralen</a:t>
            </a:r>
            <a:r>
              <a:rPr lang="en-US" sz="1800" kern="100" dirty="0">
                <a:effectLst/>
                <a:latin typeface="Aptos" panose="020B0004020202020204" pitchFamily="34" charset="0"/>
                <a:ea typeface="Aptos" panose="020B0004020202020204" pitchFamily="34" charset="0"/>
                <a:cs typeface="Arial" panose="020B0604020202020204" pitchFamily="34" charset="0"/>
              </a:rPr>
              <a:t>.</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Information about manifestation is provided in Onix format, with a pointer to the work record.</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Metadata is checked twice, upon registration and upon publication, against printed material, digital or physical publication, both manually and mechanically.</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Publishers send updates throughout the life cycle of the publication, but after Bokbasen has checked and finalized the information, updates will not be accepted, other than on price etc.</a:t>
            </a:r>
          </a:p>
          <a:p>
            <a:pP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During cataloguing, all information is checked, it is linked to authority registers – such as </a:t>
            </a:r>
            <a:r>
              <a:rPr lang="en-US" sz="1800" kern="100" dirty="0" err="1">
                <a:effectLst/>
                <a:latin typeface="Aptos" panose="020B0004020202020204" pitchFamily="34" charset="0"/>
                <a:ea typeface="Aptos" panose="020B0004020202020204" pitchFamily="34" charset="0"/>
                <a:cs typeface="Arial" panose="020B0604020202020204" pitchFamily="34" charset="0"/>
              </a:rPr>
              <a:t>noraf</a:t>
            </a:r>
            <a:r>
              <a:rPr lang="en-US" sz="1800" kern="100" dirty="0">
                <a:effectLst/>
                <a:latin typeface="Aptos" panose="020B0004020202020204" pitchFamily="34" charset="0"/>
                <a:ea typeface="Aptos" panose="020B0004020202020204" pitchFamily="34" charset="0"/>
                <a:cs typeface="Arial" panose="020B0604020202020204" pitchFamily="34" charset="0"/>
              </a:rPr>
              <a:t> – where available, metadata is enriched by performing classification, and links between works, expressions and manifestations are added.</a:t>
            </a:r>
            <a:endParaRPr lang="nb-NO" dirty="0"/>
          </a:p>
        </p:txBody>
      </p:sp>
      <p:sp>
        <p:nvSpPr>
          <p:cNvPr id="4" name="Plassholder for lysbildenummer 3">
            <a:extLst>
              <a:ext uri="{FF2B5EF4-FFF2-40B4-BE49-F238E27FC236}">
                <a16:creationId xmlns:a16="http://schemas.microsoft.com/office/drawing/2014/main" id="{31F05CA6-29E5-41A5-86B0-511BB3E660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88FD8-2E1B-4288-87A5-4C2D87F22FC7}"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072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Moving from AACR2 to RDA principles</a:t>
            </a:r>
          </a:p>
          <a:p>
            <a:endParaRPr lang="en-US" dirty="0"/>
          </a:p>
          <a:p>
            <a:r>
              <a:rPr lang="en-US" dirty="0"/>
              <a:t>Replacing legacy systems: No off-the-shelf solution met our needs</a:t>
            </a:r>
          </a:p>
          <a:p>
            <a:endParaRPr lang="en-US" dirty="0"/>
          </a:p>
          <a:p>
            <a:r>
              <a:rPr lang="en-US" dirty="0"/>
              <a:t>Goal: Increase efficiency, consistency, and prepare for Linked Data</a:t>
            </a:r>
          </a:p>
          <a:p>
            <a:endParaRPr lang="en-US" dirty="0"/>
          </a:p>
          <a:p>
            <a:r>
              <a:rPr lang="en-US" dirty="0"/>
              <a:t>Built our own system: Ebba (Cataloguing) and Meta (Publisher portal).</a:t>
            </a:r>
          </a:p>
          <a:p>
            <a:endParaRPr lang="en-US" dirty="0"/>
          </a:p>
          <a:p>
            <a:r>
              <a:rPr lang="nb-NO" dirty="0"/>
              <a:t>RDA to </a:t>
            </a:r>
            <a:r>
              <a:rPr lang="nb-NO" dirty="0" err="1"/>
              <a:t>replace</a:t>
            </a:r>
            <a:r>
              <a:rPr lang="nb-NO" dirty="0"/>
              <a:t> AACR2 in Norway</a:t>
            </a:r>
          </a:p>
          <a:p>
            <a:r>
              <a:rPr lang="nb-NO" dirty="0"/>
              <a:t>Old systems</a:t>
            </a:r>
          </a:p>
          <a:p>
            <a:r>
              <a:rPr lang="nb-NO" dirty="0" err="1"/>
              <a:t>Easy</a:t>
            </a:r>
            <a:r>
              <a:rPr lang="nb-NO" dirty="0"/>
              <a:t>/</a:t>
            </a:r>
            <a:r>
              <a:rPr lang="nb-NO" dirty="0" err="1"/>
              <a:t>easier</a:t>
            </a:r>
            <a:r>
              <a:rPr lang="nb-NO" dirty="0"/>
              <a:t> </a:t>
            </a:r>
            <a:r>
              <a:rPr lang="nb-NO" dirty="0" err="1"/>
              <a:t>transition</a:t>
            </a:r>
            <a:r>
              <a:rPr lang="nb-NO" dirty="0"/>
              <a:t> from old </a:t>
            </a:r>
            <a:r>
              <a:rPr lang="nb-NO" dirty="0" err="1"/>
              <a:t>entity</a:t>
            </a:r>
            <a:r>
              <a:rPr lang="nb-NO" dirty="0"/>
              <a:t>-like system to </a:t>
            </a:r>
            <a:r>
              <a:rPr lang="nb-NO" dirty="0" err="1"/>
              <a:t>new</a:t>
            </a:r>
            <a:r>
              <a:rPr lang="nb-NO" dirty="0"/>
              <a:t> system</a:t>
            </a:r>
          </a:p>
          <a:p>
            <a:r>
              <a:rPr lang="nb-NO" dirty="0"/>
              <a:t>No system </a:t>
            </a:r>
            <a:r>
              <a:rPr lang="nb-NO" dirty="0" err="1"/>
              <a:t>existed</a:t>
            </a:r>
            <a:endParaRPr lang="nb-NO" dirty="0"/>
          </a:p>
          <a:p>
            <a:r>
              <a:rPr lang="nb-NO" dirty="0" err="1"/>
              <a:t>Build</a:t>
            </a:r>
            <a:r>
              <a:rPr lang="nb-NO" dirty="0"/>
              <a:t> </a:t>
            </a:r>
            <a:r>
              <a:rPr lang="nb-NO" dirty="0" err="1"/>
              <a:t>own</a:t>
            </a:r>
            <a:r>
              <a:rPr lang="nb-NO" dirty="0"/>
              <a:t> system</a:t>
            </a:r>
          </a:p>
          <a:p>
            <a:r>
              <a:rPr lang="nb-NO" dirty="0" err="1"/>
              <a:t>Hypothesis</a:t>
            </a:r>
            <a:r>
              <a:rPr lang="nb-NO" dirty="0"/>
              <a:t>:	</a:t>
            </a:r>
          </a:p>
          <a:p>
            <a:pPr lvl="1"/>
            <a:r>
              <a:rPr lang="nb-NO" dirty="0" err="1"/>
              <a:t>Efficiency</a:t>
            </a:r>
            <a:endParaRPr lang="nb-NO" dirty="0"/>
          </a:p>
          <a:p>
            <a:pPr lvl="1"/>
            <a:r>
              <a:rPr lang="nb-NO" dirty="0" err="1"/>
              <a:t>Consistency</a:t>
            </a:r>
            <a:endParaRPr lang="nb-NO" dirty="0"/>
          </a:p>
          <a:p>
            <a:pPr lvl="1"/>
            <a:r>
              <a:rPr lang="nb-NO" dirty="0"/>
              <a:t>Automation</a:t>
            </a:r>
          </a:p>
          <a:p>
            <a:pPr lvl="1"/>
            <a:r>
              <a:rPr lang="nb-NO" dirty="0" err="1"/>
              <a:t>Preparation</a:t>
            </a:r>
            <a:r>
              <a:rPr lang="nb-NO" dirty="0"/>
              <a:t> for </a:t>
            </a:r>
            <a:r>
              <a:rPr lang="nb-NO" dirty="0" err="1"/>
              <a:t>linked</a:t>
            </a:r>
            <a:r>
              <a:rPr lang="nb-NO" dirty="0"/>
              <a:t> data</a:t>
            </a:r>
          </a:p>
          <a:p>
            <a:r>
              <a:rPr lang="nb-NO" dirty="0"/>
              <a:t>LRM / RDA or </a:t>
            </a:r>
            <a:r>
              <a:rPr lang="nb-NO" dirty="0" err="1"/>
              <a:t>Bibframe</a:t>
            </a:r>
            <a:endParaRPr lang="nb-NO" dirty="0"/>
          </a:p>
          <a:p>
            <a:r>
              <a:rPr lang="nb-NO" dirty="0" err="1"/>
              <a:t>Transition</a:t>
            </a:r>
            <a:r>
              <a:rPr lang="nb-NO" dirty="0"/>
              <a:t> from old to </a:t>
            </a:r>
            <a:r>
              <a:rPr lang="nb-NO" dirty="0" err="1"/>
              <a:t>new</a:t>
            </a:r>
            <a:r>
              <a:rPr lang="nb-NO" dirty="0"/>
              <a:t> system – </a:t>
            </a:r>
            <a:r>
              <a:rPr lang="nb-NO" dirty="0" err="1"/>
              <a:t>how</a:t>
            </a:r>
            <a:r>
              <a:rPr lang="nb-NO" dirty="0"/>
              <a:t> to </a:t>
            </a:r>
            <a:r>
              <a:rPr lang="nb-NO" dirty="0" err="1"/>
              <a:t>reduce</a:t>
            </a:r>
            <a:r>
              <a:rPr lang="nb-NO" dirty="0"/>
              <a:t> </a:t>
            </a:r>
            <a:r>
              <a:rPr lang="nb-NO" dirty="0" err="1"/>
              <a:t>information</a:t>
            </a:r>
            <a:r>
              <a:rPr lang="nb-NO" dirty="0"/>
              <a:t> loss</a:t>
            </a:r>
          </a:p>
          <a:p>
            <a:r>
              <a:rPr lang="nb-NO" dirty="0"/>
              <a:t>Agile </a:t>
            </a:r>
            <a:r>
              <a:rPr lang="nb-NO" dirty="0" err="1"/>
              <a:t>methods</a:t>
            </a:r>
            <a:r>
              <a:rPr lang="nb-NO" dirty="0"/>
              <a:t> – </a:t>
            </a:r>
            <a:r>
              <a:rPr lang="nb-NO" dirty="0" err="1"/>
              <a:t>possible</a:t>
            </a:r>
            <a:r>
              <a:rPr lang="nb-NO" dirty="0"/>
              <a:t> to </a:t>
            </a:r>
            <a:r>
              <a:rPr lang="nb-NO" dirty="0" err="1"/>
              <a:t>change</a:t>
            </a:r>
            <a:r>
              <a:rPr lang="nb-NO" dirty="0"/>
              <a:t> </a:t>
            </a:r>
            <a:r>
              <a:rPr lang="nb-NO" dirty="0" err="1"/>
              <a:t>one’s</a:t>
            </a:r>
            <a:r>
              <a:rPr lang="nb-NO" dirty="0"/>
              <a:t> </a:t>
            </a:r>
            <a:r>
              <a:rPr lang="nb-NO" dirty="0" err="1"/>
              <a:t>mind</a:t>
            </a:r>
            <a:endParaRPr lang="nb-NO" dirty="0"/>
          </a:p>
          <a:p>
            <a:r>
              <a:rPr lang="nb-NO" dirty="0" err="1"/>
              <a:t>Example</a:t>
            </a:r>
            <a:r>
              <a:rPr lang="nb-NO" dirty="0"/>
              <a:t>: </a:t>
            </a:r>
            <a:r>
              <a:rPr lang="nb-NO" dirty="0" err="1"/>
              <a:t>started</a:t>
            </a:r>
            <a:r>
              <a:rPr lang="nb-NO" dirty="0"/>
              <a:t> </a:t>
            </a:r>
            <a:r>
              <a:rPr lang="nb-NO" dirty="0" err="1"/>
              <a:t>without</a:t>
            </a:r>
            <a:r>
              <a:rPr lang="nb-NO" dirty="0"/>
              <a:t> </a:t>
            </a:r>
            <a:r>
              <a:rPr lang="nb-NO" dirty="0" err="1"/>
              <a:t>the</a:t>
            </a:r>
            <a:r>
              <a:rPr lang="nb-NO" dirty="0"/>
              <a:t> </a:t>
            </a:r>
            <a:r>
              <a:rPr lang="nb-NO" dirty="0" err="1"/>
              <a:t>expression</a:t>
            </a:r>
            <a:r>
              <a:rPr lang="nb-NO" dirty="0"/>
              <a:t> </a:t>
            </a:r>
            <a:r>
              <a:rPr lang="nb-NO" dirty="0" err="1"/>
              <a:t>level</a:t>
            </a:r>
            <a:r>
              <a:rPr lang="nb-NO" dirty="0"/>
              <a:t>, </a:t>
            </a:r>
            <a:r>
              <a:rPr lang="nb-NO" dirty="0" err="1"/>
              <a:t>added</a:t>
            </a:r>
            <a:r>
              <a:rPr lang="nb-NO" dirty="0"/>
              <a:t> at a later stage</a:t>
            </a:r>
          </a:p>
          <a:p>
            <a:r>
              <a:rPr lang="nb-NO" dirty="0"/>
              <a:t>Automation and </a:t>
            </a:r>
            <a:r>
              <a:rPr lang="nb-NO" dirty="0" err="1"/>
              <a:t>machine</a:t>
            </a:r>
            <a:r>
              <a:rPr lang="nb-NO" dirty="0"/>
              <a:t> </a:t>
            </a:r>
            <a:r>
              <a:rPr lang="nb-NO" dirty="0" err="1"/>
              <a:t>learning</a:t>
            </a:r>
            <a:endParaRPr lang="nb-NO" dirty="0"/>
          </a:p>
          <a:p>
            <a:r>
              <a:rPr lang="nb-NO" dirty="0"/>
              <a:t>First to start </a:t>
            </a:r>
            <a:r>
              <a:rPr lang="nb-NO" dirty="0" err="1"/>
              <a:t>with</a:t>
            </a:r>
            <a:r>
              <a:rPr lang="nb-NO" dirty="0"/>
              <a:t> RDA in Norway and </a:t>
            </a:r>
            <a:r>
              <a:rPr lang="nb-NO" dirty="0" err="1"/>
              <a:t>entity</a:t>
            </a:r>
            <a:r>
              <a:rPr lang="nb-NO" dirty="0"/>
              <a:t> </a:t>
            </a:r>
            <a:r>
              <a:rPr lang="nb-NO" dirty="0" err="1"/>
              <a:t>based</a:t>
            </a:r>
            <a:endParaRPr lang="nb-NO" dirty="0"/>
          </a:p>
          <a:p>
            <a:endParaRPr lang="nb-NO" dirty="0"/>
          </a:p>
        </p:txBody>
      </p:sp>
      <p:sp>
        <p:nvSpPr>
          <p:cNvPr id="4" name="Plassholder for lysbildenummer 3"/>
          <p:cNvSpPr>
            <a:spLocks noGrp="1"/>
          </p:cNvSpPr>
          <p:nvPr>
            <p:ph type="sldNum" sz="quarter" idx="5"/>
          </p:nvPr>
        </p:nvSpPr>
        <p:spPr/>
        <p:txBody>
          <a:bodyPr/>
          <a:lstStyle/>
          <a:p>
            <a:fld id="{6EA6D151-40E6-445A-869A-8CCB9BF73D50}" type="slidenum">
              <a:rPr lang="nb-NO" smtClean="0"/>
              <a:t>6</a:t>
            </a:fld>
            <a:endParaRPr lang="nb-NO"/>
          </a:p>
        </p:txBody>
      </p:sp>
    </p:spTree>
    <p:extLst>
      <p:ext uri="{BB962C8B-B14F-4D97-AF65-F5344CB8AC3E}">
        <p14:creationId xmlns:p14="http://schemas.microsoft.com/office/powerpoint/2010/main" val="330542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 Focus on Work, Expression, and Manifestation</a:t>
            </a:r>
          </a:p>
          <a:p>
            <a:endParaRPr lang="en-US" dirty="0"/>
          </a:p>
          <a:p>
            <a:endParaRPr lang="en-US" dirty="0"/>
          </a:p>
          <a:p>
            <a:r>
              <a:rPr lang="en-US" dirty="0"/>
              <a:t>Agile approach: Started without the Expression level, added it later to improve granularity</a:t>
            </a:r>
          </a:p>
          <a:p>
            <a:endParaRPr lang="en-US" dirty="0"/>
          </a:p>
          <a:p>
            <a:r>
              <a:rPr lang="en-US" dirty="0"/>
              <a:t>Balancing the needs of commercial actors (fast-paced) vs. libraries (detail-oriented).</a:t>
            </a:r>
          </a:p>
          <a:p>
            <a:endParaRPr lang="en-US" dirty="0"/>
          </a:p>
          <a:p>
            <a:r>
              <a:rPr lang="nb-NO" dirty="0" err="1"/>
              <a:t>Retailers</a:t>
            </a:r>
            <a:r>
              <a:rPr lang="nb-NO" dirty="0"/>
              <a:t>, </a:t>
            </a:r>
            <a:r>
              <a:rPr lang="nb-NO" dirty="0" err="1"/>
              <a:t>publishers</a:t>
            </a:r>
            <a:r>
              <a:rPr lang="nb-NO" dirty="0"/>
              <a:t>, </a:t>
            </a:r>
            <a:r>
              <a:rPr lang="nb-NO" dirty="0" err="1"/>
              <a:t>streaming</a:t>
            </a:r>
            <a:r>
              <a:rPr lang="nb-NO" dirty="0"/>
              <a:t> services – </a:t>
            </a:r>
            <a:r>
              <a:rPr lang="nb-NO" dirty="0" err="1"/>
              <a:t>commercial</a:t>
            </a:r>
            <a:r>
              <a:rPr lang="nb-NO" dirty="0"/>
              <a:t> </a:t>
            </a:r>
            <a:r>
              <a:rPr lang="nb-NO" dirty="0" err="1"/>
              <a:t>organizations</a:t>
            </a:r>
            <a:r>
              <a:rPr lang="nb-NO" dirty="0"/>
              <a:t> </a:t>
            </a:r>
            <a:r>
              <a:rPr lang="nb-NO" dirty="0" err="1"/>
              <a:t>are</a:t>
            </a:r>
            <a:r>
              <a:rPr lang="nb-NO" dirty="0"/>
              <a:t> </a:t>
            </a:r>
            <a:r>
              <a:rPr lang="nb-NO" dirty="0" err="1"/>
              <a:t>willing</a:t>
            </a:r>
            <a:r>
              <a:rPr lang="nb-NO" dirty="0"/>
              <a:t> to </a:t>
            </a:r>
            <a:r>
              <a:rPr lang="nb-NO" dirty="0" err="1"/>
              <a:t>change</a:t>
            </a:r>
            <a:r>
              <a:rPr lang="nb-NO" dirty="0"/>
              <a:t> and make </a:t>
            </a:r>
            <a:r>
              <a:rPr lang="nb-NO" dirty="0" err="1"/>
              <a:t>upgrades</a:t>
            </a:r>
            <a:r>
              <a:rPr lang="nb-NO" dirty="0"/>
              <a:t> to </a:t>
            </a:r>
            <a:r>
              <a:rPr lang="nb-NO" dirty="0" err="1"/>
              <a:t>accomodate</a:t>
            </a:r>
            <a:r>
              <a:rPr lang="nb-NO" dirty="0"/>
              <a:t> </a:t>
            </a:r>
            <a:r>
              <a:rPr lang="nb-NO" dirty="0" err="1"/>
              <a:t>new</a:t>
            </a:r>
            <a:r>
              <a:rPr lang="nb-NO" dirty="0"/>
              <a:t> metadata </a:t>
            </a:r>
            <a:r>
              <a:rPr lang="nb-NO" dirty="0" err="1"/>
              <a:t>descriptions</a:t>
            </a:r>
            <a:r>
              <a:rPr lang="nb-NO" dirty="0"/>
              <a:t> etc.</a:t>
            </a:r>
          </a:p>
          <a:p>
            <a:endParaRPr lang="nb-NO" dirty="0"/>
          </a:p>
          <a:p>
            <a:r>
              <a:rPr lang="nb-NO" dirty="0"/>
              <a:t>As Bokbasen is </a:t>
            </a:r>
            <a:r>
              <a:rPr lang="nb-NO" dirty="0" err="1"/>
              <a:t>the</a:t>
            </a:r>
            <a:r>
              <a:rPr lang="nb-NO" dirty="0"/>
              <a:t> </a:t>
            </a:r>
            <a:r>
              <a:rPr lang="nb-NO" dirty="0" err="1"/>
              <a:t>hub</a:t>
            </a:r>
            <a:r>
              <a:rPr lang="nb-NO" dirty="0"/>
              <a:t> for metadata and digital services, </a:t>
            </a:r>
            <a:r>
              <a:rPr lang="nb-NO" dirty="0" err="1"/>
              <a:t>our</a:t>
            </a:r>
            <a:r>
              <a:rPr lang="nb-NO" dirty="0"/>
              <a:t> </a:t>
            </a:r>
            <a:r>
              <a:rPr lang="nb-NO" dirty="0" err="1"/>
              <a:t>we</a:t>
            </a:r>
            <a:r>
              <a:rPr lang="nb-NO" dirty="0"/>
              <a:t> </a:t>
            </a:r>
            <a:r>
              <a:rPr lang="nb-NO" dirty="0" err="1"/>
              <a:t>are</a:t>
            </a:r>
            <a:r>
              <a:rPr lang="nb-NO" dirty="0"/>
              <a:t> </a:t>
            </a:r>
            <a:r>
              <a:rPr lang="nb-NO" dirty="0" err="1"/>
              <a:t>continuously</a:t>
            </a:r>
            <a:r>
              <a:rPr lang="nb-NO" dirty="0"/>
              <a:t> in talks </a:t>
            </a:r>
            <a:r>
              <a:rPr lang="nb-NO" dirty="0" err="1"/>
              <a:t>with</a:t>
            </a:r>
            <a:r>
              <a:rPr lang="nb-NO" dirty="0"/>
              <a:t> </a:t>
            </a:r>
            <a:r>
              <a:rPr lang="nb-NO" dirty="0" err="1"/>
              <a:t>the</a:t>
            </a:r>
            <a:r>
              <a:rPr lang="nb-NO" dirty="0"/>
              <a:t> </a:t>
            </a:r>
            <a:r>
              <a:rPr lang="nb-NO" dirty="0" err="1"/>
              <a:t>customers</a:t>
            </a:r>
            <a:r>
              <a:rPr lang="nb-NO" dirty="0"/>
              <a:t>, to </a:t>
            </a:r>
            <a:r>
              <a:rPr lang="nb-NO" dirty="0" err="1"/>
              <a:t>address</a:t>
            </a:r>
            <a:r>
              <a:rPr lang="nb-NO" dirty="0"/>
              <a:t> </a:t>
            </a:r>
            <a:r>
              <a:rPr lang="nb-NO" dirty="0" err="1"/>
              <a:t>their</a:t>
            </a:r>
            <a:r>
              <a:rPr lang="nb-NO" dirty="0"/>
              <a:t> </a:t>
            </a:r>
            <a:r>
              <a:rPr lang="nb-NO" dirty="0" err="1"/>
              <a:t>needs</a:t>
            </a:r>
            <a:r>
              <a:rPr lang="nb-NO" dirty="0"/>
              <a:t>, to </a:t>
            </a:r>
            <a:r>
              <a:rPr lang="nb-NO" dirty="0" err="1"/>
              <a:t>communicate</a:t>
            </a:r>
            <a:r>
              <a:rPr lang="nb-NO" dirty="0"/>
              <a:t> </a:t>
            </a:r>
            <a:r>
              <a:rPr lang="nb-NO" dirty="0" err="1"/>
              <a:t>changes</a:t>
            </a:r>
            <a:r>
              <a:rPr lang="nb-NO" dirty="0"/>
              <a:t> in formats and standards and </a:t>
            </a:r>
            <a:r>
              <a:rPr lang="nb-NO" dirty="0" err="1"/>
              <a:t>making</a:t>
            </a:r>
            <a:r>
              <a:rPr lang="nb-NO" dirty="0"/>
              <a:t> sure </a:t>
            </a:r>
            <a:r>
              <a:rPr lang="nb-NO" dirty="0" err="1"/>
              <a:t>that</a:t>
            </a:r>
            <a:r>
              <a:rPr lang="nb-NO" dirty="0"/>
              <a:t> </a:t>
            </a:r>
            <a:r>
              <a:rPr lang="nb-NO" dirty="0" err="1"/>
              <a:t>changes</a:t>
            </a:r>
            <a:r>
              <a:rPr lang="nb-NO" dirty="0"/>
              <a:t> </a:t>
            </a:r>
            <a:r>
              <a:rPr lang="nb-NO" dirty="0" err="1"/>
              <a:t>are</a:t>
            </a:r>
            <a:r>
              <a:rPr lang="nb-NO" dirty="0"/>
              <a:t> </a:t>
            </a:r>
            <a:r>
              <a:rPr lang="nb-NO" dirty="0" err="1"/>
              <a:t>possible</a:t>
            </a:r>
            <a:r>
              <a:rPr lang="nb-NO" dirty="0"/>
              <a:t> to </a:t>
            </a:r>
            <a:r>
              <a:rPr lang="nb-NO" dirty="0" err="1"/>
              <a:t>implement</a:t>
            </a:r>
            <a:r>
              <a:rPr lang="nb-NO" dirty="0"/>
              <a:t> </a:t>
            </a:r>
            <a:r>
              <a:rPr lang="nb-NO" dirty="0" err="1"/>
              <a:t>with</a:t>
            </a:r>
            <a:r>
              <a:rPr lang="nb-NO" dirty="0"/>
              <a:t> as </a:t>
            </a:r>
            <a:r>
              <a:rPr lang="nb-NO" dirty="0" err="1"/>
              <a:t>little</a:t>
            </a:r>
            <a:r>
              <a:rPr lang="nb-NO" dirty="0"/>
              <a:t> </a:t>
            </a:r>
            <a:r>
              <a:rPr lang="nb-NO" dirty="0" err="1"/>
              <a:t>impact</a:t>
            </a:r>
            <a:r>
              <a:rPr lang="nb-NO" dirty="0"/>
              <a:t> as </a:t>
            </a:r>
            <a:r>
              <a:rPr lang="nb-NO" dirty="0" err="1"/>
              <a:t>possible</a:t>
            </a:r>
            <a:r>
              <a:rPr lang="nb-NO" dirty="0"/>
              <a:t>.</a:t>
            </a:r>
          </a:p>
          <a:p>
            <a:endParaRPr lang="nb-NO" dirty="0"/>
          </a:p>
          <a:p>
            <a:r>
              <a:rPr lang="nb-NO" dirty="0"/>
              <a:t>Libraries </a:t>
            </a:r>
            <a:r>
              <a:rPr lang="nb-NO" dirty="0" err="1"/>
              <a:t>may</a:t>
            </a:r>
            <a:r>
              <a:rPr lang="nb-NO" dirty="0"/>
              <a:t> </a:t>
            </a:r>
            <a:r>
              <a:rPr lang="nb-NO" dirty="0" err="1"/>
              <a:t>traditionally</a:t>
            </a:r>
            <a:r>
              <a:rPr lang="nb-NO" dirty="0"/>
              <a:t> </a:t>
            </a:r>
            <a:r>
              <a:rPr lang="nb-NO" dirty="0" err="1"/>
              <a:t>need</a:t>
            </a:r>
            <a:r>
              <a:rPr lang="nb-NO" dirty="0"/>
              <a:t> </a:t>
            </a:r>
            <a:r>
              <a:rPr lang="nb-NO" dirty="0" err="1"/>
              <a:t>some</a:t>
            </a:r>
            <a:r>
              <a:rPr lang="nb-NO" dirty="0"/>
              <a:t> more time to make </a:t>
            </a:r>
            <a:r>
              <a:rPr lang="nb-NO" dirty="0" err="1"/>
              <a:t>room</a:t>
            </a:r>
            <a:r>
              <a:rPr lang="nb-NO" dirty="0"/>
              <a:t> for </a:t>
            </a:r>
            <a:r>
              <a:rPr lang="nb-NO" dirty="0" err="1"/>
              <a:t>changes</a:t>
            </a:r>
            <a:r>
              <a:rPr lang="nb-NO" dirty="0"/>
              <a:t> in systems and </a:t>
            </a:r>
            <a:r>
              <a:rPr lang="nb-NO" dirty="0" err="1"/>
              <a:t>interfaces</a:t>
            </a:r>
            <a:r>
              <a:rPr lang="nb-NO" dirty="0"/>
              <a:t>.</a:t>
            </a:r>
          </a:p>
          <a:p>
            <a:endParaRPr lang="nb-NO" dirty="0"/>
          </a:p>
          <a:p>
            <a:r>
              <a:rPr lang="nb-NO" dirty="0" err="1"/>
              <a:t>We</a:t>
            </a:r>
            <a:r>
              <a:rPr lang="nb-NO" dirty="0"/>
              <a:t> </a:t>
            </a:r>
            <a:r>
              <a:rPr lang="nb-NO" dirty="0" err="1"/>
              <a:t>need</a:t>
            </a:r>
            <a:r>
              <a:rPr lang="nb-NO" dirty="0"/>
              <a:t> to </a:t>
            </a:r>
            <a:r>
              <a:rPr lang="nb-NO" dirty="0" err="1"/>
              <a:t>both</a:t>
            </a:r>
            <a:r>
              <a:rPr lang="nb-NO" dirty="0"/>
              <a:t> </a:t>
            </a:r>
            <a:r>
              <a:rPr lang="nb-NO" dirty="0" err="1"/>
              <a:t>follow</a:t>
            </a:r>
            <a:r>
              <a:rPr lang="nb-NO" dirty="0"/>
              <a:t> </a:t>
            </a:r>
            <a:r>
              <a:rPr lang="nb-NO" dirty="0" err="1"/>
              <a:t>the</a:t>
            </a:r>
            <a:r>
              <a:rPr lang="nb-NO" dirty="0"/>
              <a:t> </a:t>
            </a:r>
            <a:r>
              <a:rPr lang="nb-NO" dirty="0" err="1"/>
              <a:t>rules</a:t>
            </a:r>
            <a:r>
              <a:rPr lang="nb-NO" dirty="0"/>
              <a:t>, as RDA, to </a:t>
            </a:r>
            <a:r>
              <a:rPr lang="nb-NO" dirty="0" err="1"/>
              <a:t>accomodate</a:t>
            </a:r>
            <a:r>
              <a:rPr lang="nb-NO" dirty="0"/>
              <a:t> </a:t>
            </a:r>
            <a:r>
              <a:rPr lang="nb-NO" dirty="0" err="1"/>
              <a:t>the</a:t>
            </a:r>
            <a:r>
              <a:rPr lang="nb-NO" dirty="0"/>
              <a:t> </a:t>
            </a:r>
            <a:r>
              <a:rPr lang="nb-NO" dirty="0" err="1"/>
              <a:t>librarie’s</a:t>
            </a:r>
            <a:r>
              <a:rPr lang="nb-NO" dirty="0"/>
              <a:t> </a:t>
            </a:r>
            <a:r>
              <a:rPr lang="nb-NO" dirty="0" err="1"/>
              <a:t>needs</a:t>
            </a:r>
            <a:r>
              <a:rPr lang="nb-NO" dirty="0"/>
              <a:t> and </a:t>
            </a:r>
            <a:r>
              <a:rPr lang="nb-NO" dirty="0" err="1"/>
              <a:t>demands</a:t>
            </a:r>
            <a:r>
              <a:rPr lang="nb-NO" dirty="0"/>
              <a:t>, and at </a:t>
            </a:r>
            <a:r>
              <a:rPr lang="nb-NO" dirty="0" err="1"/>
              <a:t>the</a:t>
            </a:r>
            <a:r>
              <a:rPr lang="nb-NO" dirty="0"/>
              <a:t> same time make sure </a:t>
            </a:r>
            <a:r>
              <a:rPr lang="nb-NO" dirty="0" err="1"/>
              <a:t>that</a:t>
            </a:r>
            <a:r>
              <a:rPr lang="nb-NO" dirty="0"/>
              <a:t> </a:t>
            </a:r>
            <a:r>
              <a:rPr lang="nb-NO" dirty="0" err="1"/>
              <a:t>the</a:t>
            </a:r>
            <a:r>
              <a:rPr lang="nb-NO" dirty="0"/>
              <a:t> metadata </a:t>
            </a:r>
            <a:r>
              <a:rPr lang="nb-NO" dirty="0" err="1"/>
              <a:t>contains</a:t>
            </a:r>
            <a:r>
              <a:rPr lang="nb-NO" dirty="0"/>
              <a:t> </a:t>
            </a:r>
            <a:r>
              <a:rPr lang="nb-NO" dirty="0" err="1"/>
              <a:t>what</a:t>
            </a:r>
            <a:r>
              <a:rPr lang="nb-NO" dirty="0"/>
              <a:t> </a:t>
            </a:r>
            <a:r>
              <a:rPr lang="nb-NO" dirty="0" err="1"/>
              <a:t>retailers</a:t>
            </a:r>
            <a:r>
              <a:rPr lang="nb-NO" dirty="0"/>
              <a:t> and </a:t>
            </a:r>
            <a:r>
              <a:rPr lang="nb-NO" dirty="0" err="1"/>
              <a:t>publisher</a:t>
            </a:r>
            <a:r>
              <a:rPr lang="nb-NO" dirty="0"/>
              <a:t> </a:t>
            </a:r>
            <a:r>
              <a:rPr lang="nb-NO" dirty="0" err="1"/>
              <a:t>needs</a:t>
            </a:r>
            <a:r>
              <a:rPr lang="nb-NO" dirty="0"/>
              <a:t> from a </a:t>
            </a:r>
            <a:r>
              <a:rPr lang="nb-NO" dirty="0" err="1"/>
              <a:t>marketing</a:t>
            </a:r>
            <a:r>
              <a:rPr lang="nb-NO" dirty="0"/>
              <a:t> </a:t>
            </a:r>
            <a:r>
              <a:rPr lang="nb-NO" dirty="0" err="1"/>
              <a:t>perspective</a:t>
            </a:r>
            <a:r>
              <a:rPr lang="nb-NO" dirty="0"/>
              <a:t>. </a:t>
            </a:r>
            <a:br>
              <a:rPr lang="nb-NO" dirty="0"/>
            </a:br>
            <a:br>
              <a:rPr lang="nb-NO" dirty="0"/>
            </a:br>
            <a:r>
              <a:rPr lang="nb-NO" dirty="0"/>
              <a:t>IN </a:t>
            </a:r>
            <a:r>
              <a:rPr lang="nb-NO" dirty="0" err="1"/>
              <a:t>our</a:t>
            </a:r>
            <a:r>
              <a:rPr lang="nb-NO" dirty="0"/>
              <a:t> online system for </a:t>
            </a:r>
            <a:r>
              <a:rPr lang="nb-NO" dirty="0" err="1"/>
              <a:t>retailers</a:t>
            </a:r>
            <a:r>
              <a:rPr lang="nb-NO" dirty="0"/>
              <a:t>, </a:t>
            </a:r>
            <a:r>
              <a:rPr lang="nb-NO" dirty="0" err="1"/>
              <a:t>we</a:t>
            </a:r>
            <a:r>
              <a:rPr lang="nb-NO" dirty="0"/>
              <a:t> display </a:t>
            </a:r>
            <a:r>
              <a:rPr lang="nb-NO" dirty="0" err="1"/>
              <a:t>the</a:t>
            </a:r>
            <a:r>
              <a:rPr lang="nb-NO" dirty="0"/>
              <a:t> </a:t>
            </a:r>
            <a:r>
              <a:rPr lang="nb-NO" dirty="0" err="1"/>
              <a:t>title</a:t>
            </a:r>
            <a:r>
              <a:rPr lang="nb-NO" dirty="0"/>
              <a:t> </a:t>
            </a:r>
            <a:r>
              <a:rPr lang="nb-NO" dirty="0" err="1"/>
              <a:t>of</a:t>
            </a:r>
            <a:r>
              <a:rPr lang="nb-NO" dirty="0"/>
              <a:t> </a:t>
            </a:r>
            <a:r>
              <a:rPr lang="nb-NO" dirty="0" err="1"/>
              <a:t>the</a:t>
            </a:r>
            <a:r>
              <a:rPr lang="nb-NO" dirty="0"/>
              <a:t> </a:t>
            </a:r>
            <a:r>
              <a:rPr lang="nb-NO" dirty="0" err="1"/>
              <a:t>manifestation</a:t>
            </a:r>
            <a:r>
              <a:rPr lang="nb-NO" dirty="0"/>
              <a:t> not </a:t>
            </a:r>
            <a:r>
              <a:rPr lang="nb-NO" dirty="0" err="1"/>
              <a:t>the</a:t>
            </a:r>
            <a:r>
              <a:rPr lang="nb-NO" dirty="0"/>
              <a:t> </a:t>
            </a:r>
            <a:r>
              <a:rPr lang="nb-NO" dirty="0" err="1"/>
              <a:t>work</a:t>
            </a:r>
            <a:r>
              <a:rPr lang="nb-NO" dirty="0"/>
              <a:t>. </a:t>
            </a:r>
          </a:p>
          <a:p>
            <a:r>
              <a:rPr lang="nb-NO" dirty="0"/>
              <a:t>More </a:t>
            </a:r>
            <a:r>
              <a:rPr lang="nb-NO" dirty="0" err="1"/>
              <a:t>efficient</a:t>
            </a:r>
            <a:r>
              <a:rPr lang="nb-NO" dirty="0"/>
              <a:t> for </a:t>
            </a:r>
            <a:r>
              <a:rPr lang="nb-NO" dirty="0" err="1"/>
              <a:t>the</a:t>
            </a:r>
            <a:r>
              <a:rPr lang="nb-NO" dirty="0"/>
              <a:t> </a:t>
            </a:r>
            <a:r>
              <a:rPr lang="nb-NO" dirty="0" err="1"/>
              <a:t>retailer</a:t>
            </a:r>
            <a:r>
              <a:rPr lang="nb-NO" dirty="0"/>
              <a:t> </a:t>
            </a:r>
            <a:r>
              <a:rPr lang="nb-NO" dirty="0" err="1"/>
              <a:t>helping</a:t>
            </a:r>
            <a:r>
              <a:rPr lang="nb-NO" dirty="0"/>
              <a:t> </a:t>
            </a:r>
            <a:r>
              <a:rPr lang="nb-NO" dirty="0" err="1"/>
              <a:t>the</a:t>
            </a:r>
            <a:r>
              <a:rPr lang="nb-NO" dirty="0"/>
              <a:t> </a:t>
            </a:r>
            <a:r>
              <a:rPr lang="nb-NO" dirty="0" err="1"/>
              <a:t>customer</a:t>
            </a:r>
            <a:r>
              <a:rPr lang="nb-NO" dirty="0"/>
              <a:t> in </a:t>
            </a:r>
            <a:r>
              <a:rPr lang="nb-NO" dirty="0" err="1"/>
              <a:t>the</a:t>
            </a:r>
            <a:r>
              <a:rPr lang="nb-NO" dirty="0"/>
              <a:t> store, to </a:t>
            </a:r>
            <a:r>
              <a:rPr lang="nb-NO" dirty="0" err="1"/>
              <a:t>see</a:t>
            </a:r>
            <a:r>
              <a:rPr lang="nb-NO" dirty="0"/>
              <a:t> </a:t>
            </a:r>
            <a:r>
              <a:rPr lang="nb-NO" dirty="0" err="1"/>
              <a:t>the</a:t>
            </a:r>
            <a:r>
              <a:rPr lang="nb-NO" dirty="0"/>
              <a:t> Norwegian </a:t>
            </a:r>
            <a:r>
              <a:rPr lang="nb-NO" dirty="0" err="1"/>
              <a:t>title</a:t>
            </a:r>
            <a:r>
              <a:rPr lang="nb-NO" dirty="0"/>
              <a:t> </a:t>
            </a:r>
            <a:r>
              <a:rPr lang="nb-NO" dirty="0" err="1"/>
              <a:t>of</a:t>
            </a:r>
            <a:r>
              <a:rPr lang="nb-NO" dirty="0"/>
              <a:t> </a:t>
            </a:r>
            <a:r>
              <a:rPr lang="nb-NO" dirty="0" err="1"/>
              <a:t>Muakami’s</a:t>
            </a:r>
            <a:r>
              <a:rPr lang="nb-NO" dirty="0"/>
              <a:t> Kafka </a:t>
            </a:r>
            <a:r>
              <a:rPr lang="nb-NO" dirty="0" err="1"/>
              <a:t>on</a:t>
            </a:r>
            <a:r>
              <a:rPr lang="nb-NO" dirty="0"/>
              <a:t> </a:t>
            </a:r>
            <a:r>
              <a:rPr lang="nb-NO" dirty="0" err="1"/>
              <a:t>the</a:t>
            </a:r>
            <a:r>
              <a:rPr lang="nb-NO" dirty="0"/>
              <a:t> </a:t>
            </a:r>
            <a:r>
              <a:rPr lang="nb-NO" dirty="0" err="1"/>
              <a:t>beach</a:t>
            </a:r>
            <a:r>
              <a:rPr lang="nb-NO" dirty="0"/>
              <a:t> not </a:t>
            </a:r>
            <a:r>
              <a:rPr lang="nb-NO" dirty="0" err="1"/>
              <a:t>the</a:t>
            </a:r>
            <a:r>
              <a:rPr lang="nb-NO" dirty="0"/>
              <a:t> Japanese </a:t>
            </a:r>
            <a:r>
              <a:rPr lang="nb-NO" dirty="0" err="1"/>
              <a:t>prefereed</a:t>
            </a:r>
            <a:r>
              <a:rPr lang="nb-NO" dirty="0"/>
              <a:t> </a:t>
            </a:r>
            <a:r>
              <a:rPr lang="nb-NO" dirty="0" err="1"/>
              <a:t>title</a:t>
            </a:r>
            <a:r>
              <a:rPr lang="nb-NO" dirty="0"/>
              <a:t>.</a:t>
            </a:r>
          </a:p>
          <a:p>
            <a:endParaRPr lang="nb-NO" dirty="0"/>
          </a:p>
          <a:p>
            <a:r>
              <a:rPr lang="nb-NO" dirty="0"/>
              <a:t>Our </a:t>
            </a:r>
            <a:r>
              <a:rPr lang="nb-NO" dirty="0" err="1"/>
              <a:t>metdata</a:t>
            </a:r>
            <a:r>
              <a:rPr lang="nb-NO" dirty="0"/>
              <a:t> </a:t>
            </a:r>
            <a:r>
              <a:rPr lang="nb-NO" dirty="0" err="1"/>
              <a:t>contains</a:t>
            </a:r>
            <a:r>
              <a:rPr lang="nb-NO" dirty="0"/>
              <a:t> </a:t>
            </a:r>
            <a:r>
              <a:rPr lang="nb-NO" dirty="0" err="1"/>
              <a:t>many</a:t>
            </a:r>
            <a:r>
              <a:rPr lang="nb-NO" dirty="0"/>
              <a:t> </a:t>
            </a:r>
            <a:r>
              <a:rPr lang="nb-NO" dirty="0" err="1"/>
              <a:t>metadatafield</a:t>
            </a:r>
            <a:r>
              <a:rPr lang="nb-NO" dirty="0"/>
              <a:t> not </a:t>
            </a:r>
            <a:r>
              <a:rPr lang="nb-NO" dirty="0" err="1"/>
              <a:t>delivered</a:t>
            </a:r>
            <a:r>
              <a:rPr lang="nb-NO" dirty="0"/>
              <a:t> to </a:t>
            </a:r>
            <a:r>
              <a:rPr lang="nb-NO" dirty="0" err="1"/>
              <a:t>the</a:t>
            </a:r>
            <a:r>
              <a:rPr lang="nb-NO" dirty="0"/>
              <a:t> </a:t>
            </a:r>
            <a:r>
              <a:rPr lang="nb-NO" dirty="0" err="1"/>
              <a:t>libraries</a:t>
            </a:r>
            <a:r>
              <a:rPr lang="nb-NO" dirty="0"/>
              <a:t>, </a:t>
            </a:r>
            <a:r>
              <a:rPr lang="nb-NO" dirty="0" err="1"/>
              <a:t>f.i</a:t>
            </a:r>
            <a:r>
              <a:rPr lang="nb-NO" dirty="0"/>
              <a:t>. </a:t>
            </a:r>
            <a:r>
              <a:rPr lang="nb-NO" dirty="0" err="1"/>
              <a:t>availability</a:t>
            </a:r>
            <a:r>
              <a:rPr lang="nb-NO" dirty="0"/>
              <a:t> status, </a:t>
            </a:r>
            <a:r>
              <a:rPr lang="nb-NO" dirty="0" err="1"/>
              <a:t>marketing</a:t>
            </a:r>
            <a:r>
              <a:rPr lang="nb-NO" dirty="0"/>
              <a:t> </a:t>
            </a:r>
            <a:r>
              <a:rPr lang="nb-NO" dirty="0" err="1"/>
              <a:t>information</a:t>
            </a:r>
            <a:r>
              <a:rPr lang="nb-NO" dirty="0"/>
              <a:t>, </a:t>
            </a:r>
            <a:r>
              <a:rPr lang="nb-NO" dirty="0" err="1"/>
              <a:t>license</a:t>
            </a:r>
            <a:r>
              <a:rPr lang="nb-NO" dirty="0"/>
              <a:t> </a:t>
            </a:r>
            <a:r>
              <a:rPr lang="nb-NO" dirty="0" err="1"/>
              <a:t>constraints</a:t>
            </a:r>
            <a:endParaRPr lang="nb-NO" dirty="0"/>
          </a:p>
          <a:p>
            <a:endParaRPr lang="nb-NO" dirty="0"/>
          </a:p>
          <a:p>
            <a:r>
              <a:rPr lang="nb-NO" dirty="0"/>
              <a:t>	</a:t>
            </a:r>
            <a:r>
              <a:rPr lang="nb-NO" dirty="0" err="1"/>
              <a:t>Preparation</a:t>
            </a:r>
            <a:r>
              <a:rPr lang="nb-NO" dirty="0"/>
              <a:t> for </a:t>
            </a:r>
            <a:r>
              <a:rPr lang="nb-NO" dirty="0" err="1"/>
              <a:t>linked</a:t>
            </a:r>
            <a:r>
              <a:rPr lang="nb-NO" dirty="0"/>
              <a:t> data</a:t>
            </a:r>
          </a:p>
        </p:txBody>
      </p:sp>
      <p:sp>
        <p:nvSpPr>
          <p:cNvPr id="4" name="Plassholder for lysbildenummer 3"/>
          <p:cNvSpPr>
            <a:spLocks noGrp="1"/>
          </p:cNvSpPr>
          <p:nvPr>
            <p:ph type="sldNum" sz="quarter" idx="5"/>
          </p:nvPr>
        </p:nvSpPr>
        <p:spPr/>
        <p:txBody>
          <a:bodyPr/>
          <a:lstStyle/>
          <a:p>
            <a:fld id="{6EA6D151-40E6-445A-869A-8CCB9BF73D50}" type="slidenum">
              <a:rPr lang="nb-NO" smtClean="0"/>
              <a:t>7</a:t>
            </a:fld>
            <a:endParaRPr lang="nb-NO"/>
          </a:p>
        </p:txBody>
      </p:sp>
    </p:spTree>
    <p:extLst>
      <p:ext uri="{BB962C8B-B14F-4D97-AF65-F5344CB8AC3E}">
        <p14:creationId xmlns:p14="http://schemas.microsoft.com/office/powerpoint/2010/main" val="360447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7D24-14B7-EFA5-C4C1-C92D9C83EFE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06FC401-87B7-93EB-0D48-1F9E82C06F6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3A4049D-8ED6-D39E-EA30-7D17AD6DBD5C}"/>
              </a:ext>
            </a:extLst>
          </p:cNvPr>
          <p:cNvSpPr>
            <a:spLocks noGrp="1"/>
          </p:cNvSpPr>
          <p:nvPr>
            <p:ph type="body" idx="1"/>
          </p:nvPr>
        </p:nvSpPr>
        <p:spPr/>
        <p:txBody>
          <a:bodyPr/>
          <a:lstStyle/>
          <a:p>
            <a:pPr>
              <a:lnSpc>
                <a:spcPct val="115000"/>
              </a:lnSpc>
              <a:spcAft>
                <a:spcPts val="800"/>
              </a:spcAft>
              <a:buNone/>
            </a:pPr>
            <a:r>
              <a:rPr lang="nb-NO" sz="1200" kern="100" dirty="0">
                <a:effectLst/>
                <a:latin typeface="Aptos" panose="020B0004020202020204" pitchFamily="34" charset="0"/>
                <a:ea typeface="Aptos" panose="020B0004020202020204" pitchFamily="34" charset="0"/>
                <a:cs typeface="Arial" panose="020B0604020202020204" pitchFamily="34" charset="0"/>
              </a:rPr>
              <a:t>Etter avtale med NB, bruker vi RDA </a:t>
            </a:r>
            <a:r>
              <a:rPr lang="nb-NO" sz="1200" kern="100" dirty="0" err="1">
                <a:effectLst/>
                <a:latin typeface="Aptos" panose="020B0004020202020204" pitchFamily="34" charset="0"/>
                <a:ea typeface="Aptos" panose="020B0004020202020204" pitchFamily="34" charset="0"/>
                <a:cs typeface="Arial" panose="020B0604020202020204" pitchFamily="34" charset="0"/>
              </a:rPr>
              <a:t>Official</a:t>
            </a:r>
            <a:r>
              <a:rPr lang="nb-NO" sz="1200" kern="100" dirty="0">
                <a:effectLst/>
                <a:latin typeface="Aptos" panose="020B0004020202020204" pitchFamily="34" charset="0"/>
                <a:ea typeface="Aptos" panose="020B0004020202020204" pitchFamily="34" charset="0"/>
                <a:cs typeface="Arial" panose="020B0604020202020204" pitchFamily="34" charset="0"/>
              </a:rPr>
              <a:t> som regelverk i katalogisering.</a:t>
            </a:r>
          </a:p>
          <a:p>
            <a:pPr>
              <a:lnSpc>
                <a:spcPct val="115000"/>
              </a:lnSpc>
              <a:spcAft>
                <a:spcPts val="800"/>
              </a:spcAft>
              <a:buNone/>
            </a:pPr>
            <a:r>
              <a:rPr lang="nb-NO" sz="1200" kern="100" dirty="0">
                <a:effectLst/>
                <a:latin typeface="Aptos" panose="020B0004020202020204" pitchFamily="34" charset="0"/>
                <a:ea typeface="Aptos" panose="020B0004020202020204" pitchFamily="34" charset="0"/>
                <a:cs typeface="Arial" panose="020B0604020202020204" pitchFamily="34" charset="0"/>
              </a:rPr>
              <a:t> ISBN</a:t>
            </a:r>
          </a:p>
          <a:p>
            <a:pPr>
              <a:lnSpc>
                <a:spcPct val="115000"/>
              </a:lnSpc>
              <a:spcAft>
                <a:spcPts val="800"/>
              </a:spcAft>
              <a:buNone/>
            </a:pPr>
            <a:r>
              <a:rPr lang="nb-NO" sz="1200" kern="100" dirty="0">
                <a:effectLst/>
                <a:latin typeface="Aptos" panose="020B0004020202020204" pitchFamily="34" charset="0"/>
                <a:ea typeface="Aptos" panose="020B0004020202020204" pitchFamily="34" charset="0"/>
                <a:cs typeface="Arial" panose="020B0604020202020204" pitchFamily="34" charset="0"/>
              </a:rPr>
              <a:t>ISNI</a:t>
            </a:r>
          </a:p>
          <a:p>
            <a:pPr>
              <a:lnSpc>
                <a:spcPct val="115000"/>
              </a:lnSpc>
              <a:spcAft>
                <a:spcPts val="800"/>
              </a:spcAft>
              <a:buNone/>
            </a:pP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nb-NO" sz="1200" kern="100" dirty="0">
                <a:effectLst/>
                <a:latin typeface="Aptos" panose="020B0004020202020204" pitchFamily="34" charset="0"/>
                <a:ea typeface="Aptos" panose="020B0004020202020204" pitchFamily="34" charset="0"/>
                <a:cs typeface="Arial" panose="020B0604020202020204" pitchFamily="34" charset="0"/>
              </a:rPr>
              <a:t>Onix – som utvekslingsformat </a:t>
            </a:r>
          </a:p>
          <a:p>
            <a:pPr marL="0" marR="0" lvl="0" indent="0" algn="l" defTabSz="914400" rtl="0" eaLnBrk="1" fontAlgn="auto" latinLnBrk="0" hangingPunct="1">
              <a:lnSpc>
                <a:spcPct val="115000"/>
              </a:lnSpc>
              <a:spcBef>
                <a:spcPts val="0"/>
              </a:spcBef>
              <a:spcAft>
                <a:spcPts val="800"/>
              </a:spcAft>
              <a:buClrTx/>
              <a:buSzTx/>
              <a:buFontTx/>
              <a:buNone/>
              <a:tabLst/>
              <a:defRPr/>
            </a:pPr>
            <a:r>
              <a:rPr lang="nb-NO" dirty="0"/>
              <a:t>Mer om konsekvenser av å levere i Onix til brønnen, ikke </a:t>
            </a:r>
            <a:r>
              <a:rPr lang="nb-NO" dirty="0" err="1"/>
              <a:t>marc</a:t>
            </a:r>
            <a:r>
              <a:rPr lang="nb-NO" dirty="0"/>
              <a:t>, sier litt mer om Onix om litt</a:t>
            </a:r>
          </a:p>
          <a:p>
            <a:pPr>
              <a:lnSpc>
                <a:spcPct val="115000"/>
              </a:lnSpc>
              <a:spcAft>
                <a:spcPts val="800"/>
              </a:spcAft>
              <a:buNone/>
            </a:pP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nb-NO" sz="1200" kern="100" dirty="0">
                <a:effectLst/>
                <a:latin typeface="Aptos" panose="020B0004020202020204" pitchFamily="34" charset="0"/>
                <a:ea typeface="Aptos" panose="020B0004020202020204" pitchFamily="34" charset="0"/>
                <a:cs typeface="Arial" panose="020B0604020202020204" pitchFamily="34" charset="0"/>
              </a:rPr>
              <a:t>Neo for emneord</a:t>
            </a:r>
          </a:p>
          <a:p>
            <a:pPr marL="0" marR="0" lvl="0" indent="0" algn="l" defTabSz="914400" rtl="0" eaLnBrk="1" fontAlgn="auto" latinLnBrk="0" hangingPunct="1">
              <a:lnSpc>
                <a:spcPct val="115000"/>
              </a:lnSpc>
              <a:spcBef>
                <a:spcPts val="0"/>
              </a:spcBef>
              <a:spcAft>
                <a:spcPts val="800"/>
              </a:spcAft>
              <a:buClrTx/>
              <a:buSzTx/>
              <a:buFontTx/>
              <a:buNone/>
              <a:tabLst/>
              <a:defRPr/>
            </a:pPr>
            <a:r>
              <a:rPr lang="nb-NO" dirty="0"/>
              <a:t>Fjorårets lille revolusjon når det gjelder norske emneord, at vi nå har jobbet fram et felles norsk </a:t>
            </a:r>
            <a:r>
              <a:rPr lang="nb-NO" dirty="0" err="1"/>
              <a:t>emnestystem</a:t>
            </a:r>
            <a:r>
              <a:rPr lang="nb-NO" dirty="0"/>
              <a:t>, en felles tesaurus!</a:t>
            </a:r>
          </a:p>
          <a:p>
            <a:pPr>
              <a:lnSpc>
                <a:spcPct val="115000"/>
              </a:lnSpc>
              <a:spcAft>
                <a:spcPts val="800"/>
              </a:spcAft>
              <a:buNone/>
            </a:pP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nb-NO" sz="1200" kern="100" dirty="0">
                <a:effectLst/>
                <a:latin typeface="Aptos" panose="020B0004020202020204" pitchFamily="34" charset="0"/>
                <a:ea typeface="Aptos" panose="020B0004020202020204" pitchFamily="34" charset="0"/>
                <a:cs typeface="Arial" panose="020B0604020202020204" pitchFamily="34" charset="0"/>
              </a:rPr>
              <a:t>Thema – internasjonalt system for å angi sjanger og emnekategorier som vi har i tillegg til Neo</a:t>
            </a:r>
          </a:p>
          <a:p>
            <a:pPr>
              <a:lnSpc>
                <a:spcPct val="115000"/>
              </a:lnSpc>
              <a:spcAft>
                <a:spcPts val="800"/>
              </a:spcAft>
              <a:buNone/>
            </a:pPr>
            <a:endParaRPr lang="nb-NO" sz="1200" kern="100" dirty="0">
              <a:effectLst/>
              <a:latin typeface="Aptos" panose="020B0004020202020204" pitchFamily="34" charset="0"/>
              <a:ea typeface="Aptos" panose="020B0004020202020204" pitchFamily="34" charset="0"/>
              <a:cs typeface="Arial" panose="020B0604020202020204" pitchFamily="34" charset="0"/>
            </a:endParaRPr>
          </a:p>
          <a:p>
            <a:r>
              <a:rPr lang="nb-NO" dirty="0" err="1"/>
              <a:t>Noraf</a:t>
            </a:r>
            <a:r>
              <a:rPr lang="nb-NO" dirty="0"/>
              <a:t>: alle bidragsytere identifiseres med ID-er fra norsk autoritetsregister</a:t>
            </a:r>
            <a:br>
              <a:rPr lang="nb-NO" dirty="0"/>
            </a:br>
            <a:endParaRPr lang="nb-NO" dirty="0"/>
          </a:p>
          <a:p>
            <a:r>
              <a:rPr lang="nb-NO" dirty="0"/>
              <a:t>Deweynummer leveres fra Norsk WebDewey, og settes etter de til enhver tid gjeldende anbefalinger og retningslinjer fra NB, pluss selvsagt de reglene som ligger i Dewey-systemet selv.</a:t>
            </a:r>
          </a:p>
        </p:txBody>
      </p:sp>
      <p:sp>
        <p:nvSpPr>
          <p:cNvPr id="4" name="Plassholder for lysbildenummer 3">
            <a:extLst>
              <a:ext uri="{FF2B5EF4-FFF2-40B4-BE49-F238E27FC236}">
                <a16:creationId xmlns:a16="http://schemas.microsoft.com/office/drawing/2014/main" id="{1BE732D0-D12D-BE79-C48D-2783D1B72D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2C65D-CDDF-4A65-97BF-D19B3DC98FBB}"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317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Bef>
                <a:spcPts val="1000"/>
              </a:spcBef>
              <a:buFont typeface="Arial"/>
              <a:buChar char="•"/>
            </a:pPr>
            <a:endParaRPr lang="en-US" dirty="0">
              <a:solidFill>
                <a:srgbClr val="003306"/>
              </a:solidFill>
              <a:cs typeface="+mn-lt"/>
            </a:endParaRPr>
          </a:p>
        </p:txBody>
      </p:sp>
      <p:sp>
        <p:nvSpPr>
          <p:cNvPr id="4" name="Plassholder for lysbildenummer 3"/>
          <p:cNvSpPr>
            <a:spLocks noGrp="1"/>
          </p:cNvSpPr>
          <p:nvPr>
            <p:ph type="sldNum" sz="quarter" idx="5"/>
          </p:nvPr>
        </p:nvSpPr>
        <p:spPr/>
        <p:txBody>
          <a:bodyPr/>
          <a:lstStyle/>
          <a:p>
            <a:fld id="{6EA6D151-40E6-445A-869A-8CCB9BF73D50}" type="slidenum">
              <a:rPr lang="nb-NO" smtClean="0"/>
              <a:t>9</a:t>
            </a:fld>
            <a:endParaRPr lang="nb-NO"/>
          </a:p>
        </p:txBody>
      </p:sp>
    </p:spTree>
    <p:extLst>
      <p:ext uri="{BB962C8B-B14F-4D97-AF65-F5344CB8AC3E}">
        <p14:creationId xmlns:p14="http://schemas.microsoft.com/office/powerpoint/2010/main" val="235030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Bef>
                <a:spcPts val="1000"/>
              </a:spcBef>
              <a:buFont typeface="Arial,Sans-Serif"/>
              <a:buChar char="•"/>
            </a:pPr>
            <a:r>
              <a:rPr lang="en-US">
                <a:solidFill>
                  <a:srgbClr val="003306"/>
                </a:solidFill>
              </a:rPr>
              <a:t>Automatically connecting a new manifestation to an existing work</a:t>
            </a:r>
            <a:endParaRPr lang="en-US" dirty="0"/>
          </a:p>
          <a:p>
            <a:pPr marL="285750" indent="-285750">
              <a:spcBef>
                <a:spcPts val="1000"/>
              </a:spcBef>
              <a:buFont typeface="Arial,Sans-Serif"/>
              <a:buChar char="•"/>
            </a:pPr>
            <a:r>
              <a:rPr lang="en-US">
                <a:solidFill>
                  <a:srgbClr val="003306"/>
                </a:solidFill>
              </a:rPr>
              <a:t>Automatically verifying suggested series and agents</a:t>
            </a:r>
            <a:endParaRPr lang="en-US" dirty="0"/>
          </a:p>
          <a:p>
            <a:pPr marL="285750" indent="-285750">
              <a:spcBef>
                <a:spcPts val="1000"/>
              </a:spcBef>
              <a:buFont typeface="Arial,Sans-Serif"/>
              <a:buChar char="•"/>
            </a:pPr>
            <a:endParaRPr lang="en-US" dirty="0">
              <a:solidFill>
                <a:srgbClr val="003306"/>
              </a:solidFill>
            </a:endParaRPr>
          </a:p>
          <a:p>
            <a:pPr marL="285750" indent="-285750">
              <a:spcBef>
                <a:spcPts val="1000"/>
              </a:spcBef>
              <a:buFont typeface="Arial,Sans-Serif"/>
              <a:buChar char="•"/>
            </a:pPr>
            <a:r>
              <a:rPr lang="en-US">
                <a:solidFill>
                  <a:srgbClr val="003306"/>
                </a:solidFill>
              </a:rPr>
              <a:t>Mapping: Filling out what can be filled out based on the information we already got. </a:t>
            </a:r>
            <a:endParaRPr lang="en-US" dirty="0">
              <a:solidFill>
                <a:srgbClr val="003306"/>
              </a:solidFill>
            </a:endParaRPr>
          </a:p>
          <a:p>
            <a:pPr marL="285750" indent="-285750">
              <a:spcBef>
                <a:spcPts val="1000"/>
              </a:spcBef>
              <a:buFont typeface="Arial,Sans-Serif"/>
              <a:buChar char="•"/>
            </a:pPr>
            <a:endParaRPr lang="en-US" dirty="0">
              <a:solidFill>
                <a:srgbClr val="000000"/>
              </a:solidFill>
            </a:endParaRPr>
          </a:p>
          <a:p>
            <a:pPr marL="285750" indent="-285750">
              <a:spcBef>
                <a:spcPts val="1000"/>
              </a:spcBef>
              <a:buFont typeface="Arial,Sans-Serif"/>
              <a:buChar char="•"/>
            </a:pPr>
            <a:r>
              <a:rPr lang="en-US" dirty="0">
                <a:solidFill>
                  <a:srgbClr val="003306"/>
                </a:solidFill>
              </a:rPr>
              <a:t>Mapping from </a:t>
            </a:r>
            <a:r>
              <a:rPr lang="en-US" dirty="0" err="1">
                <a:solidFill>
                  <a:srgbClr val="003306"/>
                </a:solidFill>
              </a:rPr>
              <a:t>bookgroup</a:t>
            </a:r>
            <a:r>
              <a:rPr lang="en-US" dirty="0">
                <a:solidFill>
                  <a:srgbClr val="003306"/>
                </a:solidFill>
              </a:rPr>
              <a:t> to intellectual level, literary form, some Thema codes</a:t>
            </a:r>
            <a:br>
              <a:rPr lang="en-US" dirty="0">
                <a:cs typeface="+mn-lt"/>
              </a:rPr>
            </a:br>
            <a:r>
              <a:rPr lang="en-US" dirty="0">
                <a:solidFill>
                  <a:srgbClr val="003306"/>
                </a:solidFill>
              </a:rPr>
              <a:t>e.g. If the </a:t>
            </a:r>
            <a:r>
              <a:rPr lang="en-US" dirty="0" err="1">
                <a:solidFill>
                  <a:srgbClr val="003306"/>
                </a:solidFill>
              </a:rPr>
              <a:t>bookgroup</a:t>
            </a:r>
            <a:r>
              <a:rPr lang="en-US" dirty="0">
                <a:solidFill>
                  <a:srgbClr val="003306"/>
                </a:solidFill>
              </a:rPr>
              <a:t> is 418 classical literature, the Thema code FBC for classical literature will be set. This mapping is an ongoing project. </a:t>
            </a:r>
            <a:br>
              <a:rPr lang="en-US" dirty="0">
                <a:cs typeface="+mn-lt"/>
              </a:rPr>
            </a:br>
            <a:br>
              <a:rPr lang="en-US" dirty="0">
                <a:cs typeface="+mn-lt"/>
              </a:rPr>
            </a:br>
            <a:endParaRPr lang="en-US" dirty="0">
              <a:solidFill>
                <a:srgbClr val="003306"/>
              </a:solidFill>
            </a:endParaRPr>
          </a:p>
        </p:txBody>
      </p:sp>
      <p:sp>
        <p:nvSpPr>
          <p:cNvPr id="4" name="Plassholder for lysbildenummer 3"/>
          <p:cNvSpPr>
            <a:spLocks noGrp="1"/>
          </p:cNvSpPr>
          <p:nvPr>
            <p:ph type="sldNum" sz="quarter" idx="5"/>
          </p:nvPr>
        </p:nvSpPr>
        <p:spPr/>
        <p:txBody>
          <a:bodyPr/>
          <a:lstStyle/>
          <a:p>
            <a:fld id="{6EA6D151-40E6-445A-869A-8CCB9BF73D50}" type="slidenum">
              <a:rPr lang="nb-NO" smtClean="0"/>
              <a:t>10</a:t>
            </a:fld>
            <a:endParaRPr lang="nb-NO"/>
          </a:p>
        </p:txBody>
      </p:sp>
    </p:spTree>
    <p:extLst>
      <p:ext uri="{BB962C8B-B14F-4D97-AF65-F5344CB8AC3E}">
        <p14:creationId xmlns:p14="http://schemas.microsoft.com/office/powerpoint/2010/main" val="219915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Subtitle: For those who are, wonder if they are, or would like to become gay. Or for those who just wonder how this whole gay thing works. </a:t>
            </a:r>
            <a:br>
              <a:rPr lang="en-US" dirty="0">
                <a:cs typeface="+mn-lt"/>
              </a:rPr>
            </a:br>
            <a:br>
              <a:rPr lang="en-US" dirty="0">
                <a:cs typeface="+mn-lt"/>
              </a:rPr>
            </a:br>
            <a:r>
              <a:rPr lang="en-US" dirty="0"/>
              <a:t>The foreword says that if you’re embarrassed to be seen reading this book, you can simply remove the dust jacket. </a:t>
            </a:r>
          </a:p>
        </p:txBody>
      </p:sp>
      <p:sp>
        <p:nvSpPr>
          <p:cNvPr id="4" name="Plassholder for lysbildenummer 3"/>
          <p:cNvSpPr>
            <a:spLocks noGrp="1"/>
          </p:cNvSpPr>
          <p:nvPr>
            <p:ph type="sldNum" sz="quarter" idx="5"/>
          </p:nvPr>
        </p:nvSpPr>
        <p:spPr/>
        <p:txBody>
          <a:bodyPr/>
          <a:lstStyle/>
          <a:p>
            <a:fld id="{6EA6D151-40E6-445A-869A-8CCB9BF73D50}" type="slidenum">
              <a:rPr lang="nb-NO" smtClean="0"/>
              <a:t>11</a:t>
            </a:fld>
            <a:endParaRPr lang="nb-NO"/>
          </a:p>
        </p:txBody>
      </p:sp>
    </p:spTree>
    <p:extLst>
      <p:ext uri="{BB962C8B-B14F-4D97-AF65-F5344CB8AC3E}">
        <p14:creationId xmlns:p14="http://schemas.microsoft.com/office/powerpoint/2010/main" val="563626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hasCustomPrompt="1"/>
          </p:nvPr>
        </p:nvSpPr>
        <p:spPr>
          <a:xfrm>
            <a:off x="720090" y="3425223"/>
            <a:ext cx="9144000" cy="707886"/>
          </a:xfrm>
        </p:spPr>
        <p:txBody>
          <a:bodyPr lIns="0" tIns="0" rIns="0" bIns="0" anchor="b">
            <a:spAutoFit/>
          </a:bodyPr>
          <a:lstStyle>
            <a:lvl1pPr algn="l">
              <a:defRPr sz="4600">
                <a:solidFill>
                  <a:schemeClr val="tx1"/>
                </a:solidFill>
              </a:defRPr>
            </a:lvl1pPr>
          </a:lstStyle>
          <a:p>
            <a:r>
              <a:rPr lang="nb-NO"/>
              <a:t>Tittel</a:t>
            </a:r>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hasCustomPrompt="1"/>
          </p:nvPr>
        </p:nvSpPr>
        <p:spPr>
          <a:xfrm>
            <a:off x="720090" y="4434734"/>
            <a:ext cx="9144000" cy="738664"/>
          </a:xfrm>
        </p:spPr>
        <p:txBody>
          <a:bodyPr lIns="0" tIns="0" rIns="0" bIns="0">
            <a:no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a:t>
            </a:r>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pic>
        <p:nvPicPr>
          <p:cNvPr id="9" name="Grafikk 8">
            <a:extLst>
              <a:ext uri="{FF2B5EF4-FFF2-40B4-BE49-F238E27FC236}">
                <a16:creationId xmlns:a16="http://schemas.microsoft.com/office/drawing/2014/main" id="{C9AF9290-6280-4377-A814-E175E7D5B19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0090" y="562504"/>
            <a:ext cx="3022343" cy="1923309"/>
          </a:xfrm>
          <a:prstGeom prst="rect">
            <a:avLst/>
          </a:prstGeom>
        </p:spPr>
      </p:pic>
    </p:spTree>
    <p:extLst>
      <p:ext uri="{BB962C8B-B14F-4D97-AF65-F5344CB8AC3E}">
        <p14:creationId xmlns:p14="http://schemas.microsoft.com/office/powerpoint/2010/main" val="2463465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3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3690370"/>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3690370"/>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3690370"/>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2840059"/>
            <a:ext cx="720000" cy="719137"/>
          </a:xfrm>
        </p:spPr>
        <p:txBody>
          <a:bodyPr>
            <a:normAutofit/>
          </a:bodyPr>
          <a:lstStyle>
            <a:lvl1pPr marL="0" indent="0">
              <a:buNone/>
              <a:defRPr sz="1000"/>
            </a:lvl1pPr>
          </a:lstStyle>
          <a:p>
            <a:r>
              <a:rPr lang="nb-NO"/>
              <a:t>Klikk på ikonet for å legge til et bilde</a:t>
            </a:r>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2840058"/>
            <a:ext cx="720000" cy="719137"/>
          </a:xfrm>
        </p:spPr>
        <p:txBody>
          <a:bodyPr>
            <a:normAutofit/>
          </a:bodyPr>
          <a:lstStyle>
            <a:lvl1pPr marL="0" indent="0">
              <a:buNone/>
              <a:defRPr sz="1000"/>
            </a:lvl1pPr>
          </a:lstStyle>
          <a:p>
            <a:r>
              <a:rPr lang="nb-NO"/>
              <a:t>Klikk på ikonet for å legge til et bilde</a:t>
            </a:r>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2840058"/>
            <a:ext cx="720000" cy="719137"/>
          </a:xfrm>
        </p:spPr>
        <p:txBody>
          <a:bodyPr>
            <a:normAutofit/>
          </a:bodyPr>
          <a:lstStyle>
            <a:lvl1pPr marL="0" indent="0">
              <a:buNone/>
              <a:defRPr sz="1000"/>
            </a:lvl1pPr>
          </a:lstStyle>
          <a:p>
            <a:r>
              <a:rPr lang="nb-NO"/>
              <a:t>Klikk på ikonet for å legge til et bilde</a:t>
            </a:r>
            <a:endParaRPr lang="en-NO"/>
          </a:p>
        </p:txBody>
      </p:sp>
    </p:spTree>
    <p:extLst>
      <p:ext uri="{BB962C8B-B14F-4D97-AF65-F5344CB8AC3E}">
        <p14:creationId xmlns:p14="http://schemas.microsoft.com/office/powerpoint/2010/main" val="1119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5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2802088"/>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2802088"/>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2802088"/>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1951777"/>
            <a:ext cx="720000" cy="719137"/>
          </a:xfrm>
        </p:spPr>
        <p:txBody>
          <a:bodyPr>
            <a:normAutofit/>
          </a:bodyPr>
          <a:lstStyle>
            <a:lvl1pPr marL="0" indent="0">
              <a:buNone/>
              <a:defRPr sz="1000"/>
            </a:lvl1pPr>
          </a:lstStyle>
          <a:p>
            <a:r>
              <a:rPr lang="nb-NO"/>
              <a:t>Klikk på ikonet for å legge til et bilde</a:t>
            </a:r>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1951776"/>
            <a:ext cx="720000" cy="719137"/>
          </a:xfrm>
        </p:spPr>
        <p:txBody>
          <a:bodyPr>
            <a:normAutofit/>
          </a:bodyPr>
          <a:lstStyle>
            <a:lvl1pPr marL="0" indent="0">
              <a:buNone/>
              <a:defRPr sz="1000"/>
            </a:lvl1pPr>
          </a:lstStyle>
          <a:p>
            <a:r>
              <a:rPr lang="nb-NO"/>
              <a:t>Klikk på ikonet for å legge til et bilde</a:t>
            </a:r>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1951776"/>
            <a:ext cx="720000" cy="719137"/>
          </a:xfrm>
        </p:spPr>
        <p:txBody>
          <a:bodyPr>
            <a:normAutofit/>
          </a:bodyPr>
          <a:lstStyle>
            <a:lvl1pPr marL="0" indent="0">
              <a:buNone/>
              <a:defRPr sz="1000"/>
            </a:lvl1pPr>
          </a:lstStyle>
          <a:p>
            <a:r>
              <a:rPr lang="nb-NO"/>
              <a:t>Klikk på ikonet for å legge til et bilde</a:t>
            </a:r>
            <a:endParaRPr lang="en-NO"/>
          </a:p>
        </p:txBody>
      </p:sp>
      <p:sp>
        <p:nvSpPr>
          <p:cNvPr id="6" name="Text Placeholder 33">
            <a:extLst>
              <a:ext uri="{FF2B5EF4-FFF2-40B4-BE49-F238E27FC236}">
                <a16:creationId xmlns:a16="http://schemas.microsoft.com/office/drawing/2014/main" id="{185EE779-A6C6-B3B9-8E9A-3B6890C44C5D}"/>
              </a:ext>
            </a:extLst>
          </p:cNvPr>
          <p:cNvSpPr>
            <a:spLocks noGrp="1"/>
          </p:cNvSpPr>
          <p:nvPr>
            <p:ph type="body" sz="quarter" idx="24" hasCustomPrompt="1"/>
          </p:nvPr>
        </p:nvSpPr>
        <p:spPr>
          <a:xfrm>
            <a:off x="3439115" y="4958760"/>
            <a:ext cx="1952899" cy="197844"/>
          </a:xfrm>
        </p:spPr>
        <p:txBody>
          <a:bodyPr>
            <a:noAutofit/>
          </a:bodyPr>
          <a:lstStyle>
            <a:lvl1pPr marL="0" indent="0" algn="ctr">
              <a:buNone/>
              <a:defRPr sz="1600"/>
            </a:lvl1pPr>
          </a:lstStyle>
          <a:p>
            <a:pPr lvl="0"/>
            <a:r>
              <a:rPr lang="en-GB" err="1"/>
              <a:t>Tekst</a:t>
            </a:r>
            <a:endParaRPr lang="en-NO"/>
          </a:p>
        </p:txBody>
      </p:sp>
      <p:sp>
        <p:nvSpPr>
          <p:cNvPr id="7" name="Text Placeholder 33">
            <a:extLst>
              <a:ext uri="{FF2B5EF4-FFF2-40B4-BE49-F238E27FC236}">
                <a16:creationId xmlns:a16="http://schemas.microsoft.com/office/drawing/2014/main" id="{0B5FBEF2-82A0-73D9-64BB-6783FAA42A18}"/>
              </a:ext>
            </a:extLst>
          </p:cNvPr>
          <p:cNvSpPr>
            <a:spLocks noGrp="1"/>
          </p:cNvSpPr>
          <p:nvPr>
            <p:ph type="body" sz="quarter" idx="25" hasCustomPrompt="1"/>
          </p:nvPr>
        </p:nvSpPr>
        <p:spPr>
          <a:xfrm>
            <a:off x="3650413"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8" name="Text Placeholder 33">
            <a:extLst>
              <a:ext uri="{FF2B5EF4-FFF2-40B4-BE49-F238E27FC236}">
                <a16:creationId xmlns:a16="http://schemas.microsoft.com/office/drawing/2014/main" id="{3943FBB6-4B8F-6BB9-0677-39AD6B822437}"/>
              </a:ext>
            </a:extLst>
          </p:cNvPr>
          <p:cNvSpPr>
            <a:spLocks noGrp="1"/>
          </p:cNvSpPr>
          <p:nvPr>
            <p:ph type="body" sz="quarter" idx="26" hasCustomPrompt="1"/>
          </p:nvPr>
        </p:nvSpPr>
        <p:spPr>
          <a:xfrm>
            <a:off x="6816951" y="4958760"/>
            <a:ext cx="1952899" cy="197844"/>
          </a:xfrm>
        </p:spPr>
        <p:txBody>
          <a:bodyPr>
            <a:noAutofit/>
          </a:bodyPr>
          <a:lstStyle>
            <a:lvl1pPr marL="0" indent="0" algn="ctr">
              <a:buNone/>
              <a:defRPr sz="1600"/>
            </a:lvl1pPr>
          </a:lstStyle>
          <a:p>
            <a:pPr lvl="0"/>
            <a:r>
              <a:rPr lang="en-GB" err="1"/>
              <a:t>Tekst</a:t>
            </a:r>
            <a:endParaRPr lang="en-NO"/>
          </a:p>
        </p:txBody>
      </p:sp>
      <p:sp>
        <p:nvSpPr>
          <p:cNvPr id="9" name="Text Placeholder 33">
            <a:extLst>
              <a:ext uri="{FF2B5EF4-FFF2-40B4-BE49-F238E27FC236}">
                <a16:creationId xmlns:a16="http://schemas.microsoft.com/office/drawing/2014/main" id="{DE7F7BF0-95AC-0023-DBE2-18F74056A610}"/>
              </a:ext>
            </a:extLst>
          </p:cNvPr>
          <p:cNvSpPr>
            <a:spLocks noGrp="1"/>
          </p:cNvSpPr>
          <p:nvPr>
            <p:ph type="body" sz="quarter" idx="27" hasCustomPrompt="1"/>
          </p:nvPr>
        </p:nvSpPr>
        <p:spPr>
          <a:xfrm>
            <a:off x="7028249"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10" name="Picture Placeholder 43">
            <a:extLst>
              <a:ext uri="{FF2B5EF4-FFF2-40B4-BE49-F238E27FC236}">
                <a16:creationId xmlns:a16="http://schemas.microsoft.com/office/drawing/2014/main" id="{30D9FE50-4847-B273-526D-06A554B4ADEB}"/>
              </a:ext>
            </a:extLst>
          </p:cNvPr>
          <p:cNvSpPr>
            <a:spLocks noGrp="1"/>
          </p:cNvSpPr>
          <p:nvPr>
            <p:ph type="pic" sz="quarter" idx="28"/>
          </p:nvPr>
        </p:nvSpPr>
        <p:spPr>
          <a:xfrm>
            <a:off x="4057288" y="4108449"/>
            <a:ext cx="720000" cy="719137"/>
          </a:xfrm>
        </p:spPr>
        <p:txBody>
          <a:bodyPr>
            <a:normAutofit/>
          </a:bodyPr>
          <a:lstStyle>
            <a:lvl1pPr marL="0" indent="0">
              <a:buNone/>
              <a:defRPr sz="1000"/>
            </a:lvl1pPr>
          </a:lstStyle>
          <a:p>
            <a:r>
              <a:rPr lang="nb-NO"/>
              <a:t>Klikk på ikonet for å legge til et bilde</a:t>
            </a:r>
            <a:endParaRPr lang="en-NO"/>
          </a:p>
        </p:txBody>
      </p:sp>
      <p:sp>
        <p:nvSpPr>
          <p:cNvPr id="11" name="Picture Placeholder 43">
            <a:extLst>
              <a:ext uri="{FF2B5EF4-FFF2-40B4-BE49-F238E27FC236}">
                <a16:creationId xmlns:a16="http://schemas.microsoft.com/office/drawing/2014/main" id="{99B78647-2CC1-15FF-F860-30B062B8463C}"/>
              </a:ext>
            </a:extLst>
          </p:cNvPr>
          <p:cNvSpPr>
            <a:spLocks noGrp="1"/>
          </p:cNvSpPr>
          <p:nvPr>
            <p:ph type="pic" sz="quarter" idx="29"/>
          </p:nvPr>
        </p:nvSpPr>
        <p:spPr>
          <a:xfrm>
            <a:off x="7433400" y="4108448"/>
            <a:ext cx="720000" cy="719137"/>
          </a:xfrm>
        </p:spPr>
        <p:txBody>
          <a:bodyPr>
            <a:normAutofit/>
          </a:bodyPr>
          <a:lstStyle>
            <a:lvl1pPr marL="0" indent="0">
              <a:buNone/>
              <a:defRPr sz="1000"/>
            </a:lvl1pPr>
          </a:lstStyle>
          <a:p>
            <a:r>
              <a:rPr lang="nb-NO"/>
              <a:t>Klikk på ikonet for å legge til et bilde</a:t>
            </a:r>
            <a:endParaRPr lang="en-NO"/>
          </a:p>
        </p:txBody>
      </p:sp>
    </p:spTree>
    <p:extLst>
      <p:ext uri="{BB962C8B-B14F-4D97-AF65-F5344CB8AC3E}">
        <p14:creationId xmlns:p14="http://schemas.microsoft.com/office/powerpoint/2010/main" val="311560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4B21938-62AF-41FA-8A02-9F26B2ECE58A}"/>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3" name="Plassholder for bunntekst 2">
            <a:extLst>
              <a:ext uri="{FF2B5EF4-FFF2-40B4-BE49-F238E27FC236}">
                <a16:creationId xmlns:a16="http://schemas.microsoft.com/office/drawing/2014/main" id="{3B937715-2EEC-4614-B3FC-BCAA5FB26554}"/>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B82F8095-CC8D-4788-A2B5-72321B11089E}"/>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1489410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llustrasj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56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Illustrasj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6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Illustrasj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95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ningssi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p:nvPr>
        </p:nvSpPr>
        <p:spPr>
          <a:xfrm>
            <a:off x="1524000" y="2909381"/>
            <a:ext cx="9144000" cy="707886"/>
          </a:xfrm>
        </p:spPr>
        <p:txBody>
          <a:bodyPr lIns="0" tIns="0" rIns="0" bIns="0" anchor="b">
            <a:spAutoFit/>
          </a:bodyPr>
          <a:lstStyle>
            <a:lvl1pPr algn="ctr">
              <a:defRPr sz="46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p:nvPr>
        </p:nvSpPr>
        <p:spPr>
          <a:xfrm>
            <a:off x="1524000" y="3917277"/>
            <a:ext cx="9144000" cy="307777"/>
          </a:xfrm>
        </p:spPr>
        <p:txBody>
          <a:bodyPr lIns="0" tIns="0" rIns="0" bIns="0">
            <a:sp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pic>
        <p:nvPicPr>
          <p:cNvPr id="10" name="Grafikk 9">
            <a:extLst>
              <a:ext uri="{FF2B5EF4-FFF2-40B4-BE49-F238E27FC236}">
                <a16:creationId xmlns:a16="http://schemas.microsoft.com/office/drawing/2014/main" id="{F5ABB54F-AD74-47BD-B625-9F62F069B7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584827" y="562504"/>
            <a:ext cx="3022343" cy="1923309"/>
          </a:xfrm>
          <a:prstGeom prst="rect">
            <a:avLst/>
          </a:prstGeom>
        </p:spPr>
      </p:pic>
    </p:spTree>
    <p:extLst>
      <p:ext uri="{BB962C8B-B14F-4D97-AF65-F5344CB8AC3E}">
        <p14:creationId xmlns:p14="http://schemas.microsoft.com/office/powerpoint/2010/main" val="70064876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hasCustomPrompt="1"/>
          </p:nvPr>
        </p:nvSpPr>
        <p:spPr>
          <a:xfrm>
            <a:off x="720090" y="3425223"/>
            <a:ext cx="9144000" cy="707886"/>
          </a:xfrm>
        </p:spPr>
        <p:txBody>
          <a:bodyPr lIns="0" tIns="0" rIns="0" bIns="0" anchor="b">
            <a:spAutoFit/>
          </a:bodyPr>
          <a:lstStyle>
            <a:lvl1pPr algn="l">
              <a:defRPr sz="4600">
                <a:solidFill>
                  <a:schemeClr val="bg1"/>
                </a:solidFill>
              </a:defRPr>
            </a:lvl1pPr>
          </a:lstStyle>
          <a:p>
            <a:r>
              <a:rPr lang="nb-NO"/>
              <a:t>Tittel</a:t>
            </a:r>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hasCustomPrompt="1"/>
          </p:nvPr>
        </p:nvSpPr>
        <p:spPr>
          <a:xfrm>
            <a:off x="720090" y="4434734"/>
            <a:ext cx="9144000" cy="73866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a:t>
            </a:r>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9" name="Grafikk 8">
            <a:extLst>
              <a:ext uri="{FF2B5EF4-FFF2-40B4-BE49-F238E27FC236}">
                <a16:creationId xmlns:a16="http://schemas.microsoft.com/office/drawing/2014/main" id="{C9AF9290-6280-4377-A814-E175E7D5B19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0090" y="562504"/>
            <a:ext cx="3022343" cy="1923309"/>
          </a:xfrm>
          <a:prstGeom prst="rect">
            <a:avLst/>
          </a:prstGeom>
        </p:spPr>
      </p:pic>
    </p:spTree>
    <p:extLst>
      <p:ext uri="{BB962C8B-B14F-4D97-AF65-F5344CB8AC3E}">
        <p14:creationId xmlns:p14="http://schemas.microsoft.com/office/powerpoint/2010/main" val="320912805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overskrift">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hasCustomPrompt="1"/>
          </p:nvPr>
        </p:nvSpPr>
        <p:spPr>
          <a:xfrm>
            <a:off x="838200" y="1554957"/>
            <a:ext cx="10515600" cy="2852737"/>
          </a:xfrm>
        </p:spPr>
        <p:txBody>
          <a:bodyPr lIns="0" tIns="0" rIns="0" bIns="0" anchor="ctr"/>
          <a:lstStyle>
            <a:lvl1pPr algn="ctr">
              <a:defRPr sz="4600">
                <a:solidFill>
                  <a:schemeClr val="bg1"/>
                </a:solidFill>
              </a:defRPr>
            </a:lvl1pPr>
          </a:lstStyle>
          <a:p>
            <a:r>
              <a:rPr lang="nb-NO"/>
              <a:t>Seksjon</a:t>
            </a:r>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7" name="Grafikk 6">
            <a:extLst>
              <a:ext uri="{FF2B5EF4-FFF2-40B4-BE49-F238E27FC236}">
                <a16:creationId xmlns:a16="http://schemas.microsoft.com/office/drawing/2014/main" id="{9E7932DE-2CE3-4E3C-8FCF-ED1F5D7D7E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66057" y="651405"/>
            <a:ext cx="859886" cy="547200"/>
          </a:xfrm>
          <a:prstGeom prst="rect">
            <a:avLst/>
          </a:prstGeom>
        </p:spPr>
      </p:pic>
    </p:spTree>
    <p:extLst>
      <p:ext uri="{BB962C8B-B14F-4D97-AF65-F5344CB8AC3E}">
        <p14:creationId xmlns:p14="http://schemas.microsoft.com/office/powerpoint/2010/main" val="831558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10754544" cy="984885"/>
          </a:xfrm>
        </p:spPr>
        <p:txBody>
          <a:bodyPr lIns="0" tIns="0" rIns="0" bIns="0"/>
          <a:lstStyle/>
          <a:p>
            <a:r>
              <a:rPr lang="en-GB"/>
              <a:t>Click to edit Master title style</a:t>
            </a:r>
            <a:endParaRPr lang="nb-NO"/>
          </a:p>
        </p:txBody>
      </p:sp>
      <p:sp>
        <p:nvSpPr>
          <p:cNvPr id="3" name="Plassholder for innhold 2">
            <a:extLst>
              <a:ext uri="{FF2B5EF4-FFF2-40B4-BE49-F238E27FC236}">
                <a16:creationId xmlns:a16="http://schemas.microsoft.com/office/drawing/2014/main" id="{8E44D100-1B4B-4FB5-B796-53F4BA85E87C}"/>
              </a:ext>
            </a:extLst>
          </p:cNvPr>
          <p:cNvSpPr>
            <a:spLocks noGrp="1"/>
          </p:cNvSpPr>
          <p:nvPr>
            <p:ph idx="1"/>
          </p:nvPr>
        </p:nvSpPr>
        <p:spPr>
          <a:xfrm>
            <a:off x="720090" y="1877661"/>
            <a:ext cx="10754544"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86161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hasCustomPrompt="1"/>
          </p:nvPr>
        </p:nvSpPr>
        <p:spPr>
          <a:xfrm>
            <a:off x="838200" y="1554957"/>
            <a:ext cx="10515600" cy="2852737"/>
          </a:xfrm>
        </p:spPr>
        <p:txBody>
          <a:bodyPr lIns="0" tIns="0" rIns="0" bIns="0" anchor="ctr"/>
          <a:lstStyle>
            <a:lvl1pPr algn="ctr">
              <a:defRPr sz="4600">
                <a:solidFill>
                  <a:schemeClr val="tx1"/>
                </a:solidFill>
              </a:defRPr>
            </a:lvl1pPr>
          </a:lstStyle>
          <a:p>
            <a:r>
              <a:rPr lang="nb-NO"/>
              <a:t>Seksjon</a:t>
            </a:r>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pic>
        <p:nvPicPr>
          <p:cNvPr id="7" name="Grafikk 6">
            <a:extLst>
              <a:ext uri="{FF2B5EF4-FFF2-40B4-BE49-F238E27FC236}">
                <a16:creationId xmlns:a16="http://schemas.microsoft.com/office/drawing/2014/main" id="{9E7932DE-2CE3-4E3C-8FCF-ED1F5D7D7E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66057" y="651405"/>
            <a:ext cx="859886" cy="547200"/>
          </a:xfrm>
          <a:prstGeom prst="rect">
            <a:avLst/>
          </a:prstGeom>
        </p:spPr>
      </p:pic>
    </p:spTree>
    <p:extLst>
      <p:ext uri="{BB962C8B-B14F-4D97-AF65-F5344CB8AC3E}">
        <p14:creationId xmlns:p14="http://schemas.microsoft.com/office/powerpoint/2010/main" val="346139451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tekst og 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6366510" cy="984885"/>
          </a:xfrm>
        </p:spPr>
        <p:txBody>
          <a:bodyPr lIns="0" tIns="0" rIns="0" bIns="0"/>
          <a:lstStyle/>
          <a:p>
            <a:r>
              <a:rPr lang="en-GB"/>
              <a:t>Click to edit Master title style</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bilde 8">
            <a:extLst>
              <a:ext uri="{FF2B5EF4-FFF2-40B4-BE49-F238E27FC236}">
                <a16:creationId xmlns:a16="http://schemas.microsoft.com/office/drawing/2014/main" id="{60B8F4B9-6EF3-45DD-89B5-9D3E91739B6B}"/>
              </a:ext>
            </a:extLst>
          </p:cNvPr>
          <p:cNvSpPr>
            <a:spLocks noGrp="1"/>
          </p:cNvSpPr>
          <p:nvPr>
            <p:ph type="pic" sz="quarter" idx="13"/>
          </p:nvPr>
        </p:nvSpPr>
        <p:spPr>
          <a:xfrm>
            <a:off x="7665358" y="1877661"/>
            <a:ext cx="3806552" cy="3887943"/>
          </a:xfrm>
        </p:spPr>
        <p:txBody>
          <a:bodyPr/>
          <a:lstStyle/>
          <a:p>
            <a:r>
              <a:rPr lang="en-GB"/>
              <a:t>Click icon to add picture</a:t>
            </a:r>
            <a:endParaRPr lang="nb-NO"/>
          </a:p>
        </p:txBody>
      </p:sp>
      <p:sp>
        <p:nvSpPr>
          <p:cNvPr id="10" name="Plassholder for innhold 2">
            <a:extLst>
              <a:ext uri="{FF2B5EF4-FFF2-40B4-BE49-F238E27FC236}">
                <a16:creationId xmlns:a16="http://schemas.microsoft.com/office/drawing/2014/main" id="{C88F588F-8A76-4174-9439-1E4E50F6B64C}"/>
              </a:ext>
            </a:extLst>
          </p:cNvPr>
          <p:cNvSpPr>
            <a:spLocks noGrp="1"/>
          </p:cNvSpPr>
          <p:nvPr>
            <p:ph idx="1"/>
          </p:nvPr>
        </p:nvSpPr>
        <p:spPr>
          <a:xfrm>
            <a:off x="720090" y="1877661"/>
            <a:ext cx="6366510"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9825186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llomside med bil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p:nvPr>
        </p:nvSpPr>
        <p:spPr>
          <a:xfrm>
            <a:off x="720090" y="1688307"/>
            <a:ext cx="5842635" cy="2852737"/>
          </a:xfrm>
        </p:spPr>
        <p:txBody>
          <a:bodyPr lIns="0" tIns="0" rIns="0" bIns="0" anchor="ctr"/>
          <a:lstStyle>
            <a:lvl1pPr algn="l">
              <a:lnSpc>
                <a:spcPct val="100000"/>
              </a:lnSpc>
              <a:defRPr sz="3200" b="0">
                <a:solidFill>
                  <a:schemeClr val="bg1"/>
                </a:solidFill>
                <a:latin typeface="GT Alpina Fine Lt" panose="00000400000000000000" pitchFamily="50" charset="0"/>
                <a:ea typeface="GT Alpina Fine Lt" panose="00000400000000000000" pitchFamily="50" charset="0"/>
              </a:defRPr>
            </a:lvl1pPr>
          </a:lstStyle>
          <a:p>
            <a:r>
              <a:rPr lang="en-GB"/>
              <a:t>Click to edit Master title style</a:t>
            </a:r>
            <a:endParaRPr lang="nb-NO"/>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rgbClr val="898F89"/>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rgbClr val="898F89"/>
                </a:solidFill>
              </a:defRPr>
            </a:lvl1pPr>
          </a:lstStyle>
          <a:p>
            <a:r>
              <a:rPr lang="nb-NO"/>
              <a:t>Footer</a:t>
            </a:r>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rgbClr val="898F89"/>
                </a:solidFill>
              </a:defRPr>
            </a:lvl1pPr>
          </a:lstStyle>
          <a:p>
            <a:fld id="{0D71B2D8-D33B-4414-B227-F3DC116E60DB}" type="slidenum">
              <a:rPr lang="nb-NO" smtClean="0"/>
              <a:pPr/>
              <a:t>‹#›</a:t>
            </a:fld>
            <a:endParaRPr lang="nb-NO"/>
          </a:p>
        </p:txBody>
      </p:sp>
      <p:sp>
        <p:nvSpPr>
          <p:cNvPr id="7" name="Plassholder for bilde 8">
            <a:extLst>
              <a:ext uri="{FF2B5EF4-FFF2-40B4-BE49-F238E27FC236}">
                <a16:creationId xmlns:a16="http://schemas.microsoft.com/office/drawing/2014/main" id="{A288D202-FE97-4185-8963-B4D40408A0A6}"/>
              </a:ext>
            </a:extLst>
          </p:cNvPr>
          <p:cNvSpPr>
            <a:spLocks noGrp="1"/>
          </p:cNvSpPr>
          <p:nvPr>
            <p:ph type="pic" sz="quarter" idx="13"/>
          </p:nvPr>
        </p:nvSpPr>
        <p:spPr>
          <a:xfrm>
            <a:off x="7665358" y="706912"/>
            <a:ext cx="3808800" cy="4953600"/>
          </a:xfrm>
        </p:spPr>
        <p:txBody>
          <a:bodyPr/>
          <a:lstStyle>
            <a:lvl1pPr>
              <a:defRPr>
                <a:solidFill>
                  <a:schemeClr val="bg1"/>
                </a:solidFill>
              </a:defRPr>
            </a:lvl1pPr>
          </a:lstStyle>
          <a:p>
            <a:r>
              <a:rPr lang="en-GB"/>
              <a:t>Click icon to add picture</a:t>
            </a:r>
            <a:endParaRPr lang="nb-NO"/>
          </a:p>
        </p:txBody>
      </p:sp>
      <p:pic>
        <p:nvPicPr>
          <p:cNvPr id="3" name="Grafikk 9">
            <a:extLst>
              <a:ext uri="{FF2B5EF4-FFF2-40B4-BE49-F238E27FC236}">
                <a16:creationId xmlns:a16="http://schemas.microsoft.com/office/drawing/2014/main" id="{FF614AA2-7971-5873-9E89-DA8E1B9D94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378569500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FE860B0-11C3-4B7E-BE12-6EA93D09D950}"/>
              </a:ext>
            </a:extLst>
          </p:cNvPr>
          <p:cNvSpPr>
            <a:spLocks noGrp="1"/>
          </p:cNvSpPr>
          <p:nvPr>
            <p:ph type="pic" sz="quarter" idx="10"/>
          </p:nvPr>
        </p:nvSpPr>
        <p:spPr>
          <a:xfrm>
            <a:off x="0" y="0"/>
            <a:ext cx="12192000" cy="6858000"/>
          </a:xfrm>
        </p:spPr>
        <p:txBody>
          <a:bodyPr/>
          <a:lstStyle/>
          <a:p>
            <a:r>
              <a:rPr lang="en-GB"/>
              <a:t>Click icon to add picture</a:t>
            </a:r>
            <a:endParaRPr lang="nb-NO"/>
          </a:p>
        </p:txBody>
      </p:sp>
    </p:spTree>
    <p:extLst>
      <p:ext uri="{BB962C8B-B14F-4D97-AF65-F5344CB8AC3E}">
        <p14:creationId xmlns:p14="http://schemas.microsoft.com/office/powerpoint/2010/main" val="1080083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641366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79691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4515829"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1" name="Plassholder for innhold 2">
            <a:extLst>
              <a:ext uri="{FF2B5EF4-FFF2-40B4-BE49-F238E27FC236}">
                <a16:creationId xmlns:a16="http://schemas.microsoft.com/office/drawing/2014/main" id="{0C2C5041-4A6D-4F56-95AC-8C97B1729375}"/>
              </a:ext>
            </a:extLst>
          </p:cNvPr>
          <p:cNvSpPr>
            <a:spLocks noGrp="1"/>
          </p:cNvSpPr>
          <p:nvPr>
            <p:ph idx="14"/>
          </p:nvPr>
        </p:nvSpPr>
        <p:spPr>
          <a:xfrm>
            <a:off x="831153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380210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694097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3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3690370"/>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3690370"/>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3690370"/>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2840059"/>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2840058"/>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284005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8176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5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2802088"/>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2802088"/>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2802088"/>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1951777"/>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1951776"/>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1951776"/>
            <a:ext cx="720000" cy="719137"/>
          </a:xfrm>
        </p:spPr>
        <p:txBody>
          <a:bodyPr>
            <a:normAutofit/>
          </a:bodyPr>
          <a:lstStyle>
            <a:lvl1pPr marL="0" indent="0">
              <a:buNone/>
              <a:defRPr sz="1000"/>
            </a:lvl1pPr>
          </a:lstStyle>
          <a:p>
            <a:endParaRPr lang="en-NO"/>
          </a:p>
        </p:txBody>
      </p:sp>
      <p:sp>
        <p:nvSpPr>
          <p:cNvPr id="6" name="Text Placeholder 33">
            <a:extLst>
              <a:ext uri="{FF2B5EF4-FFF2-40B4-BE49-F238E27FC236}">
                <a16:creationId xmlns:a16="http://schemas.microsoft.com/office/drawing/2014/main" id="{185EE779-A6C6-B3B9-8E9A-3B6890C44C5D}"/>
              </a:ext>
            </a:extLst>
          </p:cNvPr>
          <p:cNvSpPr>
            <a:spLocks noGrp="1"/>
          </p:cNvSpPr>
          <p:nvPr>
            <p:ph type="body" sz="quarter" idx="24" hasCustomPrompt="1"/>
          </p:nvPr>
        </p:nvSpPr>
        <p:spPr>
          <a:xfrm>
            <a:off x="3439115" y="4958760"/>
            <a:ext cx="1952899" cy="197844"/>
          </a:xfrm>
        </p:spPr>
        <p:txBody>
          <a:bodyPr>
            <a:noAutofit/>
          </a:bodyPr>
          <a:lstStyle>
            <a:lvl1pPr marL="0" indent="0" algn="ctr">
              <a:buNone/>
              <a:defRPr sz="1600"/>
            </a:lvl1pPr>
          </a:lstStyle>
          <a:p>
            <a:pPr lvl="0"/>
            <a:r>
              <a:rPr lang="en-GB" err="1"/>
              <a:t>Tekst</a:t>
            </a:r>
            <a:endParaRPr lang="en-NO"/>
          </a:p>
        </p:txBody>
      </p:sp>
      <p:sp>
        <p:nvSpPr>
          <p:cNvPr id="7" name="Text Placeholder 33">
            <a:extLst>
              <a:ext uri="{FF2B5EF4-FFF2-40B4-BE49-F238E27FC236}">
                <a16:creationId xmlns:a16="http://schemas.microsoft.com/office/drawing/2014/main" id="{0B5FBEF2-82A0-73D9-64BB-6783FAA42A18}"/>
              </a:ext>
            </a:extLst>
          </p:cNvPr>
          <p:cNvSpPr>
            <a:spLocks noGrp="1"/>
          </p:cNvSpPr>
          <p:nvPr>
            <p:ph type="body" sz="quarter" idx="25" hasCustomPrompt="1"/>
          </p:nvPr>
        </p:nvSpPr>
        <p:spPr>
          <a:xfrm>
            <a:off x="3650413"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8" name="Text Placeholder 33">
            <a:extLst>
              <a:ext uri="{FF2B5EF4-FFF2-40B4-BE49-F238E27FC236}">
                <a16:creationId xmlns:a16="http://schemas.microsoft.com/office/drawing/2014/main" id="{3943FBB6-4B8F-6BB9-0677-39AD6B822437}"/>
              </a:ext>
            </a:extLst>
          </p:cNvPr>
          <p:cNvSpPr>
            <a:spLocks noGrp="1"/>
          </p:cNvSpPr>
          <p:nvPr>
            <p:ph type="body" sz="quarter" idx="26" hasCustomPrompt="1"/>
          </p:nvPr>
        </p:nvSpPr>
        <p:spPr>
          <a:xfrm>
            <a:off x="6816951" y="4958760"/>
            <a:ext cx="1952899" cy="197844"/>
          </a:xfrm>
        </p:spPr>
        <p:txBody>
          <a:bodyPr>
            <a:noAutofit/>
          </a:bodyPr>
          <a:lstStyle>
            <a:lvl1pPr marL="0" indent="0" algn="ctr">
              <a:buNone/>
              <a:defRPr sz="1600"/>
            </a:lvl1pPr>
          </a:lstStyle>
          <a:p>
            <a:pPr lvl="0"/>
            <a:r>
              <a:rPr lang="en-GB" err="1"/>
              <a:t>Tekst</a:t>
            </a:r>
            <a:endParaRPr lang="en-NO"/>
          </a:p>
        </p:txBody>
      </p:sp>
      <p:sp>
        <p:nvSpPr>
          <p:cNvPr id="9" name="Text Placeholder 33">
            <a:extLst>
              <a:ext uri="{FF2B5EF4-FFF2-40B4-BE49-F238E27FC236}">
                <a16:creationId xmlns:a16="http://schemas.microsoft.com/office/drawing/2014/main" id="{DE7F7BF0-95AC-0023-DBE2-18F74056A610}"/>
              </a:ext>
            </a:extLst>
          </p:cNvPr>
          <p:cNvSpPr>
            <a:spLocks noGrp="1"/>
          </p:cNvSpPr>
          <p:nvPr>
            <p:ph type="body" sz="quarter" idx="27" hasCustomPrompt="1"/>
          </p:nvPr>
        </p:nvSpPr>
        <p:spPr>
          <a:xfrm>
            <a:off x="7028249"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10" name="Picture Placeholder 43">
            <a:extLst>
              <a:ext uri="{FF2B5EF4-FFF2-40B4-BE49-F238E27FC236}">
                <a16:creationId xmlns:a16="http://schemas.microsoft.com/office/drawing/2014/main" id="{30D9FE50-4847-B273-526D-06A554B4ADEB}"/>
              </a:ext>
            </a:extLst>
          </p:cNvPr>
          <p:cNvSpPr>
            <a:spLocks noGrp="1"/>
          </p:cNvSpPr>
          <p:nvPr>
            <p:ph type="pic" sz="quarter" idx="28"/>
          </p:nvPr>
        </p:nvSpPr>
        <p:spPr>
          <a:xfrm>
            <a:off x="4057288" y="4108449"/>
            <a:ext cx="720000" cy="719137"/>
          </a:xfrm>
        </p:spPr>
        <p:txBody>
          <a:bodyPr>
            <a:normAutofit/>
          </a:bodyPr>
          <a:lstStyle>
            <a:lvl1pPr marL="0" indent="0">
              <a:buNone/>
              <a:defRPr sz="1000"/>
            </a:lvl1pPr>
          </a:lstStyle>
          <a:p>
            <a:endParaRPr lang="en-NO"/>
          </a:p>
        </p:txBody>
      </p:sp>
      <p:sp>
        <p:nvSpPr>
          <p:cNvPr id="11" name="Picture Placeholder 43">
            <a:extLst>
              <a:ext uri="{FF2B5EF4-FFF2-40B4-BE49-F238E27FC236}">
                <a16:creationId xmlns:a16="http://schemas.microsoft.com/office/drawing/2014/main" id="{99B78647-2CC1-15FF-F860-30B062B8463C}"/>
              </a:ext>
            </a:extLst>
          </p:cNvPr>
          <p:cNvSpPr>
            <a:spLocks noGrp="1"/>
          </p:cNvSpPr>
          <p:nvPr>
            <p:ph type="pic" sz="quarter" idx="29"/>
          </p:nvPr>
        </p:nvSpPr>
        <p:spPr>
          <a:xfrm>
            <a:off x="7433400" y="410844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16295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4B21938-62AF-41FA-8A02-9F26B2ECE58A}"/>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3" name="Plassholder for bunntekst 2">
            <a:extLst>
              <a:ext uri="{FF2B5EF4-FFF2-40B4-BE49-F238E27FC236}">
                <a16:creationId xmlns:a16="http://schemas.microsoft.com/office/drawing/2014/main" id="{3B937715-2EEC-4614-B3FC-BCAA5FB26554}"/>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B82F8095-CC8D-4788-A2B5-72321B11089E}"/>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1816864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Illustrasj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04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10754544" cy="984885"/>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8E44D100-1B4B-4FB5-B796-53F4BA85E87C}"/>
              </a:ext>
            </a:extLst>
          </p:cNvPr>
          <p:cNvSpPr>
            <a:spLocks noGrp="1"/>
          </p:cNvSpPr>
          <p:nvPr>
            <p:ph idx="1"/>
          </p:nvPr>
        </p:nvSpPr>
        <p:spPr>
          <a:xfrm>
            <a:off x="720090" y="1877661"/>
            <a:ext cx="10754544"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3644596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Illustrasj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27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Illustrasj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5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Avslutningssi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p:nvPr>
        </p:nvSpPr>
        <p:spPr>
          <a:xfrm>
            <a:off x="1524000" y="2909381"/>
            <a:ext cx="9144000" cy="707886"/>
          </a:xfrm>
        </p:spPr>
        <p:txBody>
          <a:bodyPr lIns="0" tIns="0" rIns="0" bIns="0" anchor="b">
            <a:spAutoFit/>
          </a:bodyPr>
          <a:lstStyle>
            <a:lvl1pPr algn="ctr">
              <a:defRPr sz="4600">
                <a:solidFill>
                  <a:schemeClr val="bg1"/>
                </a:solidFill>
              </a:defRPr>
            </a:lvl1pPr>
          </a:lstStyle>
          <a:p>
            <a:r>
              <a:rPr lang="en-GB"/>
              <a:t>Click to edit Master title style</a:t>
            </a:r>
            <a:endParaRPr lang="nb-NO"/>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p:nvPr>
        </p:nvSpPr>
        <p:spPr>
          <a:xfrm>
            <a:off x="1524000" y="3917277"/>
            <a:ext cx="9144000" cy="307777"/>
          </a:xfrm>
        </p:spPr>
        <p:txBody>
          <a:bodyPr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F5ABB54F-AD74-47BD-B625-9F62F069B7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584827" y="562504"/>
            <a:ext cx="3022343" cy="1923309"/>
          </a:xfrm>
          <a:prstGeom prst="rect">
            <a:avLst/>
          </a:prstGeom>
        </p:spPr>
      </p:pic>
    </p:spTree>
    <p:extLst>
      <p:ext uri="{BB962C8B-B14F-4D97-AF65-F5344CB8AC3E}">
        <p14:creationId xmlns:p14="http://schemas.microsoft.com/office/powerpoint/2010/main" val="189095891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E18B15-08FE-DBFB-10E8-D6CB9B07368E}"/>
              </a:ext>
            </a:extLst>
          </p:cNvPr>
          <p:cNvSpPr>
            <a:spLocks noGrp="1"/>
          </p:cNvSpPr>
          <p:nvPr>
            <p:ph type="title"/>
          </p:nvPr>
        </p:nvSpPr>
        <p:spPr/>
        <p:txBody>
          <a:bodyPr/>
          <a:lstStyle/>
          <a:p>
            <a:r>
              <a:rPr lang="nb-NO"/>
              <a:t>Klikk for å redigere tittelstil</a:t>
            </a:r>
          </a:p>
        </p:txBody>
      </p:sp>
      <p:sp>
        <p:nvSpPr>
          <p:cNvPr id="3" name="Plassholder for tekst 2">
            <a:extLst>
              <a:ext uri="{FF2B5EF4-FFF2-40B4-BE49-F238E27FC236}">
                <a16:creationId xmlns:a16="http://schemas.microsoft.com/office/drawing/2014/main" id="{02CB1F95-E6AD-68FC-4870-4269BBC304B1}"/>
              </a:ext>
            </a:extLst>
          </p:cNvPr>
          <p:cNvSpPr>
            <a:spLocks noGrp="1"/>
          </p:cNvSpPr>
          <p:nvPr>
            <p:ph type="body"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F87FD53-4BE4-CD5D-95C0-DBA5B4790E8A}"/>
              </a:ext>
            </a:extLst>
          </p:cNvPr>
          <p:cNvSpPr>
            <a:spLocks noGrp="1"/>
          </p:cNvSpPr>
          <p:nvPr>
            <p:ph type="dt" sz="half" idx="10"/>
          </p:nvPr>
        </p:nvSpPr>
        <p:spPr/>
        <p:txBody>
          <a:body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0D114285-B9E3-A113-3C2A-43D8938F7A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820BA8-BC78-8019-4B66-2DEB1036F558}"/>
              </a:ext>
            </a:extLst>
          </p:cNvPr>
          <p:cNvSpPr>
            <a:spLocks noGrp="1"/>
          </p:cNvSpPr>
          <p:nvPr>
            <p:ph type="sldNum" sz="quarter" idx="12"/>
          </p:nvPr>
        </p:nvSpPr>
        <p:spPr/>
        <p:txBody>
          <a:bodyPr/>
          <a:lstStyle/>
          <a:p>
            <a:fld id="{0D71B2D8-D33B-4414-B227-F3DC116E60DB}" type="slidenum">
              <a:rPr lang="nb-NO" smtClean="0"/>
              <a:pPr/>
              <a:t>‹#›</a:t>
            </a:fld>
            <a:endParaRPr lang="nb-NO"/>
          </a:p>
        </p:txBody>
      </p:sp>
    </p:spTree>
    <p:extLst>
      <p:ext uri="{BB962C8B-B14F-4D97-AF65-F5344CB8AC3E}">
        <p14:creationId xmlns:p14="http://schemas.microsoft.com/office/powerpoint/2010/main" val="293828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hasCustomPrompt="1"/>
          </p:nvPr>
        </p:nvSpPr>
        <p:spPr>
          <a:xfrm>
            <a:off x="720090" y="3425223"/>
            <a:ext cx="9144000" cy="707886"/>
          </a:xfrm>
        </p:spPr>
        <p:txBody>
          <a:bodyPr lIns="0" tIns="0" rIns="0" bIns="0" anchor="b">
            <a:spAutoFit/>
          </a:bodyPr>
          <a:lstStyle>
            <a:lvl1pPr algn="l">
              <a:defRPr sz="4600">
                <a:solidFill>
                  <a:schemeClr val="bg1"/>
                </a:solidFill>
              </a:defRPr>
            </a:lvl1pPr>
          </a:lstStyle>
          <a:p>
            <a:r>
              <a:rPr lang="nb-NO"/>
              <a:t>Tittel</a:t>
            </a:r>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hasCustomPrompt="1"/>
          </p:nvPr>
        </p:nvSpPr>
        <p:spPr>
          <a:xfrm>
            <a:off x="720090" y="4434734"/>
            <a:ext cx="9144000" cy="73866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a:t>
            </a:r>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9" name="Grafikk 8">
            <a:extLst>
              <a:ext uri="{FF2B5EF4-FFF2-40B4-BE49-F238E27FC236}">
                <a16:creationId xmlns:a16="http://schemas.microsoft.com/office/drawing/2014/main" id="{C9AF9290-6280-4377-A814-E175E7D5B19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0090" y="562504"/>
            <a:ext cx="3022343" cy="1923309"/>
          </a:xfrm>
          <a:prstGeom prst="rect">
            <a:avLst/>
          </a:prstGeom>
        </p:spPr>
      </p:pic>
    </p:spTree>
    <p:extLst>
      <p:ext uri="{BB962C8B-B14F-4D97-AF65-F5344CB8AC3E}">
        <p14:creationId xmlns:p14="http://schemas.microsoft.com/office/powerpoint/2010/main" val="204989013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hasCustomPrompt="1"/>
          </p:nvPr>
        </p:nvSpPr>
        <p:spPr>
          <a:xfrm>
            <a:off x="838200" y="1554957"/>
            <a:ext cx="10515600" cy="2852737"/>
          </a:xfrm>
        </p:spPr>
        <p:txBody>
          <a:bodyPr lIns="0" tIns="0" rIns="0" bIns="0" anchor="ctr"/>
          <a:lstStyle>
            <a:lvl1pPr algn="ctr">
              <a:defRPr sz="4600">
                <a:solidFill>
                  <a:schemeClr val="bg1"/>
                </a:solidFill>
              </a:defRPr>
            </a:lvl1pPr>
          </a:lstStyle>
          <a:p>
            <a:r>
              <a:rPr lang="nb-NO"/>
              <a:t>Seksjon</a:t>
            </a:r>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7" name="Grafikk 6">
            <a:extLst>
              <a:ext uri="{FF2B5EF4-FFF2-40B4-BE49-F238E27FC236}">
                <a16:creationId xmlns:a16="http://schemas.microsoft.com/office/drawing/2014/main" id="{9E7932DE-2CE3-4E3C-8FCF-ED1F5D7D7E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66057" y="651405"/>
            <a:ext cx="859886" cy="547200"/>
          </a:xfrm>
          <a:prstGeom prst="rect">
            <a:avLst/>
          </a:prstGeom>
        </p:spPr>
      </p:pic>
    </p:spTree>
    <p:extLst>
      <p:ext uri="{BB962C8B-B14F-4D97-AF65-F5344CB8AC3E}">
        <p14:creationId xmlns:p14="http://schemas.microsoft.com/office/powerpoint/2010/main" val="298949522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10754544" cy="984885"/>
          </a:xfrm>
        </p:spPr>
        <p:txBody>
          <a:bodyPr lIns="0" tIns="0" rIns="0" bIns="0"/>
          <a:lstStyle/>
          <a:p>
            <a:r>
              <a:rPr lang="en-GB"/>
              <a:t>Click to edit Master title style</a:t>
            </a:r>
            <a:endParaRPr lang="nb-NO"/>
          </a:p>
        </p:txBody>
      </p:sp>
      <p:sp>
        <p:nvSpPr>
          <p:cNvPr id="3" name="Plassholder for innhold 2">
            <a:extLst>
              <a:ext uri="{FF2B5EF4-FFF2-40B4-BE49-F238E27FC236}">
                <a16:creationId xmlns:a16="http://schemas.microsoft.com/office/drawing/2014/main" id="{8E44D100-1B4B-4FB5-B796-53F4BA85E87C}"/>
              </a:ext>
            </a:extLst>
          </p:cNvPr>
          <p:cNvSpPr>
            <a:spLocks noGrp="1"/>
          </p:cNvSpPr>
          <p:nvPr>
            <p:ph idx="1"/>
          </p:nvPr>
        </p:nvSpPr>
        <p:spPr>
          <a:xfrm>
            <a:off x="720090" y="1877661"/>
            <a:ext cx="10754544"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754084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bilde">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6366510" cy="984885"/>
          </a:xfrm>
        </p:spPr>
        <p:txBody>
          <a:bodyPr lIns="0" tIns="0" rIns="0" bIns="0"/>
          <a:lstStyle/>
          <a:p>
            <a:r>
              <a:rPr lang="en-GB"/>
              <a:t>Click to edit Master title style</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bilde 8">
            <a:extLst>
              <a:ext uri="{FF2B5EF4-FFF2-40B4-BE49-F238E27FC236}">
                <a16:creationId xmlns:a16="http://schemas.microsoft.com/office/drawing/2014/main" id="{60B8F4B9-6EF3-45DD-89B5-9D3E91739B6B}"/>
              </a:ext>
            </a:extLst>
          </p:cNvPr>
          <p:cNvSpPr>
            <a:spLocks noGrp="1"/>
          </p:cNvSpPr>
          <p:nvPr>
            <p:ph type="pic" sz="quarter" idx="13"/>
          </p:nvPr>
        </p:nvSpPr>
        <p:spPr>
          <a:xfrm>
            <a:off x="7665358" y="1877661"/>
            <a:ext cx="3806552" cy="3887943"/>
          </a:xfrm>
        </p:spPr>
        <p:txBody>
          <a:bodyPr/>
          <a:lstStyle/>
          <a:p>
            <a:r>
              <a:rPr lang="en-GB"/>
              <a:t>Click icon to add picture</a:t>
            </a:r>
            <a:endParaRPr lang="nb-NO"/>
          </a:p>
        </p:txBody>
      </p:sp>
      <p:sp>
        <p:nvSpPr>
          <p:cNvPr id="10" name="Plassholder for innhold 2">
            <a:extLst>
              <a:ext uri="{FF2B5EF4-FFF2-40B4-BE49-F238E27FC236}">
                <a16:creationId xmlns:a16="http://schemas.microsoft.com/office/drawing/2014/main" id="{C88F588F-8A76-4174-9439-1E4E50F6B64C}"/>
              </a:ext>
            </a:extLst>
          </p:cNvPr>
          <p:cNvSpPr>
            <a:spLocks noGrp="1"/>
          </p:cNvSpPr>
          <p:nvPr>
            <p:ph idx="1"/>
          </p:nvPr>
        </p:nvSpPr>
        <p:spPr>
          <a:xfrm>
            <a:off x="720090" y="1877661"/>
            <a:ext cx="6366510"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17525163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llomside med bilde">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p:nvPr>
        </p:nvSpPr>
        <p:spPr>
          <a:xfrm>
            <a:off x="720090" y="1688307"/>
            <a:ext cx="5842635" cy="2852737"/>
          </a:xfrm>
        </p:spPr>
        <p:txBody>
          <a:bodyPr lIns="0" tIns="0" rIns="0" bIns="0" anchor="ctr"/>
          <a:lstStyle>
            <a:lvl1pPr algn="l">
              <a:lnSpc>
                <a:spcPct val="100000"/>
              </a:lnSpc>
              <a:defRPr sz="3200" b="0">
                <a:solidFill>
                  <a:schemeClr val="bg1"/>
                </a:solidFill>
                <a:latin typeface="GT Alpina Fine Lt" panose="00000400000000000000" pitchFamily="50" charset="0"/>
                <a:ea typeface="GT Alpina Fine Lt" panose="00000400000000000000" pitchFamily="50" charset="0"/>
              </a:defRPr>
            </a:lvl1pPr>
          </a:lstStyle>
          <a:p>
            <a:r>
              <a:rPr lang="en-GB"/>
              <a:t>Click to edit Master title style</a:t>
            </a:r>
            <a:endParaRPr lang="nb-NO"/>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rgbClr val="898F89"/>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rgbClr val="898F89"/>
                </a:solidFill>
              </a:defRPr>
            </a:lvl1pPr>
          </a:lstStyle>
          <a:p>
            <a:r>
              <a:rPr lang="nb-NO"/>
              <a:t>Footer</a:t>
            </a:r>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rgbClr val="898F89"/>
                </a:solidFill>
              </a:defRPr>
            </a:lvl1pPr>
          </a:lstStyle>
          <a:p>
            <a:fld id="{0D71B2D8-D33B-4414-B227-F3DC116E60DB}" type="slidenum">
              <a:rPr lang="nb-NO" smtClean="0"/>
              <a:pPr/>
              <a:t>‹#›</a:t>
            </a:fld>
            <a:endParaRPr lang="nb-NO"/>
          </a:p>
        </p:txBody>
      </p:sp>
      <p:sp>
        <p:nvSpPr>
          <p:cNvPr id="7" name="Plassholder for bilde 8">
            <a:extLst>
              <a:ext uri="{FF2B5EF4-FFF2-40B4-BE49-F238E27FC236}">
                <a16:creationId xmlns:a16="http://schemas.microsoft.com/office/drawing/2014/main" id="{A288D202-FE97-4185-8963-B4D40408A0A6}"/>
              </a:ext>
            </a:extLst>
          </p:cNvPr>
          <p:cNvSpPr>
            <a:spLocks noGrp="1"/>
          </p:cNvSpPr>
          <p:nvPr>
            <p:ph type="pic" sz="quarter" idx="13"/>
          </p:nvPr>
        </p:nvSpPr>
        <p:spPr>
          <a:xfrm>
            <a:off x="7665358" y="706912"/>
            <a:ext cx="3808800" cy="4953600"/>
          </a:xfrm>
        </p:spPr>
        <p:txBody>
          <a:bodyPr/>
          <a:lstStyle>
            <a:lvl1pPr>
              <a:defRPr>
                <a:solidFill>
                  <a:schemeClr val="bg1"/>
                </a:solidFill>
              </a:defRPr>
            </a:lvl1pPr>
          </a:lstStyle>
          <a:p>
            <a:r>
              <a:rPr lang="en-GB"/>
              <a:t>Click icon to add picture</a:t>
            </a:r>
            <a:endParaRPr lang="nb-NO"/>
          </a:p>
        </p:txBody>
      </p:sp>
      <p:pic>
        <p:nvPicPr>
          <p:cNvPr id="3" name="Grafikk 9">
            <a:extLst>
              <a:ext uri="{FF2B5EF4-FFF2-40B4-BE49-F238E27FC236}">
                <a16:creationId xmlns:a16="http://schemas.microsoft.com/office/drawing/2014/main" id="{FF614AA2-7971-5873-9E89-DA8E1B9D94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210197605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FE860B0-11C3-4B7E-BE12-6EA93D09D950}"/>
              </a:ext>
            </a:extLst>
          </p:cNvPr>
          <p:cNvSpPr>
            <a:spLocks noGrp="1"/>
          </p:cNvSpPr>
          <p:nvPr>
            <p:ph type="pic" sz="quarter" idx="10"/>
          </p:nvPr>
        </p:nvSpPr>
        <p:spPr>
          <a:xfrm>
            <a:off x="0" y="0"/>
            <a:ext cx="12192000" cy="6858000"/>
          </a:xfrm>
        </p:spPr>
        <p:txBody>
          <a:bodyPr/>
          <a:lstStyle/>
          <a:p>
            <a:r>
              <a:rPr lang="en-GB"/>
              <a:t>Click icon to add picture</a:t>
            </a:r>
            <a:endParaRPr lang="nb-NO"/>
          </a:p>
        </p:txBody>
      </p:sp>
    </p:spTree>
    <p:extLst>
      <p:ext uri="{BB962C8B-B14F-4D97-AF65-F5344CB8AC3E}">
        <p14:creationId xmlns:p14="http://schemas.microsoft.com/office/powerpoint/2010/main" val="371035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tekst og bil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6366510" cy="984885"/>
          </a:xfrm>
        </p:spPr>
        <p:txBody>
          <a:bodyPr lIns="0" tIns="0" rIns="0" bIns="0"/>
          <a:lstStyle/>
          <a:p>
            <a:r>
              <a:rPr lang="nb-NO"/>
              <a:t>Klikk for å redigere tittelstil</a:t>
            </a:r>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bilde 8">
            <a:extLst>
              <a:ext uri="{FF2B5EF4-FFF2-40B4-BE49-F238E27FC236}">
                <a16:creationId xmlns:a16="http://schemas.microsoft.com/office/drawing/2014/main" id="{60B8F4B9-6EF3-45DD-89B5-9D3E91739B6B}"/>
              </a:ext>
            </a:extLst>
          </p:cNvPr>
          <p:cNvSpPr>
            <a:spLocks noGrp="1"/>
          </p:cNvSpPr>
          <p:nvPr>
            <p:ph type="pic" sz="quarter" idx="13"/>
          </p:nvPr>
        </p:nvSpPr>
        <p:spPr>
          <a:xfrm>
            <a:off x="7665358" y="1877661"/>
            <a:ext cx="3806552" cy="3887943"/>
          </a:xfrm>
        </p:spPr>
        <p:txBody>
          <a:bodyPr/>
          <a:lstStyle/>
          <a:p>
            <a:r>
              <a:rPr lang="nb-NO"/>
              <a:t>Klikk på ikonet for å legge til et bilde</a:t>
            </a:r>
          </a:p>
        </p:txBody>
      </p:sp>
      <p:sp>
        <p:nvSpPr>
          <p:cNvPr id="10" name="Plassholder for innhold 2">
            <a:extLst>
              <a:ext uri="{FF2B5EF4-FFF2-40B4-BE49-F238E27FC236}">
                <a16:creationId xmlns:a16="http://schemas.microsoft.com/office/drawing/2014/main" id="{C88F588F-8A76-4174-9439-1E4E50F6B64C}"/>
              </a:ext>
            </a:extLst>
          </p:cNvPr>
          <p:cNvSpPr>
            <a:spLocks noGrp="1"/>
          </p:cNvSpPr>
          <p:nvPr>
            <p:ph idx="1"/>
          </p:nvPr>
        </p:nvSpPr>
        <p:spPr>
          <a:xfrm>
            <a:off x="720090" y="1877661"/>
            <a:ext cx="6366510"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63599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641366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1599204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4515829"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1" name="Plassholder for innhold 2">
            <a:extLst>
              <a:ext uri="{FF2B5EF4-FFF2-40B4-BE49-F238E27FC236}">
                <a16:creationId xmlns:a16="http://schemas.microsoft.com/office/drawing/2014/main" id="{0C2C5041-4A6D-4F56-95AC-8C97B1729375}"/>
              </a:ext>
            </a:extLst>
          </p:cNvPr>
          <p:cNvSpPr>
            <a:spLocks noGrp="1"/>
          </p:cNvSpPr>
          <p:nvPr>
            <p:ph idx="14"/>
          </p:nvPr>
        </p:nvSpPr>
        <p:spPr>
          <a:xfrm>
            <a:off x="831153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763722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1777160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og 3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3690370"/>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3690370"/>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3690370"/>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2840059"/>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2840058"/>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284005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1579950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tel og 5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2802088"/>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2802088"/>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2802088"/>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1951777"/>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1951776"/>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1951776"/>
            <a:ext cx="720000" cy="719137"/>
          </a:xfrm>
        </p:spPr>
        <p:txBody>
          <a:bodyPr>
            <a:normAutofit/>
          </a:bodyPr>
          <a:lstStyle>
            <a:lvl1pPr marL="0" indent="0">
              <a:buNone/>
              <a:defRPr sz="1000"/>
            </a:lvl1pPr>
          </a:lstStyle>
          <a:p>
            <a:endParaRPr lang="en-NO"/>
          </a:p>
        </p:txBody>
      </p:sp>
      <p:sp>
        <p:nvSpPr>
          <p:cNvPr id="6" name="Text Placeholder 33">
            <a:extLst>
              <a:ext uri="{FF2B5EF4-FFF2-40B4-BE49-F238E27FC236}">
                <a16:creationId xmlns:a16="http://schemas.microsoft.com/office/drawing/2014/main" id="{185EE779-A6C6-B3B9-8E9A-3B6890C44C5D}"/>
              </a:ext>
            </a:extLst>
          </p:cNvPr>
          <p:cNvSpPr>
            <a:spLocks noGrp="1"/>
          </p:cNvSpPr>
          <p:nvPr>
            <p:ph type="body" sz="quarter" idx="24" hasCustomPrompt="1"/>
          </p:nvPr>
        </p:nvSpPr>
        <p:spPr>
          <a:xfrm>
            <a:off x="3439115" y="4958760"/>
            <a:ext cx="1952899" cy="197844"/>
          </a:xfrm>
        </p:spPr>
        <p:txBody>
          <a:bodyPr>
            <a:noAutofit/>
          </a:bodyPr>
          <a:lstStyle>
            <a:lvl1pPr marL="0" indent="0" algn="ctr">
              <a:buNone/>
              <a:defRPr sz="1600"/>
            </a:lvl1pPr>
          </a:lstStyle>
          <a:p>
            <a:pPr lvl="0"/>
            <a:r>
              <a:rPr lang="en-GB" err="1"/>
              <a:t>Tekst</a:t>
            </a:r>
            <a:endParaRPr lang="en-NO"/>
          </a:p>
        </p:txBody>
      </p:sp>
      <p:sp>
        <p:nvSpPr>
          <p:cNvPr id="7" name="Text Placeholder 33">
            <a:extLst>
              <a:ext uri="{FF2B5EF4-FFF2-40B4-BE49-F238E27FC236}">
                <a16:creationId xmlns:a16="http://schemas.microsoft.com/office/drawing/2014/main" id="{0B5FBEF2-82A0-73D9-64BB-6783FAA42A18}"/>
              </a:ext>
            </a:extLst>
          </p:cNvPr>
          <p:cNvSpPr>
            <a:spLocks noGrp="1"/>
          </p:cNvSpPr>
          <p:nvPr>
            <p:ph type="body" sz="quarter" idx="25" hasCustomPrompt="1"/>
          </p:nvPr>
        </p:nvSpPr>
        <p:spPr>
          <a:xfrm>
            <a:off x="3650413"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8" name="Text Placeholder 33">
            <a:extLst>
              <a:ext uri="{FF2B5EF4-FFF2-40B4-BE49-F238E27FC236}">
                <a16:creationId xmlns:a16="http://schemas.microsoft.com/office/drawing/2014/main" id="{3943FBB6-4B8F-6BB9-0677-39AD6B822437}"/>
              </a:ext>
            </a:extLst>
          </p:cNvPr>
          <p:cNvSpPr>
            <a:spLocks noGrp="1"/>
          </p:cNvSpPr>
          <p:nvPr>
            <p:ph type="body" sz="quarter" idx="26" hasCustomPrompt="1"/>
          </p:nvPr>
        </p:nvSpPr>
        <p:spPr>
          <a:xfrm>
            <a:off x="6816951" y="4958760"/>
            <a:ext cx="1952899" cy="197844"/>
          </a:xfrm>
        </p:spPr>
        <p:txBody>
          <a:bodyPr>
            <a:noAutofit/>
          </a:bodyPr>
          <a:lstStyle>
            <a:lvl1pPr marL="0" indent="0" algn="ctr">
              <a:buNone/>
              <a:defRPr sz="1600"/>
            </a:lvl1pPr>
          </a:lstStyle>
          <a:p>
            <a:pPr lvl="0"/>
            <a:r>
              <a:rPr lang="en-GB" err="1"/>
              <a:t>Tekst</a:t>
            </a:r>
            <a:endParaRPr lang="en-NO"/>
          </a:p>
        </p:txBody>
      </p:sp>
      <p:sp>
        <p:nvSpPr>
          <p:cNvPr id="9" name="Text Placeholder 33">
            <a:extLst>
              <a:ext uri="{FF2B5EF4-FFF2-40B4-BE49-F238E27FC236}">
                <a16:creationId xmlns:a16="http://schemas.microsoft.com/office/drawing/2014/main" id="{DE7F7BF0-95AC-0023-DBE2-18F74056A610}"/>
              </a:ext>
            </a:extLst>
          </p:cNvPr>
          <p:cNvSpPr>
            <a:spLocks noGrp="1"/>
          </p:cNvSpPr>
          <p:nvPr>
            <p:ph type="body" sz="quarter" idx="27" hasCustomPrompt="1"/>
          </p:nvPr>
        </p:nvSpPr>
        <p:spPr>
          <a:xfrm>
            <a:off x="7028249"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10" name="Picture Placeholder 43">
            <a:extLst>
              <a:ext uri="{FF2B5EF4-FFF2-40B4-BE49-F238E27FC236}">
                <a16:creationId xmlns:a16="http://schemas.microsoft.com/office/drawing/2014/main" id="{30D9FE50-4847-B273-526D-06A554B4ADEB}"/>
              </a:ext>
            </a:extLst>
          </p:cNvPr>
          <p:cNvSpPr>
            <a:spLocks noGrp="1"/>
          </p:cNvSpPr>
          <p:nvPr>
            <p:ph type="pic" sz="quarter" idx="28"/>
          </p:nvPr>
        </p:nvSpPr>
        <p:spPr>
          <a:xfrm>
            <a:off x="4057288" y="4108449"/>
            <a:ext cx="720000" cy="719137"/>
          </a:xfrm>
        </p:spPr>
        <p:txBody>
          <a:bodyPr>
            <a:normAutofit/>
          </a:bodyPr>
          <a:lstStyle>
            <a:lvl1pPr marL="0" indent="0">
              <a:buNone/>
              <a:defRPr sz="1000"/>
            </a:lvl1pPr>
          </a:lstStyle>
          <a:p>
            <a:endParaRPr lang="en-NO"/>
          </a:p>
        </p:txBody>
      </p:sp>
      <p:sp>
        <p:nvSpPr>
          <p:cNvPr id="11" name="Picture Placeholder 43">
            <a:extLst>
              <a:ext uri="{FF2B5EF4-FFF2-40B4-BE49-F238E27FC236}">
                <a16:creationId xmlns:a16="http://schemas.microsoft.com/office/drawing/2014/main" id="{99B78647-2CC1-15FF-F860-30B062B8463C}"/>
              </a:ext>
            </a:extLst>
          </p:cNvPr>
          <p:cNvSpPr>
            <a:spLocks noGrp="1"/>
          </p:cNvSpPr>
          <p:nvPr>
            <p:ph type="pic" sz="quarter" idx="29"/>
          </p:nvPr>
        </p:nvSpPr>
        <p:spPr>
          <a:xfrm>
            <a:off x="7433400" y="410844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2622619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4B21938-62AF-41FA-8A02-9F26B2ECE58A}"/>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3" name="Plassholder for bunntekst 2">
            <a:extLst>
              <a:ext uri="{FF2B5EF4-FFF2-40B4-BE49-F238E27FC236}">
                <a16:creationId xmlns:a16="http://schemas.microsoft.com/office/drawing/2014/main" id="{3B937715-2EEC-4614-B3FC-BCAA5FB26554}"/>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B82F8095-CC8D-4788-A2B5-72321B11089E}"/>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3742108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Illustrasj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81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Illustrasj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891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Illustrasj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56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Avslutningsside">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p:nvPr>
        </p:nvSpPr>
        <p:spPr>
          <a:xfrm>
            <a:off x="1524000" y="2909381"/>
            <a:ext cx="9144000" cy="707886"/>
          </a:xfrm>
        </p:spPr>
        <p:txBody>
          <a:bodyPr lIns="0" tIns="0" rIns="0" bIns="0" anchor="b">
            <a:spAutoFit/>
          </a:bodyPr>
          <a:lstStyle>
            <a:lvl1pPr algn="ctr">
              <a:defRPr sz="4600">
                <a:solidFill>
                  <a:schemeClr val="bg1"/>
                </a:solidFill>
              </a:defRPr>
            </a:lvl1pPr>
          </a:lstStyle>
          <a:p>
            <a:r>
              <a:rPr lang="en-GB"/>
              <a:t>Click to edit Master title style</a:t>
            </a:r>
            <a:endParaRPr lang="nb-NO"/>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p:nvPr>
        </p:nvSpPr>
        <p:spPr>
          <a:xfrm>
            <a:off x="1524000" y="3917277"/>
            <a:ext cx="9144000" cy="307777"/>
          </a:xfrm>
        </p:spPr>
        <p:txBody>
          <a:bodyPr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F5ABB54F-AD74-47BD-B625-9F62F069B7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584827" y="562504"/>
            <a:ext cx="3022343" cy="1923309"/>
          </a:xfrm>
          <a:prstGeom prst="rect">
            <a:avLst/>
          </a:prstGeom>
        </p:spPr>
      </p:pic>
    </p:spTree>
    <p:extLst>
      <p:ext uri="{BB962C8B-B14F-4D97-AF65-F5344CB8AC3E}">
        <p14:creationId xmlns:p14="http://schemas.microsoft.com/office/powerpoint/2010/main" val="37806399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omside med bil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p:nvPr>
        </p:nvSpPr>
        <p:spPr>
          <a:xfrm>
            <a:off x="720090" y="1688307"/>
            <a:ext cx="5842635" cy="2852737"/>
          </a:xfrm>
        </p:spPr>
        <p:txBody>
          <a:bodyPr lIns="0" tIns="0" rIns="0" bIns="0" anchor="ctr"/>
          <a:lstStyle>
            <a:lvl1pPr algn="l">
              <a:lnSpc>
                <a:spcPct val="100000"/>
              </a:lnSpc>
              <a:defRPr sz="3200" b="0">
                <a:solidFill>
                  <a:schemeClr val="tx1"/>
                </a:solidFill>
                <a:latin typeface="GT Alpina Fine Lt" panose="00000400000000000000" pitchFamily="50" charset="0"/>
                <a:ea typeface="GT Alpina Fine Lt" panose="00000400000000000000" pitchFamily="50" charset="0"/>
              </a:defRPr>
            </a:lvl1pPr>
          </a:lstStyle>
          <a:p>
            <a:r>
              <a:rPr lang="nb-NO"/>
              <a:t>Klikk for å redigere tittelstil</a:t>
            </a:r>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7" name="Plassholder for bilde 8">
            <a:extLst>
              <a:ext uri="{FF2B5EF4-FFF2-40B4-BE49-F238E27FC236}">
                <a16:creationId xmlns:a16="http://schemas.microsoft.com/office/drawing/2014/main" id="{A288D202-FE97-4185-8963-B4D40408A0A6}"/>
              </a:ext>
            </a:extLst>
          </p:cNvPr>
          <p:cNvSpPr>
            <a:spLocks noGrp="1"/>
          </p:cNvSpPr>
          <p:nvPr>
            <p:ph type="pic" sz="quarter" idx="13"/>
          </p:nvPr>
        </p:nvSpPr>
        <p:spPr>
          <a:xfrm>
            <a:off x="7665358" y="706912"/>
            <a:ext cx="3808800" cy="4953600"/>
          </a:xfrm>
        </p:spPr>
        <p:txBody>
          <a:bodyPr/>
          <a:lstStyle/>
          <a:p>
            <a:r>
              <a:rPr lang="nb-NO"/>
              <a:t>Klikk på ikonet for å legge til et bilde</a:t>
            </a:r>
          </a:p>
        </p:txBody>
      </p:sp>
      <p:pic>
        <p:nvPicPr>
          <p:cNvPr id="3" name="Grafikk 9">
            <a:extLst>
              <a:ext uri="{FF2B5EF4-FFF2-40B4-BE49-F238E27FC236}">
                <a16:creationId xmlns:a16="http://schemas.microsoft.com/office/drawing/2014/main" id="{FF614AA2-7971-5873-9E89-DA8E1B9D94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202779376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hasCustomPrompt="1"/>
          </p:nvPr>
        </p:nvSpPr>
        <p:spPr>
          <a:xfrm>
            <a:off x="720090" y="3425223"/>
            <a:ext cx="9144000" cy="707886"/>
          </a:xfrm>
        </p:spPr>
        <p:txBody>
          <a:bodyPr lIns="0" tIns="0" rIns="0" bIns="0" anchor="b">
            <a:spAutoFit/>
          </a:bodyPr>
          <a:lstStyle>
            <a:lvl1pPr algn="l">
              <a:defRPr sz="4600">
                <a:solidFill>
                  <a:schemeClr val="bg1"/>
                </a:solidFill>
              </a:defRPr>
            </a:lvl1pPr>
          </a:lstStyle>
          <a:p>
            <a:r>
              <a:rPr lang="nb-NO"/>
              <a:t>Tittel</a:t>
            </a:r>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hasCustomPrompt="1"/>
          </p:nvPr>
        </p:nvSpPr>
        <p:spPr>
          <a:xfrm>
            <a:off x="720090" y="4434734"/>
            <a:ext cx="9144000" cy="73866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a:t>
            </a:r>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9" name="Grafikk 8">
            <a:extLst>
              <a:ext uri="{FF2B5EF4-FFF2-40B4-BE49-F238E27FC236}">
                <a16:creationId xmlns:a16="http://schemas.microsoft.com/office/drawing/2014/main" id="{C9AF9290-6280-4377-A814-E175E7D5B19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0090" y="562504"/>
            <a:ext cx="3022343" cy="1923309"/>
          </a:xfrm>
          <a:prstGeom prst="rect">
            <a:avLst/>
          </a:prstGeom>
        </p:spPr>
      </p:pic>
    </p:spTree>
    <p:extLst>
      <p:ext uri="{BB962C8B-B14F-4D97-AF65-F5344CB8AC3E}">
        <p14:creationId xmlns:p14="http://schemas.microsoft.com/office/powerpoint/2010/main" val="157190137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loverskrift">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hasCustomPrompt="1"/>
          </p:nvPr>
        </p:nvSpPr>
        <p:spPr>
          <a:xfrm>
            <a:off x="838200" y="1554957"/>
            <a:ext cx="10515600" cy="2852737"/>
          </a:xfrm>
        </p:spPr>
        <p:txBody>
          <a:bodyPr lIns="0" tIns="0" rIns="0" bIns="0" anchor="ctr"/>
          <a:lstStyle>
            <a:lvl1pPr algn="ctr">
              <a:defRPr sz="4600">
                <a:solidFill>
                  <a:schemeClr val="bg1"/>
                </a:solidFill>
              </a:defRPr>
            </a:lvl1pPr>
          </a:lstStyle>
          <a:p>
            <a:r>
              <a:rPr lang="nb-NO"/>
              <a:t>Seksjon</a:t>
            </a:r>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7" name="Grafikk 6">
            <a:extLst>
              <a:ext uri="{FF2B5EF4-FFF2-40B4-BE49-F238E27FC236}">
                <a16:creationId xmlns:a16="http://schemas.microsoft.com/office/drawing/2014/main" id="{9E7932DE-2CE3-4E3C-8FCF-ED1F5D7D7E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66057" y="651405"/>
            <a:ext cx="859886" cy="547200"/>
          </a:xfrm>
          <a:prstGeom prst="rect">
            <a:avLst/>
          </a:prstGeom>
        </p:spPr>
      </p:pic>
    </p:spTree>
    <p:extLst>
      <p:ext uri="{BB962C8B-B14F-4D97-AF65-F5344CB8AC3E}">
        <p14:creationId xmlns:p14="http://schemas.microsoft.com/office/powerpoint/2010/main" val="250956993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10754544" cy="984885"/>
          </a:xfrm>
        </p:spPr>
        <p:txBody>
          <a:bodyPr lIns="0" tIns="0" rIns="0" bIns="0"/>
          <a:lstStyle/>
          <a:p>
            <a:r>
              <a:rPr lang="en-GB"/>
              <a:t>Click to edit Master title style</a:t>
            </a:r>
            <a:endParaRPr lang="nb-NO"/>
          </a:p>
        </p:txBody>
      </p:sp>
      <p:sp>
        <p:nvSpPr>
          <p:cNvPr id="3" name="Plassholder for innhold 2">
            <a:extLst>
              <a:ext uri="{FF2B5EF4-FFF2-40B4-BE49-F238E27FC236}">
                <a16:creationId xmlns:a16="http://schemas.microsoft.com/office/drawing/2014/main" id="{8E44D100-1B4B-4FB5-B796-53F4BA85E87C}"/>
              </a:ext>
            </a:extLst>
          </p:cNvPr>
          <p:cNvSpPr>
            <a:spLocks noGrp="1"/>
          </p:cNvSpPr>
          <p:nvPr>
            <p:ph idx="1"/>
          </p:nvPr>
        </p:nvSpPr>
        <p:spPr>
          <a:xfrm>
            <a:off x="720090" y="1877661"/>
            <a:ext cx="10754544"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113505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tekst og bilde">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E74CD-131C-4F0A-B9DB-2FE3F416D7C3}"/>
              </a:ext>
            </a:extLst>
          </p:cNvPr>
          <p:cNvSpPr>
            <a:spLocks noGrp="1"/>
          </p:cNvSpPr>
          <p:nvPr>
            <p:ph type="title"/>
          </p:nvPr>
        </p:nvSpPr>
        <p:spPr>
          <a:xfrm>
            <a:off x="720090" y="593652"/>
            <a:ext cx="6366510" cy="984885"/>
          </a:xfrm>
        </p:spPr>
        <p:txBody>
          <a:bodyPr lIns="0" tIns="0" rIns="0" bIns="0"/>
          <a:lstStyle/>
          <a:p>
            <a:r>
              <a:rPr lang="en-GB"/>
              <a:t>Click to edit Master title style</a:t>
            </a:r>
            <a:endParaRPr lang="nb-NO"/>
          </a:p>
        </p:txBody>
      </p:sp>
      <p:sp>
        <p:nvSpPr>
          <p:cNvPr id="4" name="Plassholder for dato 3">
            <a:extLst>
              <a:ext uri="{FF2B5EF4-FFF2-40B4-BE49-F238E27FC236}">
                <a16:creationId xmlns:a16="http://schemas.microsoft.com/office/drawing/2014/main" id="{6F5E66D1-73B1-455B-ACC8-B49C776F27E8}"/>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5" name="Plassholder for bunntekst 4">
            <a:extLst>
              <a:ext uri="{FF2B5EF4-FFF2-40B4-BE49-F238E27FC236}">
                <a16:creationId xmlns:a16="http://schemas.microsoft.com/office/drawing/2014/main" id="{DD8FE68A-C48E-48E1-877F-B0A3478E0802}"/>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519999E2-0D3D-4EC6-AE63-F8727DE0BCFC}"/>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bilde 8">
            <a:extLst>
              <a:ext uri="{FF2B5EF4-FFF2-40B4-BE49-F238E27FC236}">
                <a16:creationId xmlns:a16="http://schemas.microsoft.com/office/drawing/2014/main" id="{60B8F4B9-6EF3-45DD-89B5-9D3E91739B6B}"/>
              </a:ext>
            </a:extLst>
          </p:cNvPr>
          <p:cNvSpPr>
            <a:spLocks noGrp="1"/>
          </p:cNvSpPr>
          <p:nvPr>
            <p:ph type="pic" sz="quarter" idx="13"/>
          </p:nvPr>
        </p:nvSpPr>
        <p:spPr>
          <a:xfrm>
            <a:off x="7665358" y="1877661"/>
            <a:ext cx="3806552" cy="3887943"/>
          </a:xfrm>
        </p:spPr>
        <p:txBody>
          <a:bodyPr/>
          <a:lstStyle/>
          <a:p>
            <a:r>
              <a:rPr lang="en-GB"/>
              <a:t>Click icon to add picture</a:t>
            </a:r>
            <a:endParaRPr lang="nb-NO"/>
          </a:p>
        </p:txBody>
      </p:sp>
      <p:sp>
        <p:nvSpPr>
          <p:cNvPr id="10" name="Plassholder for innhold 2">
            <a:extLst>
              <a:ext uri="{FF2B5EF4-FFF2-40B4-BE49-F238E27FC236}">
                <a16:creationId xmlns:a16="http://schemas.microsoft.com/office/drawing/2014/main" id="{C88F588F-8A76-4174-9439-1E4E50F6B64C}"/>
              </a:ext>
            </a:extLst>
          </p:cNvPr>
          <p:cNvSpPr>
            <a:spLocks noGrp="1"/>
          </p:cNvSpPr>
          <p:nvPr>
            <p:ph idx="1"/>
          </p:nvPr>
        </p:nvSpPr>
        <p:spPr>
          <a:xfrm>
            <a:off x="720090" y="1877661"/>
            <a:ext cx="6366510"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85479989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llomside med bilde">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8496D-11A2-434B-9B5C-275F15449CCA}"/>
              </a:ext>
            </a:extLst>
          </p:cNvPr>
          <p:cNvSpPr>
            <a:spLocks noGrp="1"/>
          </p:cNvSpPr>
          <p:nvPr>
            <p:ph type="title"/>
          </p:nvPr>
        </p:nvSpPr>
        <p:spPr>
          <a:xfrm>
            <a:off x="720090" y="1688307"/>
            <a:ext cx="5842635" cy="2852737"/>
          </a:xfrm>
        </p:spPr>
        <p:txBody>
          <a:bodyPr lIns="0" tIns="0" rIns="0" bIns="0" anchor="ctr"/>
          <a:lstStyle>
            <a:lvl1pPr algn="l">
              <a:lnSpc>
                <a:spcPct val="100000"/>
              </a:lnSpc>
              <a:defRPr sz="3200" b="0">
                <a:solidFill>
                  <a:schemeClr val="bg1"/>
                </a:solidFill>
                <a:latin typeface="GT Alpina Fine Lt" panose="00000400000000000000" pitchFamily="50" charset="0"/>
                <a:ea typeface="GT Alpina Fine Lt" panose="00000400000000000000" pitchFamily="50" charset="0"/>
              </a:defRPr>
            </a:lvl1pPr>
          </a:lstStyle>
          <a:p>
            <a:r>
              <a:rPr lang="en-GB"/>
              <a:t>Click to edit Master title style</a:t>
            </a:r>
            <a:endParaRPr lang="nb-NO"/>
          </a:p>
        </p:txBody>
      </p:sp>
      <p:sp>
        <p:nvSpPr>
          <p:cNvPr id="4" name="Plassholder for dato 3">
            <a:extLst>
              <a:ext uri="{FF2B5EF4-FFF2-40B4-BE49-F238E27FC236}">
                <a16:creationId xmlns:a16="http://schemas.microsoft.com/office/drawing/2014/main" id="{2CFDF8E6-EB7C-43D1-B63D-E9BC1E69B227}"/>
              </a:ext>
            </a:extLst>
          </p:cNvPr>
          <p:cNvSpPr>
            <a:spLocks noGrp="1"/>
          </p:cNvSpPr>
          <p:nvPr>
            <p:ph type="dt" sz="half" idx="10"/>
          </p:nvPr>
        </p:nvSpPr>
        <p:spPr/>
        <p:txBody>
          <a:bodyPr lIns="0" tIns="0" rIns="0" bIns="0"/>
          <a:lstStyle>
            <a:lvl1pPr>
              <a:defRPr>
                <a:solidFill>
                  <a:srgbClr val="898F89"/>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80A67C5E-FA63-4B8C-A198-B19477513B46}"/>
              </a:ext>
            </a:extLst>
          </p:cNvPr>
          <p:cNvSpPr>
            <a:spLocks noGrp="1"/>
          </p:cNvSpPr>
          <p:nvPr>
            <p:ph type="ftr" sz="quarter" idx="11"/>
          </p:nvPr>
        </p:nvSpPr>
        <p:spPr/>
        <p:txBody>
          <a:bodyPr lIns="0" tIns="0" rIns="0" bIns="0"/>
          <a:lstStyle>
            <a:lvl1pPr>
              <a:defRPr>
                <a:solidFill>
                  <a:srgbClr val="898F89"/>
                </a:solidFill>
              </a:defRPr>
            </a:lvl1pPr>
          </a:lstStyle>
          <a:p>
            <a:r>
              <a:rPr lang="nb-NO"/>
              <a:t>Footer</a:t>
            </a:r>
          </a:p>
        </p:txBody>
      </p:sp>
      <p:sp>
        <p:nvSpPr>
          <p:cNvPr id="6" name="Plassholder for lysbildenummer 5">
            <a:extLst>
              <a:ext uri="{FF2B5EF4-FFF2-40B4-BE49-F238E27FC236}">
                <a16:creationId xmlns:a16="http://schemas.microsoft.com/office/drawing/2014/main" id="{CB782822-F0CF-4A23-B331-DC34660FDE0A}"/>
              </a:ext>
            </a:extLst>
          </p:cNvPr>
          <p:cNvSpPr>
            <a:spLocks noGrp="1"/>
          </p:cNvSpPr>
          <p:nvPr>
            <p:ph type="sldNum" sz="quarter" idx="12"/>
          </p:nvPr>
        </p:nvSpPr>
        <p:spPr/>
        <p:txBody>
          <a:bodyPr lIns="0" tIns="0" rIns="0" bIns="0"/>
          <a:lstStyle>
            <a:lvl1pPr>
              <a:defRPr>
                <a:solidFill>
                  <a:srgbClr val="898F89"/>
                </a:solidFill>
              </a:defRPr>
            </a:lvl1pPr>
          </a:lstStyle>
          <a:p>
            <a:fld id="{0D71B2D8-D33B-4414-B227-F3DC116E60DB}" type="slidenum">
              <a:rPr lang="nb-NO" smtClean="0"/>
              <a:pPr/>
              <a:t>‹#›</a:t>
            </a:fld>
            <a:endParaRPr lang="nb-NO"/>
          </a:p>
        </p:txBody>
      </p:sp>
      <p:sp>
        <p:nvSpPr>
          <p:cNvPr id="7" name="Plassholder for bilde 8">
            <a:extLst>
              <a:ext uri="{FF2B5EF4-FFF2-40B4-BE49-F238E27FC236}">
                <a16:creationId xmlns:a16="http://schemas.microsoft.com/office/drawing/2014/main" id="{A288D202-FE97-4185-8963-B4D40408A0A6}"/>
              </a:ext>
            </a:extLst>
          </p:cNvPr>
          <p:cNvSpPr>
            <a:spLocks noGrp="1"/>
          </p:cNvSpPr>
          <p:nvPr>
            <p:ph type="pic" sz="quarter" idx="13"/>
          </p:nvPr>
        </p:nvSpPr>
        <p:spPr>
          <a:xfrm>
            <a:off x="7665358" y="706912"/>
            <a:ext cx="3808800" cy="4953600"/>
          </a:xfrm>
        </p:spPr>
        <p:txBody>
          <a:bodyPr/>
          <a:lstStyle>
            <a:lvl1pPr>
              <a:defRPr>
                <a:solidFill>
                  <a:schemeClr val="bg1"/>
                </a:solidFill>
              </a:defRPr>
            </a:lvl1pPr>
          </a:lstStyle>
          <a:p>
            <a:r>
              <a:rPr lang="en-GB"/>
              <a:t>Click icon to add picture</a:t>
            </a:r>
            <a:endParaRPr lang="nb-NO"/>
          </a:p>
        </p:txBody>
      </p:sp>
      <p:pic>
        <p:nvPicPr>
          <p:cNvPr id="3" name="Grafikk 9">
            <a:extLst>
              <a:ext uri="{FF2B5EF4-FFF2-40B4-BE49-F238E27FC236}">
                <a16:creationId xmlns:a16="http://schemas.microsoft.com/office/drawing/2014/main" id="{FF614AA2-7971-5873-9E89-DA8E1B9D94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247398296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FE860B0-11C3-4B7E-BE12-6EA93D09D950}"/>
              </a:ext>
            </a:extLst>
          </p:cNvPr>
          <p:cNvSpPr>
            <a:spLocks noGrp="1"/>
          </p:cNvSpPr>
          <p:nvPr>
            <p:ph type="pic" sz="quarter" idx="10"/>
          </p:nvPr>
        </p:nvSpPr>
        <p:spPr>
          <a:xfrm>
            <a:off x="0" y="0"/>
            <a:ext cx="12192000" cy="6858000"/>
          </a:xfrm>
        </p:spPr>
        <p:txBody>
          <a:bodyPr/>
          <a:lstStyle/>
          <a:p>
            <a:r>
              <a:rPr lang="en-GB"/>
              <a:t>Click icon to add picture</a:t>
            </a:r>
            <a:endParaRPr lang="nb-NO"/>
          </a:p>
        </p:txBody>
      </p:sp>
    </p:spTree>
    <p:extLst>
      <p:ext uri="{BB962C8B-B14F-4D97-AF65-F5344CB8AC3E}">
        <p14:creationId xmlns:p14="http://schemas.microsoft.com/office/powerpoint/2010/main" val="1222681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6413661" y="1877661"/>
            <a:ext cx="505824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1819485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en-GB"/>
              <a:t>Click to edit Master title style</a:t>
            </a:r>
            <a:endParaRPr lang="nb-NO"/>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4515829"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1" name="Plassholder for innhold 2">
            <a:extLst>
              <a:ext uri="{FF2B5EF4-FFF2-40B4-BE49-F238E27FC236}">
                <a16:creationId xmlns:a16="http://schemas.microsoft.com/office/drawing/2014/main" id="{0C2C5041-4A6D-4F56-95AC-8C97B1729375}"/>
              </a:ext>
            </a:extLst>
          </p:cNvPr>
          <p:cNvSpPr>
            <a:spLocks noGrp="1"/>
          </p:cNvSpPr>
          <p:nvPr>
            <p:ph idx="14"/>
          </p:nvPr>
        </p:nvSpPr>
        <p:spPr>
          <a:xfrm>
            <a:off x="8311531" y="1877661"/>
            <a:ext cx="3160375" cy="3887944"/>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504251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2507103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tel og 3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3690370"/>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3690370"/>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3690370"/>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411518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2840059"/>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2840058"/>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284005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399472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9FE860B0-11C3-4B7E-BE12-6EA93D09D950}"/>
              </a:ext>
            </a:extLst>
          </p:cNvPr>
          <p:cNvSpPr>
            <a:spLocks noGrp="1"/>
          </p:cNvSpPr>
          <p:nvPr>
            <p:ph type="pic" sz="quarter" idx="10"/>
          </p:nvPr>
        </p:nvSpPr>
        <p:spPr>
          <a:xfrm>
            <a:off x="0" y="0"/>
            <a:ext cx="12192000" cy="6858000"/>
          </a:xfrm>
        </p:spPr>
        <p:txBody>
          <a:bodyPr/>
          <a:lstStyle/>
          <a:p>
            <a:r>
              <a:rPr lang="nb-NO"/>
              <a:t>Klikk på ikonet for å legge til et bilde</a:t>
            </a:r>
          </a:p>
        </p:txBody>
      </p:sp>
    </p:spTree>
    <p:extLst>
      <p:ext uri="{BB962C8B-B14F-4D97-AF65-F5344CB8AC3E}">
        <p14:creationId xmlns:p14="http://schemas.microsoft.com/office/powerpoint/2010/main" val="567448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5 iko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en-GB"/>
              <a:t>Click to edit Master title style</a:t>
            </a:r>
            <a:endParaRPr lang="nb-NO"/>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34" name="Text Placeholder 33">
            <a:extLst>
              <a:ext uri="{FF2B5EF4-FFF2-40B4-BE49-F238E27FC236}">
                <a16:creationId xmlns:a16="http://schemas.microsoft.com/office/drawing/2014/main" id="{157AFE0C-5A68-6032-D59D-A47651D7C788}"/>
              </a:ext>
            </a:extLst>
          </p:cNvPr>
          <p:cNvSpPr>
            <a:spLocks noGrp="1"/>
          </p:cNvSpPr>
          <p:nvPr>
            <p:ph type="body" sz="quarter" idx="13" hasCustomPrompt="1"/>
          </p:nvPr>
        </p:nvSpPr>
        <p:spPr>
          <a:xfrm>
            <a:off x="1741714" y="2802088"/>
            <a:ext cx="1952899" cy="197844"/>
          </a:xfrm>
        </p:spPr>
        <p:txBody>
          <a:bodyPr>
            <a:noAutofit/>
          </a:bodyPr>
          <a:lstStyle>
            <a:lvl1pPr marL="0" indent="0" algn="ctr">
              <a:buNone/>
              <a:defRPr sz="1600"/>
            </a:lvl1pPr>
          </a:lstStyle>
          <a:p>
            <a:pPr lvl="0"/>
            <a:r>
              <a:rPr lang="en-GB" err="1"/>
              <a:t>Tekst</a:t>
            </a:r>
            <a:endParaRPr lang="en-NO"/>
          </a:p>
        </p:txBody>
      </p:sp>
      <p:sp>
        <p:nvSpPr>
          <p:cNvPr id="37" name="Text Placeholder 33">
            <a:extLst>
              <a:ext uri="{FF2B5EF4-FFF2-40B4-BE49-F238E27FC236}">
                <a16:creationId xmlns:a16="http://schemas.microsoft.com/office/drawing/2014/main" id="{43780BF8-967A-5EE5-B00F-C4E244238B84}"/>
              </a:ext>
            </a:extLst>
          </p:cNvPr>
          <p:cNvSpPr>
            <a:spLocks noGrp="1"/>
          </p:cNvSpPr>
          <p:nvPr>
            <p:ph type="body" sz="quarter" idx="16" hasCustomPrompt="1"/>
          </p:nvPr>
        </p:nvSpPr>
        <p:spPr>
          <a:xfrm>
            <a:off x="195301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39" name="Text Placeholder 33">
            <a:extLst>
              <a:ext uri="{FF2B5EF4-FFF2-40B4-BE49-F238E27FC236}">
                <a16:creationId xmlns:a16="http://schemas.microsoft.com/office/drawing/2014/main" id="{7A5B8896-B2F1-54E9-0D48-B48A015F0A56}"/>
              </a:ext>
            </a:extLst>
          </p:cNvPr>
          <p:cNvSpPr>
            <a:spLocks noGrp="1"/>
          </p:cNvSpPr>
          <p:nvPr>
            <p:ph type="body" sz="quarter" idx="17" hasCustomPrompt="1"/>
          </p:nvPr>
        </p:nvSpPr>
        <p:spPr>
          <a:xfrm>
            <a:off x="5119550" y="2802088"/>
            <a:ext cx="1952899" cy="197844"/>
          </a:xfrm>
        </p:spPr>
        <p:txBody>
          <a:bodyPr>
            <a:noAutofit/>
          </a:bodyPr>
          <a:lstStyle>
            <a:lvl1pPr marL="0" indent="0" algn="ctr">
              <a:buNone/>
              <a:defRPr sz="1600"/>
            </a:lvl1pPr>
          </a:lstStyle>
          <a:p>
            <a:pPr lvl="0"/>
            <a:r>
              <a:rPr lang="en-GB" err="1"/>
              <a:t>Tekst</a:t>
            </a:r>
            <a:endParaRPr lang="en-NO"/>
          </a:p>
        </p:txBody>
      </p:sp>
      <p:sp>
        <p:nvSpPr>
          <p:cNvPr id="40" name="Text Placeholder 33">
            <a:extLst>
              <a:ext uri="{FF2B5EF4-FFF2-40B4-BE49-F238E27FC236}">
                <a16:creationId xmlns:a16="http://schemas.microsoft.com/office/drawing/2014/main" id="{F775A3E0-6C76-B843-07BA-EC56AEB71025}"/>
              </a:ext>
            </a:extLst>
          </p:cNvPr>
          <p:cNvSpPr>
            <a:spLocks noGrp="1"/>
          </p:cNvSpPr>
          <p:nvPr>
            <p:ph type="body" sz="quarter" idx="18" hasCustomPrompt="1"/>
          </p:nvPr>
        </p:nvSpPr>
        <p:spPr>
          <a:xfrm>
            <a:off x="5330848"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1" name="Text Placeholder 33">
            <a:extLst>
              <a:ext uri="{FF2B5EF4-FFF2-40B4-BE49-F238E27FC236}">
                <a16:creationId xmlns:a16="http://schemas.microsoft.com/office/drawing/2014/main" id="{42CE698B-D2B5-A169-6CDA-CFF9C6105AFE}"/>
              </a:ext>
            </a:extLst>
          </p:cNvPr>
          <p:cNvSpPr>
            <a:spLocks noGrp="1"/>
          </p:cNvSpPr>
          <p:nvPr>
            <p:ph type="body" sz="quarter" idx="19" hasCustomPrompt="1"/>
          </p:nvPr>
        </p:nvSpPr>
        <p:spPr>
          <a:xfrm>
            <a:off x="8708684" y="2802088"/>
            <a:ext cx="1952899" cy="197844"/>
          </a:xfrm>
        </p:spPr>
        <p:txBody>
          <a:bodyPr>
            <a:noAutofit/>
          </a:bodyPr>
          <a:lstStyle>
            <a:lvl1pPr marL="0" indent="0" algn="ctr">
              <a:buNone/>
              <a:defRPr sz="1600"/>
            </a:lvl1pPr>
          </a:lstStyle>
          <a:p>
            <a:pPr lvl="0"/>
            <a:r>
              <a:rPr lang="en-GB" err="1"/>
              <a:t>Tekst</a:t>
            </a:r>
            <a:endParaRPr lang="en-NO"/>
          </a:p>
        </p:txBody>
      </p:sp>
      <p:sp>
        <p:nvSpPr>
          <p:cNvPr id="42" name="Text Placeholder 33">
            <a:extLst>
              <a:ext uri="{FF2B5EF4-FFF2-40B4-BE49-F238E27FC236}">
                <a16:creationId xmlns:a16="http://schemas.microsoft.com/office/drawing/2014/main" id="{9D204A5F-08F9-87F5-6C6D-B7DCEDF9303E}"/>
              </a:ext>
            </a:extLst>
          </p:cNvPr>
          <p:cNvSpPr>
            <a:spLocks noGrp="1"/>
          </p:cNvSpPr>
          <p:nvPr>
            <p:ph type="body" sz="quarter" idx="20" hasCustomPrompt="1"/>
          </p:nvPr>
        </p:nvSpPr>
        <p:spPr>
          <a:xfrm>
            <a:off x="8919982" y="3226899"/>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44" name="Picture Placeholder 43">
            <a:extLst>
              <a:ext uri="{FF2B5EF4-FFF2-40B4-BE49-F238E27FC236}">
                <a16:creationId xmlns:a16="http://schemas.microsoft.com/office/drawing/2014/main" id="{7940B04F-C49D-7768-47F2-AEF88A023AAB}"/>
              </a:ext>
            </a:extLst>
          </p:cNvPr>
          <p:cNvSpPr>
            <a:spLocks noGrp="1"/>
          </p:cNvSpPr>
          <p:nvPr>
            <p:ph type="pic" sz="quarter" idx="21"/>
          </p:nvPr>
        </p:nvSpPr>
        <p:spPr>
          <a:xfrm>
            <a:off x="2359887" y="1951777"/>
            <a:ext cx="720000" cy="719137"/>
          </a:xfrm>
        </p:spPr>
        <p:txBody>
          <a:bodyPr>
            <a:normAutofit/>
          </a:bodyPr>
          <a:lstStyle>
            <a:lvl1pPr marL="0" indent="0">
              <a:buNone/>
              <a:defRPr sz="1000"/>
            </a:lvl1pPr>
          </a:lstStyle>
          <a:p>
            <a:endParaRPr lang="en-NO"/>
          </a:p>
        </p:txBody>
      </p:sp>
      <p:sp>
        <p:nvSpPr>
          <p:cNvPr id="45" name="Picture Placeholder 43">
            <a:extLst>
              <a:ext uri="{FF2B5EF4-FFF2-40B4-BE49-F238E27FC236}">
                <a16:creationId xmlns:a16="http://schemas.microsoft.com/office/drawing/2014/main" id="{B200C8EB-3940-75AA-43F8-77E1B5E93BA2}"/>
              </a:ext>
            </a:extLst>
          </p:cNvPr>
          <p:cNvSpPr>
            <a:spLocks noGrp="1"/>
          </p:cNvSpPr>
          <p:nvPr>
            <p:ph type="pic" sz="quarter" idx="22"/>
          </p:nvPr>
        </p:nvSpPr>
        <p:spPr>
          <a:xfrm>
            <a:off x="5735999" y="1951776"/>
            <a:ext cx="720000" cy="719137"/>
          </a:xfrm>
        </p:spPr>
        <p:txBody>
          <a:bodyPr>
            <a:normAutofit/>
          </a:bodyPr>
          <a:lstStyle>
            <a:lvl1pPr marL="0" indent="0">
              <a:buNone/>
              <a:defRPr sz="1000"/>
            </a:lvl1pPr>
          </a:lstStyle>
          <a:p>
            <a:endParaRPr lang="en-NO"/>
          </a:p>
        </p:txBody>
      </p:sp>
      <p:sp>
        <p:nvSpPr>
          <p:cNvPr id="46" name="Picture Placeholder 43">
            <a:extLst>
              <a:ext uri="{FF2B5EF4-FFF2-40B4-BE49-F238E27FC236}">
                <a16:creationId xmlns:a16="http://schemas.microsoft.com/office/drawing/2014/main" id="{0CE854F7-94EA-7841-8162-98F29647434E}"/>
              </a:ext>
            </a:extLst>
          </p:cNvPr>
          <p:cNvSpPr>
            <a:spLocks noGrp="1"/>
          </p:cNvSpPr>
          <p:nvPr>
            <p:ph type="pic" sz="quarter" idx="23"/>
          </p:nvPr>
        </p:nvSpPr>
        <p:spPr>
          <a:xfrm>
            <a:off x="9325133" y="1951776"/>
            <a:ext cx="720000" cy="719137"/>
          </a:xfrm>
        </p:spPr>
        <p:txBody>
          <a:bodyPr>
            <a:normAutofit/>
          </a:bodyPr>
          <a:lstStyle>
            <a:lvl1pPr marL="0" indent="0">
              <a:buNone/>
              <a:defRPr sz="1000"/>
            </a:lvl1pPr>
          </a:lstStyle>
          <a:p>
            <a:endParaRPr lang="en-NO"/>
          </a:p>
        </p:txBody>
      </p:sp>
      <p:sp>
        <p:nvSpPr>
          <p:cNvPr id="6" name="Text Placeholder 33">
            <a:extLst>
              <a:ext uri="{FF2B5EF4-FFF2-40B4-BE49-F238E27FC236}">
                <a16:creationId xmlns:a16="http://schemas.microsoft.com/office/drawing/2014/main" id="{185EE779-A6C6-B3B9-8E9A-3B6890C44C5D}"/>
              </a:ext>
            </a:extLst>
          </p:cNvPr>
          <p:cNvSpPr>
            <a:spLocks noGrp="1"/>
          </p:cNvSpPr>
          <p:nvPr>
            <p:ph type="body" sz="quarter" idx="24" hasCustomPrompt="1"/>
          </p:nvPr>
        </p:nvSpPr>
        <p:spPr>
          <a:xfrm>
            <a:off x="3439115" y="4958760"/>
            <a:ext cx="1952899" cy="197844"/>
          </a:xfrm>
        </p:spPr>
        <p:txBody>
          <a:bodyPr>
            <a:noAutofit/>
          </a:bodyPr>
          <a:lstStyle>
            <a:lvl1pPr marL="0" indent="0" algn="ctr">
              <a:buNone/>
              <a:defRPr sz="1600"/>
            </a:lvl1pPr>
          </a:lstStyle>
          <a:p>
            <a:pPr lvl="0"/>
            <a:r>
              <a:rPr lang="en-GB" err="1"/>
              <a:t>Tekst</a:t>
            </a:r>
            <a:endParaRPr lang="en-NO"/>
          </a:p>
        </p:txBody>
      </p:sp>
      <p:sp>
        <p:nvSpPr>
          <p:cNvPr id="7" name="Text Placeholder 33">
            <a:extLst>
              <a:ext uri="{FF2B5EF4-FFF2-40B4-BE49-F238E27FC236}">
                <a16:creationId xmlns:a16="http://schemas.microsoft.com/office/drawing/2014/main" id="{0B5FBEF2-82A0-73D9-64BB-6783FAA42A18}"/>
              </a:ext>
            </a:extLst>
          </p:cNvPr>
          <p:cNvSpPr>
            <a:spLocks noGrp="1"/>
          </p:cNvSpPr>
          <p:nvPr>
            <p:ph type="body" sz="quarter" idx="25" hasCustomPrompt="1"/>
          </p:nvPr>
        </p:nvSpPr>
        <p:spPr>
          <a:xfrm>
            <a:off x="3650413"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8" name="Text Placeholder 33">
            <a:extLst>
              <a:ext uri="{FF2B5EF4-FFF2-40B4-BE49-F238E27FC236}">
                <a16:creationId xmlns:a16="http://schemas.microsoft.com/office/drawing/2014/main" id="{3943FBB6-4B8F-6BB9-0677-39AD6B822437}"/>
              </a:ext>
            </a:extLst>
          </p:cNvPr>
          <p:cNvSpPr>
            <a:spLocks noGrp="1"/>
          </p:cNvSpPr>
          <p:nvPr>
            <p:ph type="body" sz="quarter" idx="26" hasCustomPrompt="1"/>
          </p:nvPr>
        </p:nvSpPr>
        <p:spPr>
          <a:xfrm>
            <a:off x="6816951" y="4958760"/>
            <a:ext cx="1952899" cy="197844"/>
          </a:xfrm>
        </p:spPr>
        <p:txBody>
          <a:bodyPr>
            <a:noAutofit/>
          </a:bodyPr>
          <a:lstStyle>
            <a:lvl1pPr marL="0" indent="0" algn="ctr">
              <a:buNone/>
              <a:defRPr sz="1600"/>
            </a:lvl1pPr>
          </a:lstStyle>
          <a:p>
            <a:pPr lvl="0"/>
            <a:r>
              <a:rPr lang="en-GB" err="1"/>
              <a:t>Tekst</a:t>
            </a:r>
            <a:endParaRPr lang="en-NO"/>
          </a:p>
        </p:txBody>
      </p:sp>
      <p:sp>
        <p:nvSpPr>
          <p:cNvPr id="9" name="Text Placeholder 33">
            <a:extLst>
              <a:ext uri="{FF2B5EF4-FFF2-40B4-BE49-F238E27FC236}">
                <a16:creationId xmlns:a16="http://schemas.microsoft.com/office/drawing/2014/main" id="{DE7F7BF0-95AC-0023-DBE2-18F74056A610}"/>
              </a:ext>
            </a:extLst>
          </p:cNvPr>
          <p:cNvSpPr>
            <a:spLocks noGrp="1"/>
          </p:cNvSpPr>
          <p:nvPr>
            <p:ph type="body" sz="quarter" idx="27" hasCustomPrompt="1"/>
          </p:nvPr>
        </p:nvSpPr>
        <p:spPr>
          <a:xfrm>
            <a:off x="7028249" y="5383571"/>
            <a:ext cx="1530303" cy="900179"/>
          </a:xfrm>
        </p:spPr>
        <p:txBody>
          <a:bodyPr>
            <a:noAutofit/>
          </a:bodyPr>
          <a:lstStyle>
            <a:lvl1pPr marL="0" indent="0" algn="ctr">
              <a:spcBef>
                <a:spcPts val="200"/>
              </a:spcBef>
              <a:buNone/>
              <a:defRPr sz="1200"/>
            </a:lvl1pPr>
          </a:lstStyle>
          <a:p>
            <a:pPr lvl="0"/>
            <a:r>
              <a:rPr lang="en-GB" err="1"/>
              <a:t>Undertekst</a:t>
            </a:r>
            <a:endParaRPr lang="en-NO"/>
          </a:p>
        </p:txBody>
      </p:sp>
      <p:sp>
        <p:nvSpPr>
          <p:cNvPr id="10" name="Picture Placeholder 43">
            <a:extLst>
              <a:ext uri="{FF2B5EF4-FFF2-40B4-BE49-F238E27FC236}">
                <a16:creationId xmlns:a16="http://schemas.microsoft.com/office/drawing/2014/main" id="{30D9FE50-4847-B273-526D-06A554B4ADEB}"/>
              </a:ext>
            </a:extLst>
          </p:cNvPr>
          <p:cNvSpPr>
            <a:spLocks noGrp="1"/>
          </p:cNvSpPr>
          <p:nvPr>
            <p:ph type="pic" sz="quarter" idx="28"/>
          </p:nvPr>
        </p:nvSpPr>
        <p:spPr>
          <a:xfrm>
            <a:off x="4057288" y="4108449"/>
            <a:ext cx="720000" cy="719137"/>
          </a:xfrm>
        </p:spPr>
        <p:txBody>
          <a:bodyPr>
            <a:normAutofit/>
          </a:bodyPr>
          <a:lstStyle>
            <a:lvl1pPr marL="0" indent="0">
              <a:buNone/>
              <a:defRPr sz="1000"/>
            </a:lvl1pPr>
          </a:lstStyle>
          <a:p>
            <a:endParaRPr lang="en-NO"/>
          </a:p>
        </p:txBody>
      </p:sp>
      <p:sp>
        <p:nvSpPr>
          <p:cNvPr id="11" name="Picture Placeholder 43">
            <a:extLst>
              <a:ext uri="{FF2B5EF4-FFF2-40B4-BE49-F238E27FC236}">
                <a16:creationId xmlns:a16="http://schemas.microsoft.com/office/drawing/2014/main" id="{99B78647-2CC1-15FF-F860-30B062B8463C}"/>
              </a:ext>
            </a:extLst>
          </p:cNvPr>
          <p:cNvSpPr>
            <a:spLocks noGrp="1"/>
          </p:cNvSpPr>
          <p:nvPr>
            <p:ph type="pic" sz="quarter" idx="29"/>
          </p:nvPr>
        </p:nvSpPr>
        <p:spPr>
          <a:xfrm>
            <a:off x="7433400" y="4108448"/>
            <a:ext cx="720000" cy="719137"/>
          </a:xfrm>
        </p:spPr>
        <p:txBody>
          <a:bodyPr>
            <a:normAutofit/>
          </a:bodyPr>
          <a:lstStyle>
            <a:lvl1pPr marL="0" indent="0">
              <a:buNone/>
              <a:defRPr sz="1000"/>
            </a:lvl1pPr>
          </a:lstStyle>
          <a:p>
            <a:endParaRPr lang="en-NO"/>
          </a:p>
        </p:txBody>
      </p:sp>
    </p:spTree>
    <p:extLst>
      <p:ext uri="{BB962C8B-B14F-4D97-AF65-F5344CB8AC3E}">
        <p14:creationId xmlns:p14="http://schemas.microsoft.com/office/powerpoint/2010/main" val="388786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4B21938-62AF-41FA-8A02-9F26B2ECE58A}"/>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3" name="Plassholder for bunntekst 2">
            <a:extLst>
              <a:ext uri="{FF2B5EF4-FFF2-40B4-BE49-F238E27FC236}">
                <a16:creationId xmlns:a16="http://schemas.microsoft.com/office/drawing/2014/main" id="{3B937715-2EEC-4614-B3FC-BCAA5FB26554}"/>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B82F8095-CC8D-4788-A2B5-72321B11089E}"/>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634255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Illustrasj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32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Illustrasj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8321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Illustrasj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4271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Avslutningsside">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87CD6-733D-4BC1-BC35-7CB8CA6F9AFF}"/>
              </a:ext>
            </a:extLst>
          </p:cNvPr>
          <p:cNvSpPr>
            <a:spLocks noGrp="1"/>
          </p:cNvSpPr>
          <p:nvPr>
            <p:ph type="ctrTitle"/>
          </p:nvPr>
        </p:nvSpPr>
        <p:spPr>
          <a:xfrm>
            <a:off x="1524000" y="2909381"/>
            <a:ext cx="9144000" cy="707886"/>
          </a:xfrm>
        </p:spPr>
        <p:txBody>
          <a:bodyPr lIns="0" tIns="0" rIns="0" bIns="0" anchor="b">
            <a:spAutoFit/>
          </a:bodyPr>
          <a:lstStyle>
            <a:lvl1pPr algn="ctr">
              <a:defRPr sz="4600">
                <a:solidFill>
                  <a:schemeClr val="bg1"/>
                </a:solidFill>
              </a:defRPr>
            </a:lvl1pPr>
          </a:lstStyle>
          <a:p>
            <a:r>
              <a:rPr lang="en-GB"/>
              <a:t>Click to edit Master title style</a:t>
            </a:r>
            <a:endParaRPr lang="nb-NO"/>
          </a:p>
        </p:txBody>
      </p:sp>
      <p:sp>
        <p:nvSpPr>
          <p:cNvPr id="3" name="Undertittel 2">
            <a:extLst>
              <a:ext uri="{FF2B5EF4-FFF2-40B4-BE49-F238E27FC236}">
                <a16:creationId xmlns:a16="http://schemas.microsoft.com/office/drawing/2014/main" id="{9FCE6BC0-86FF-4E80-8E10-66F2DFC446AC}"/>
              </a:ext>
            </a:extLst>
          </p:cNvPr>
          <p:cNvSpPr>
            <a:spLocks noGrp="1"/>
          </p:cNvSpPr>
          <p:nvPr>
            <p:ph type="subTitle" idx="1"/>
          </p:nvPr>
        </p:nvSpPr>
        <p:spPr>
          <a:xfrm>
            <a:off x="1524000" y="3917277"/>
            <a:ext cx="9144000" cy="307777"/>
          </a:xfrm>
        </p:spPr>
        <p:txBody>
          <a:bodyPr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4" name="Plassholder for dato 3">
            <a:extLst>
              <a:ext uri="{FF2B5EF4-FFF2-40B4-BE49-F238E27FC236}">
                <a16:creationId xmlns:a16="http://schemas.microsoft.com/office/drawing/2014/main" id="{75F3EA9D-D5B6-437B-B5F9-5D0577586A51}"/>
              </a:ext>
            </a:extLst>
          </p:cNvPr>
          <p:cNvSpPr>
            <a:spLocks noGrp="1"/>
          </p:cNvSpPr>
          <p:nvPr>
            <p:ph type="dt" sz="half" idx="10"/>
          </p:nvPr>
        </p:nvSpPr>
        <p:spPr/>
        <p:txBody>
          <a:bodyPr lIns="0" tIns="0" rIns="0" bIns="0"/>
          <a:lstStyle>
            <a:lvl1pPr>
              <a:defRPr>
                <a:solidFill>
                  <a:schemeClr val="bg1"/>
                </a:solidFill>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FEDA06E5-74F6-4DFB-9AC1-AA48E7B94450}"/>
              </a:ext>
            </a:extLst>
          </p:cNvPr>
          <p:cNvSpPr>
            <a:spLocks noGrp="1"/>
          </p:cNvSpPr>
          <p:nvPr>
            <p:ph type="ftr" sz="quarter" idx="11"/>
          </p:nvPr>
        </p:nvSpPr>
        <p:spPr/>
        <p:txBody>
          <a:bodyPr lIns="0" tIns="0" rIns="0" bIns="0"/>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3CC6EA9A-CF43-4AFD-A760-A1E6091203A8}"/>
              </a:ext>
            </a:extLst>
          </p:cNvPr>
          <p:cNvSpPr>
            <a:spLocks noGrp="1"/>
          </p:cNvSpPr>
          <p:nvPr>
            <p:ph type="sldNum" sz="quarter" idx="12"/>
          </p:nvPr>
        </p:nvSpPr>
        <p:spPr/>
        <p:txBody>
          <a:bodyPr lIns="0" tIns="0" rIns="0" bIns="0"/>
          <a:lstStyle>
            <a:lvl1pPr>
              <a:defRPr>
                <a:solidFill>
                  <a:schemeClr val="bg1"/>
                </a:solidFill>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F5ABB54F-AD74-47BD-B625-9F62F069B7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584827" y="562504"/>
            <a:ext cx="3022343" cy="1923309"/>
          </a:xfrm>
          <a:prstGeom prst="rect">
            <a:avLst/>
          </a:prstGeom>
        </p:spPr>
      </p:pic>
    </p:spTree>
    <p:extLst>
      <p:ext uri="{BB962C8B-B14F-4D97-AF65-F5344CB8AC3E}">
        <p14:creationId xmlns:p14="http://schemas.microsoft.com/office/powerpoint/2010/main" val="399542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5058245"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6413661" y="1877661"/>
            <a:ext cx="5058245"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623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ADB61-D97A-4FA8-A78D-A1027BD6F868}"/>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362C3875-5934-42A7-A4BE-5095379583B5}"/>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6" name="Plassholder for bunntekst 5">
            <a:extLst>
              <a:ext uri="{FF2B5EF4-FFF2-40B4-BE49-F238E27FC236}">
                <a16:creationId xmlns:a16="http://schemas.microsoft.com/office/drawing/2014/main" id="{0B35FEA0-6D50-4645-8C26-3A4B0904D672}"/>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96FE2043-D569-44EC-98F7-644E163629E0}"/>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
        <p:nvSpPr>
          <p:cNvPr id="9" name="Plassholder for innhold 2">
            <a:extLst>
              <a:ext uri="{FF2B5EF4-FFF2-40B4-BE49-F238E27FC236}">
                <a16:creationId xmlns:a16="http://schemas.microsoft.com/office/drawing/2014/main" id="{8CEF9475-733C-4E15-A7B4-D1B295209CBF}"/>
              </a:ext>
            </a:extLst>
          </p:cNvPr>
          <p:cNvSpPr>
            <a:spLocks noGrp="1"/>
          </p:cNvSpPr>
          <p:nvPr>
            <p:ph idx="1"/>
          </p:nvPr>
        </p:nvSpPr>
        <p:spPr>
          <a:xfrm>
            <a:off x="720091" y="1877661"/>
            <a:ext cx="3160375"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7F7AB3CE-747C-4D45-A0EF-0BB64E7F1D2D}"/>
              </a:ext>
            </a:extLst>
          </p:cNvPr>
          <p:cNvSpPr>
            <a:spLocks noGrp="1"/>
          </p:cNvSpPr>
          <p:nvPr>
            <p:ph idx="13"/>
          </p:nvPr>
        </p:nvSpPr>
        <p:spPr>
          <a:xfrm>
            <a:off x="4515829" y="1877661"/>
            <a:ext cx="3160375"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0C2C5041-4A6D-4F56-95AC-8C97B1729375}"/>
              </a:ext>
            </a:extLst>
          </p:cNvPr>
          <p:cNvSpPr>
            <a:spLocks noGrp="1"/>
          </p:cNvSpPr>
          <p:nvPr>
            <p:ph idx="14"/>
          </p:nvPr>
        </p:nvSpPr>
        <p:spPr>
          <a:xfrm>
            <a:off x="8311531" y="1877661"/>
            <a:ext cx="3160375" cy="388794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997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7120F-03FB-47FA-8EA5-62AF23D4CC79}"/>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2B3ADFAA-8E6E-46BC-ACDE-58604A6A7043}"/>
              </a:ext>
            </a:extLst>
          </p:cNvPr>
          <p:cNvSpPr>
            <a:spLocks noGrp="1"/>
          </p:cNvSpPr>
          <p:nvPr>
            <p:ph type="dt" sz="half" idx="10"/>
          </p:nvPr>
        </p:nvSpPr>
        <p:spPr/>
        <p:txBody>
          <a:bodyPr lIns="0" tIns="0" rIns="0" bIns="0"/>
          <a:lstStyle/>
          <a:p>
            <a:fld id="{9B6BE536-0F52-4C53-A79F-46FD184A8567}" type="datetimeFigureOut">
              <a:rPr lang="nb-NO" smtClean="0"/>
              <a:t>15.05.2026</a:t>
            </a:fld>
            <a:endParaRPr lang="nb-NO"/>
          </a:p>
        </p:txBody>
      </p:sp>
      <p:sp>
        <p:nvSpPr>
          <p:cNvPr id="4" name="Plassholder for bunntekst 3">
            <a:extLst>
              <a:ext uri="{FF2B5EF4-FFF2-40B4-BE49-F238E27FC236}">
                <a16:creationId xmlns:a16="http://schemas.microsoft.com/office/drawing/2014/main" id="{0D21C597-2B5B-4E15-9975-FCBA99B43B0F}"/>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D7C80632-231B-45FF-B5C2-F1939D9A0CEA}"/>
              </a:ext>
            </a:extLst>
          </p:cNvPr>
          <p:cNvSpPr>
            <a:spLocks noGrp="1"/>
          </p:cNvSpPr>
          <p:nvPr>
            <p:ph type="sldNum" sz="quarter" idx="12"/>
          </p:nvPr>
        </p:nvSpPr>
        <p:spPr/>
        <p:txBody>
          <a:bodyPr lIns="0" tIns="0" rIns="0" bIns="0"/>
          <a:lstStyle/>
          <a:p>
            <a:fld id="{0D71B2D8-D33B-4414-B227-F3DC116E60DB}" type="slidenum">
              <a:rPr lang="nb-NO" smtClean="0"/>
              <a:t>‹#›</a:t>
            </a:fld>
            <a:endParaRPr lang="nb-NO"/>
          </a:p>
        </p:txBody>
      </p:sp>
    </p:spTree>
    <p:extLst>
      <p:ext uri="{BB962C8B-B14F-4D97-AF65-F5344CB8AC3E}">
        <p14:creationId xmlns:p14="http://schemas.microsoft.com/office/powerpoint/2010/main" val="290052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8.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8.sv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8.sv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06"/>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08E7915-9BD5-410D-8C70-2E6FDB710AB0}"/>
              </a:ext>
            </a:extLst>
          </p:cNvPr>
          <p:cNvSpPr>
            <a:spLocks noGrp="1"/>
          </p:cNvSpPr>
          <p:nvPr>
            <p:ph type="title"/>
          </p:nvPr>
        </p:nvSpPr>
        <p:spPr>
          <a:xfrm>
            <a:off x="720090" y="593652"/>
            <a:ext cx="10754544" cy="984885"/>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E3C6A28F-600B-45E2-A49B-73295B5881AC}"/>
              </a:ext>
            </a:extLst>
          </p:cNvPr>
          <p:cNvSpPr>
            <a:spLocks noGrp="1"/>
          </p:cNvSpPr>
          <p:nvPr>
            <p:ph type="body" idx="1"/>
          </p:nvPr>
        </p:nvSpPr>
        <p:spPr>
          <a:xfrm>
            <a:off x="720090" y="1877661"/>
            <a:ext cx="10754544" cy="388794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FCD11-66A8-47BF-841D-BE2C08E94F4E}"/>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46EC5C67-3ED7-42C1-8347-1FE9FAC6052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EA9AB87D-2D85-4AF1-AE75-AD66237A3459}"/>
              </a:ext>
            </a:extLst>
          </p:cNvPr>
          <p:cNvSpPr>
            <a:spLocks noGrp="1"/>
          </p:cNvSpPr>
          <p:nvPr>
            <p:ph type="sldNum" sz="quarter" idx="4"/>
          </p:nvPr>
        </p:nvSpPr>
        <p:spPr>
          <a:xfrm>
            <a:off x="8610600" y="6356350"/>
            <a:ext cx="5080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2057622D-44C2-4197-817D-090A224C5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41680667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3" r:id="rId4"/>
    <p:sldLayoutId id="2147483664" r:id="rId5"/>
    <p:sldLayoutId id="2147483665" r:id="rId6"/>
    <p:sldLayoutId id="2147483652" r:id="rId7"/>
    <p:sldLayoutId id="2147483660" r:id="rId8"/>
    <p:sldLayoutId id="2147483654" r:id="rId9"/>
    <p:sldLayoutId id="2147483669" r:id="rId10"/>
    <p:sldLayoutId id="2147483713" r:id="rId11"/>
    <p:sldLayoutId id="2147483655" r:id="rId12"/>
    <p:sldLayoutId id="2147483720" r:id="rId13"/>
    <p:sldLayoutId id="2147483721" r:id="rId14"/>
    <p:sldLayoutId id="2147483722" r:id="rId15"/>
    <p:sldLayoutId id="2147483668" r:id="rId16"/>
  </p:sldLayoutIdLst>
  <p:txStyles>
    <p:titleStyle>
      <a:lvl1pPr algn="l" defTabSz="914400" rtl="0" eaLnBrk="1" latinLnBrk="0" hangingPunct="1">
        <a:lnSpc>
          <a:spcPct val="100000"/>
        </a:lnSpc>
        <a:spcBef>
          <a:spcPct val="0"/>
        </a:spcBef>
        <a:buNone/>
        <a:defRPr sz="3600" b="1"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08E7915-9BD5-410D-8C70-2E6FDB710AB0}"/>
              </a:ext>
            </a:extLst>
          </p:cNvPr>
          <p:cNvSpPr>
            <a:spLocks noGrp="1"/>
          </p:cNvSpPr>
          <p:nvPr>
            <p:ph type="title"/>
          </p:nvPr>
        </p:nvSpPr>
        <p:spPr>
          <a:xfrm>
            <a:off x="720090" y="593652"/>
            <a:ext cx="10754544" cy="984885"/>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E3C6A28F-600B-45E2-A49B-73295B5881AC}"/>
              </a:ext>
            </a:extLst>
          </p:cNvPr>
          <p:cNvSpPr>
            <a:spLocks noGrp="1"/>
          </p:cNvSpPr>
          <p:nvPr>
            <p:ph type="body" idx="1"/>
          </p:nvPr>
        </p:nvSpPr>
        <p:spPr>
          <a:xfrm>
            <a:off x="720090" y="1877661"/>
            <a:ext cx="10754544" cy="388794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FCD11-66A8-47BF-841D-BE2C08E94F4E}"/>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46EC5C67-3ED7-42C1-8347-1FE9FAC6052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EA9AB87D-2D85-4AF1-AE75-AD66237A3459}"/>
              </a:ext>
            </a:extLst>
          </p:cNvPr>
          <p:cNvSpPr>
            <a:spLocks noGrp="1"/>
          </p:cNvSpPr>
          <p:nvPr>
            <p:ph type="sldNum" sz="quarter" idx="4"/>
          </p:nvPr>
        </p:nvSpPr>
        <p:spPr>
          <a:xfrm>
            <a:off x="8610600" y="6356350"/>
            <a:ext cx="5080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2057622D-44C2-4197-817D-090A224C5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4011229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714" r:id="rId10"/>
    <p:sldLayoutId id="2147483715" r:id="rId11"/>
    <p:sldLayoutId id="2147483683" r:id="rId12"/>
    <p:sldLayoutId id="2147483723" r:id="rId13"/>
    <p:sldLayoutId id="2147483724" r:id="rId14"/>
    <p:sldLayoutId id="2147483725" r:id="rId15"/>
    <p:sldLayoutId id="2147483684" r:id="rId16"/>
    <p:sldLayoutId id="2147483732" r:id="rId17"/>
  </p:sldLayoutIdLst>
  <p:txStyles>
    <p:titleStyle>
      <a:lvl1pPr algn="l" defTabSz="914400" rtl="0" eaLnBrk="1" latinLnBrk="0" hangingPunct="1">
        <a:lnSpc>
          <a:spcPct val="100000"/>
        </a:lnSpc>
        <a:spcBef>
          <a:spcPct val="0"/>
        </a:spcBef>
        <a:buNone/>
        <a:defRPr sz="36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08E7915-9BD5-410D-8C70-2E6FDB710AB0}"/>
              </a:ext>
            </a:extLst>
          </p:cNvPr>
          <p:cNvSpPr>
            <a:spLocks noGrp="1"/>
          </p:cNvSpPr>
          <p:nvPr>
            <p:ph type="title"/>
          </p:nvPr>
        </p:nvSpPr>
        <p:spPr>
          <a:xfrm>
            <a:off x="720090" y="593652"/>
            <a:ext cx="10754544" cy="984885"/>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E3C6A28F-600B-45E2-A49B-73295B5881AC}"/>
              </a:ext>
            </a:extLst>
          </p:cNvPr>
          <p:cNvSpPr>
            <a:spLocks noGrp="1"/>
          </p:cNvSpPr>
          <p:nvPr>
            <p:ph type="body" idx="1"/>
          </p:nvPr>
        </p:nvSpPr>
        <p:spPr>
          <a:xfrm>
            <a:off x="720090" y="1877661"/>
            <a:ext cx="10754544" cy="388794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FCD11-66A8-47BF-841D-BE2C08E94F4E}"/>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46EC5C67-3ED7-42C1-8347-1FE9FAC6052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EA9AB87D-2D85-4AF1-AE75-AD66237A3459}"/>
              </a:ext>
            </a:extLst>
          </p:cNvPr>
          <p:cNvSpPr>
            <a:spLocks noGrp="1"/>
          </p:cNvSpPr>
          <p:nvPr>
            <p:ph type="sldNum" sz="quarter" idx="4"/>
          </p:nvPr>
        </p:nvSpPr>
        <p:spPr>
          <a:xfrm>
            <a:off x="8610600" y="6356350"/>
            <a:ext cx="5080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2057622D-44C2-4197-817D-090A224C5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24778708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16" r:id="rId10"/>
    <p:sldLayoutId id="2147483717" r:id="rId11"/>
    <p:sldLayoutId id="2147483697" r:id="rId12"/>
    <p:sldLayoutId id="2147483726" r:id="rId13"/>
    <p:sldLayoutId id="2147483727" r:id="rId14"/>
    <p:sldLayoutId id="2147483728" r:id="rId15"/>
    <p:sldLayoutId id="2147483698" r:id="rId16"/>
  </p:sldLayoutIdLst>
  <p:txStyles>
    <p:titleStyle>
      <a:lvl1pPr algn="l" defTabSz="914400" rtl="0" eaLnBrk="1" latinLnBrk="0" hangingPunct="1">
        <a:lnSpc>
          <a:spcPct val="100000"/>
        </a:lnSpc>
        <a:spcBef>
          <a:spcPct val="0"/>
        </a:spcBef>
        <a:buNone/>
        <a:defRPr sz="36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08E7915-9BD5-410D-8C70-2E6FDB710AB0}"/>
              </a:ext>
            </a:extLst>
          </p:cNvPr>
          <p:cNvSpPr>
            <a:spLocks noGrp="1"/>
          </p:cNvSpPr>
          <p:nvPr>
            <p:ph type="title"/>
          </p:nvPr>
        </p:nvSpPr>
        <p:spPr>
          <a:xfrm>
            <a:off x="720090" y="593652"/>
            <a:ext cx="10754544" cy="984885"/>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E3C6A28F-600B-45E2-A49B-73295B5881AC}"/>
              </a:ext>
            </a:extLst>
          </p:cNvPr>
          <p:cNvSpPr>
            <a:spLocks noGrp="1"/>
          </p:cNvSpPr>
          <p:nvPr>
            <p:ph type="body" idx="1"/>
          </p:nvPr>
        </p:nvSpPr>
        <p:spPr>
          <a:xfrm>
            <a:off x="720090" y="1877661"/>
            <a:ext cx="10754544" cy="388794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FCD11-66A8-47BF-841D-BE2C08E94F4E}"/>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9B6BE536-0F52-4C53-A79F-46FD184A8567}" type="datetimeFigureOut">
              <a:rPr lang="nb-NO" smtClean="0"/>
              <a:pPr/>
              <a:t>15.05.2026</a:t>
            </a:fld>
            <a:endParaRPr lang="nb-NO"/>
          </a:p>
        </p:txBody>
      </p:sp>
      <p:sp>
        <p:nvSpPr>
          <p:cNvPr id="5" name="Plassholder for bunntekst 4">
            <a:extLst>
              <a:ext uri="{FF2B5EF4-FFF2-40B4-BE49-F238E27FC236}">
                <a16:creationId xmlns:a16="http://schemas.microsoft.com/office/drawing/2014/main" id="{46EC5C67-3ED7-42C1-8347-1FE9FAC6052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EA9AB87D-2D85-4AF1-AE75-AD66237A3459}"/>
              </a:ext>
            </a:extLst>
          </p:cNvPr>
          <p:cNvSpPr>
            <a:spLocks noGrp="1"/>
          </p:cNvSpPr>
          <p:nvPr>
            <p:ph type="sldNum" sz="quarter" idx="4"/>
          </p:nvPr>
        </p:nvSpPr>
        <p:spPr>
          <a:xfrm>
            <a:off x="8610600" y="6356350"/>
            <a:ext cx="508000" cy="365125"/>
          </a:xfrm>
          <a:prstGeom prst="rect">
            <a:avLst/>
          </a:prstGeom>
        </p:spPr>
        <p:txBody>
          <a:bodyPr vert="horz" lIns="0" tIns="0" rIns="0" bIns="0" rtlCol="0" anchor="ctr"/>
          <a:lstStyle>
            <a:lvl1pPr algn="l">
              <a:lnSpc>
                <a:spcPct val="100000"/>
              </a:lnSpc>
              <a:defRPr sz="1200">
                <a:solidFill>
                  <a:schemeClr val="tx1">
                    <a:tint val="75000"/>
                  </a:schemeClr>
                </a:solidFill>
                <a:latin typeface="Arial" panose="020B0604020202020204" pitchFamily="34" charset="0"/>
                <a:cs typeface="Arial" panose="020B0604020202020204" pitchFamily="34" charset="0"/>
              </a:defRPr>
            </a:lvl1pPr>
          </a:lstStyle>
          <a:p>
            <a:fld id="{0D71B2D8-D33B-4414-B227-F3DC116E60DB}" type="slidenum">
              <a:rPr lang="nb-NO" smtClean="0"/>
              <a:pPr/>
              <a:t>‹#›</a:t>
            </a:fld>
            <a:endParaRPr lang="nb-NO"/>
          </a:p>
        </p:txBody>
      </p:sp>
      <p:pic>
        <p:nvPicPr>
          <p:cNvPr id="10" name="Grafikk 9">
            <a:extLst>
              <a:ext uri="{FF2B5EF4-FFF2-40B4-BE49-F238E27FC236}">
                <a16:creationId xmlns:a16="http://schemas.microsoft.com/office/drawing/2014/main" id="{2057622D-44C2-4197-817D-090A224C54C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63233" y="6356350"/>
            <a:ext cx="311401" cy="365125"/>
          </a:xfrm>
          <a:prstGeom prst="rect">
            <a:avLst/>
          </a:prstGeom>
        </p:spPr>
      </p:pic>
    </p:spTree>
    <p:extLst>
      <p:ext uri="{BB962C8B-B14F-4D97-AF65-F5344CB8AC3E}">
        <p14:creationId xmlns:p14="http://schemas.microsoft.com/office/powerpoint/2010/main" val="32350086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18" r:id="rId10"/>
    <p:sldLayoutId id="2147483719" r:id="rId11"/>
    <p:sldLayoutId id="2147483711" r:id="rId12"/>
    <p:sldLayoutId id="2147483729" r:id="rId13"/>
    <p:sldLayoutId id="2147483730" r:id="rId14"/>
    <p:sldLayoutId id="2147483731" r:id="rId15"/>
    <p:sldLayoutId id="2147483712" r:id="rId16"/>
  </p:sldLayoutIdLst>
  <p:txStyles>
    <p:titleStyle>
      <a:lvl1pPr algn="l" defTabSz="914400" rtl="0" eaLnBrk="1" latinLnBrk="0" hangingPunct="1">
        <a:lnSpc>
          <a:spcPct val="100000"/>
        </a:lnSpc>
        <a:spcBef>
          <a:spcPct val="0"/>
        </a:spcBef>
        <a:buNone/>
        <a:defRPr sz="36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mailto:fride@bokbasen.no" TargetMode="External"/><Relationship Id="rId2" Type="http://schemas.openxmlformats.org/officeDocument/2006/relationships/hyperlink" Target="mailto:maiken@bokbasen.no"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21.svg"/><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23.sv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DDB27-5E40-EB6C-ED72-E50A5E58463B}"/>
              </a:ext>
            </a:extLst>
          </p:cNvPr>
          <p:cNvSpPr>
            <a:spLocks noGrp="1"/>
          </p:cNvSpPr>
          <p:nvPr>
            <p:ph type="ctrTitle"/>
          </p:nvPr>
        </p:nvSpPr>
        <p:spPr>
          <a:xfrm>
            <a:off x="720090" y="3579111"/>
            <a:ext cx="9144000" cy="553998"/>
          </a:xfrm>
        </p:spPr>
        <p:txBody>
          <a:bodyPr/>
          <a:lstStyle/>
          <a:p>
            <a:r>
              <a:rPr lang="nb-NO" sz="3600" err="1">
                <a:latin typeface="Garamond"/>
              </a:rPr>
              <a:t>Entity-based</a:t>
            </a:r>
            <a:r>
              <a:rPr lang="nb-NO" sz="3600">
                <a:latin typeface="Garamond"/>
              </a:rPr>
              <a:t> cataloguing </a:t>
            </a:r>
            <a:r>
              <a:rPr lang="nb-NO" sz="3600" err="1">
                <a:latin typeface="Garamond"/>
              </a:rPr>
              <a:t>with</a:t>
            </a:r>
            <a:r>
              <a:rPr lang="nb-NO" sz="3600">
                <a:latin typeface="Garamond"/>
              </a:rPr>
              <a:t> LRM and RDA</a:t>
            </a:r>
          </a:p>
        </p:txBody>
      </p:sp>
      <p:sp>
        <p:nvSpPr>
          <p:cNvPr id="5" name="Subtitle 4">
            <a:extLst>
              <a:ext uri="{FF2B5EF4-FFF2-40B4-BE49-F238E27FC236}">
                <a16:creationId xmlns:a16="http://schemas.microsoft.com/office/drawing/2014/main" id="{00DF8E55-C9F5-6CB1-B198-64EA46A4832C}"/>
              </a:ext>
            </a:extLst>
          </p:cNvPr>
          <p:cNvSpPr>
            <a:spLocks noGrp="1"/>
          </p:cNvSpPr>
          <p:nvPr>
            <p:ph type="subTitle" idx="1"/>
          </p:nvPr>
        </p:nvSpPr>
        <p:spPr>
          <a:xfrm>
            <a:off x="720090" y="4434734"/>
            <a:ext cx="9144000" cy="2173016"/>
          </a:xfrm>
        </p:spPr>
        <p:txBody>
          <a:bodyPr vert="horz" lIns="0" tIns="0" rIns="0" bIns="0" rtlCol="0" anchor="t">
            <a:noAutofit/>
          </a:bodyPr>
          <a:lstStyle/>
          <a:p>
            <a:r>
              <a:rPr lang="nb-NO" dirty="0">
                <a:latin typeface="Arial"/>
                <a:cs typeface="Arial"/>
              </a:rPr>
              <a:t>Meeting </a:t>
            </a:r>
            <a:r>
              <a:rPr lang="nb-NO">
                <a:latin typeface="Arial"/>
                <a:cs typeface="Arial"/>
              </a:rPr>
              <a:t>the</a:t>
            </a:r>
            <a:r>
              <a:rPr lang="nb-NO" dirty="0">
                <a:latin typeface="Arial"/>
                <a:cs typeface="Arial"/>
              </a:rPr>
              <a:t> </a:t>
            </a:r>
            <a:r>
              <a:rPr lang="nb-NO">
                <a:latin typeface="Arial"/>
                <a:cs typeface="Arial"/>
              </a:rPr>
              <a:t>needs</a:t>
            </a:r>
            <a:r>
              <a:rPr lang="nb-NO" dirty="0">
                <a:latin typeface="Arial"/>
                <a:cs typeface="Arial"/>
              </a:rPr>
              <a:t> </a:t>
            </a:r>
            <a:r>
              <a:rPr lang="nb-NO">
                <a:latin typeface="Arial"/>
                <a:cs typeface="Arial"/>
              </a:rPr>
              <a:t>of</a:t>
            </a:r>
            <a:r>
              <a:rPr lang="nb-NO" dirty="0">
                <a:latin typeface="Arial"/>
                <a:cs typeface="Arial"/>
              </a:rPr>
              <a:t> </a:t>
            </a:r>
            <a:r>
              <a:rPr lang="nb-NO">
                <a:latin typeface="Arial"/>
                <a:cs typeface="Arial"/>
              </a:rPr>
              <a:t>the</a:t>
            </a:r>
            <a:r>
              <a:rPr lang="nb-NO" dirty="0">
                <a:latin typeface="Arial"/>
                <a:cs typeface="Arial"/>
              </a:rPr>
              <a:t> book </a:t>
            </a:r>
            <a:r>
              <a:rPr lang="nb-NO">
                <a:latin typeface="Arial"/>
                <a:cs typeface="Arial"/>
              </a:rPr>
              <a:t>industry</a:t>
            </a:r>
            <a:r>
              <a:rPr lang="nb-NO" dirty="0">
                <a:latin typeface="Arial"/>
                <a:cs typeface="Arial"/>
              </a:rPr>
              <a:t> and </a:t>
            </a:r>
            <a:r>
              <a:rPr lang="nb-NO">
                <a:latin typeface="Arial"/>
                <a:cs typeface="Arial"/>
              </a:rPr>
              <a:t>libraries</a:t>
            </a:r>
            <a:r>
              <a:rPr lang="nb-NO" dirty="0">
                <a:latin typeface="Arial"/>
                <a:cs typeface="Arial"/>
              </a:rPr>
              <a:t> </a:t>
            </a:r>
            <a:r>
              <a:rPr lang="nb-NO">
                <a:latin typeface="Arial"/>
                <a:cs typeface="Arial"/>
              </a:rPr>
              <a:t>combined</a:t>
            </a:r>
          </a:p>
          <a:p>
            <a:br>
              <a:rPr lang="nb-NO" sz="1800" dirty="0">
                <a:latin typeface="Arial"/>
                <a:cs typeface="Arial"/>
              </a:rPr>
            </a:br>
            <a:r>
              <a:rPr lang="nb-NO" sz="1800">
                <a:latin typeface="Arial"/>
                <a:cs typeface="Arial"/>
              </a:rPr>
              <a:t>Fride Fosseng, product manager metadata</a:t>
            </a:r>
            <a:br>
              <a:rPr lang="nb-NO" sz="1800" dirty="0">
                <a:latin typeface="Arial"/>
                <a:cs typeface="Arial"/>
              </a:rPr>
            </a:br>
            <a:r>
              <a:rPr lang="nb-NO" sz="1800"/>
              <a:t>Maiken Songe Thorsen, product owner</a:t>
            </a:r>
          </a:p>
          <a:p>
            <a:r>
              <a:rPr lang="nb-NO" sz="1800" dirty="0">
                <a:latin typeface="Arial"/>
                <a:cs typeface="Arial"/>
              </a:rPr>
              <a:t>EURIG </a:t>
            </a:r>
            <a:r>
              <a:rPr lang="nb-NO" sz="1800">
                <a:latin typeface="Arial"/>
                <a:cs typeface="Arial"/>
              </a:rPr>
              <a:t>annual</a:t>
            </a:r>
            <a:r>
              <a:rPr lang="nb-NO" sz="1800" dirty="0">
                <a:latin typeface="Arial"/>
                <a:cs typeface="Arial"/>
              </a:rPr>
              <a:t> </a:t>
            </a:r>
            <a:r>
              <a:rPr lang="nb-NO" sz="1800">
                <a:latin typeface="Arial"/>
                <a:cs typeface="Arial"/>
              </a:rPr>
              <a:t>meeting</a:t>
            </a:r>
            <a:r>
              <a:rPr lang="nb-NO" sz="1800" dirty="0">
                <a:latin typeface="Arial"/>
                <a:cs typeface="Arial"/>
              </a:rPr>
              <a:t> 28.05.2026</a:t>
            </a:r>
          </a:p>
        </p:txBody>
      </p:sp>
    </p:spTree>
    <p:extLst>
      <p:ext uri="{BB962C8B-B14F-4D97-AF65-F5344CB8AC3E}">
        <p14:creationId xmlns:p14="http://schemas.microsoft.com/office/powerpoint/2010/main" val="82864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9B68-322A-9AD2-BA46-59CEB509533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7284F-9F83-00A2-7F1C-3337A589C580}"/>
              </a:ext>
            </a:extLst>
          </p:cNvPr>
          <p:cNvSpPr>
            <a:spLocks noGrp="1"/>
          </p:cNvSpPr>
          <p:nvPr>
            <p:ph type="title"/>
          </p:nvPr>
        </p:nvSpPr>
        <p:spPr/>
        <p:txBody>
          <a:bodyPr/>
          <a:lstStyle/>
          <a:p>
            <a:r>
              <a:rPr lang="nb-NO">
                <a:latin typeface="Garamond"/>
              </a:rPr>
              <a:t>Automation and mapping</a:t>
            </a:r>
            <a:br>
              <a:rPr lang="nb-NO" dirty="0">
                <a:latin typeface="Garamond"/>
              </a:rPr>
            </a:br>
            <a:br>
              <a:rPr lang="nb-NO" dirty="0"/>
            </a:br>
            <a:endParaRPr lang="nb-NO"/>
          </a:p>
        </p:txBody>
      </p:sp>
      <p:sp>
        <p:nvSpPr>
          <p:cNvPr id="7" name="TekstSylinder 6">
            <a:extLst>
              <a:ext uri="{FF2B5EF4-FFF2-40B4-BE49-F238E27FC236}">
                <a16:creationId xmlns:a16="http://schemas.microsoft.com/office/drawing/2014/main" id="{1627A7F9-13DD-BE43-8342-E0797BB652B6}"/>
              </a:ext>
            </a:extLst>
          </p:cNvPr>
          <p:cNvSpPr txBox="1"/>
          <p:nvPr/>
        </p:nvSpPr>
        <p:spPr>
          <a:xfrm>
            <a:off x="720812" y="1925596"/>
            <a:ext cx="8423188"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a:solidFill>
                  <a:srgbClr val="003306"/>
                </a:solidFill>
                <a:latin typeface="Aptos"/>
                <a:ea typeface="Arial"/>
                <a:cs typeface="Arial"/>
              </a:rPr>
              <a:t>Automatically connecting a new manifestation to an existing work</a:t>
            </a:r>
            <a:r>
              <a:rPr lang="en-US" sz="2000">
                <a:solidFill>
                  <a:srgbClr val="444444"/>
                </a:solidFill>
                <a:latin typeface="Aptos"/>
                <a:ea typeface="Arial"/>
                <a:cs typeface="Arial"/>
              </a:rPr>
              <a:t>​.</a:t>
            </a:r>
            <a:br>
              <a:rPr lang="en-US" sz="2000">
                <a:solidFill>
                  <a:srgbClr val="444444"/>
                </a:solidFill>
                <a:latin typeface="Aptos"/>
                <a:ea typeface="Arial"/>
                <a:cs typeface="Arial"/>
              </a:rPr>
            </a:br>
            <a:endParaRPr lang="en-US" sz="2000">
              <a:solidFill>
                <a:srgbClr val="444444"/>
              </a:solidFill>
              <a:latin typeface="Aptos"/>
              <a:ea typeface="Arial"/>
              <a:cs typeface="Arial"/>
            </a:endParaRPr>
          </a:p>
          <a:p>
            <a:pPr marL="285750" lvl="0" indent="-285750" rtl="0">
              <a:buFont typeface="Arial,Sans-Serif"/>
              <a:buChar char="•"/>
            </a:pPr>
            <a:r>
              <a:rPr lang="en-US" sz="2000">
                <a:solidFill>
                  <a:srgbClr val="003306"/>
                </a:solidFill>
                <a:latin typeface="Aptos"/>
                <a:ea typeface="Arial"/>
                <a:cs typeface="Arial"/>
              </a:rPr>
              <a:t>Automatically verifying suggested series and agents</a:t>
            </a:r>
            <a:r>
              <a:rPr lang="en-US" sz="2000">
                <a:solidFill>
                  <a:srgbClr val="444444"/>
                </a:solidFill>
                <a:latin typeface="Aptos"/>
                <a:ea typeface="Arial"/>
                <a:cs typeface="Arial"/>
              </a:rPr>
              <a:t>​.</a:t>
            </a:r>
          </a:p>
          <a:p>
            <a:pPr marL="285750" lvl="0" indent="-285750" rtl="0">
              <a:buFont typeface="Arial,Sans-Serif"/>
              <a:buChar char="•"/>
            </a:pPr>
            <a:endParaRPr lang="en-US" sz="2000" dirty="0">
              <a:solidFill>
                <a:srgbClr val="444444"/>
              </a:solidFill>
              <a:latin typeface="Arial"/>
              <a:ea typeface="Arial"/>
              <a:cs typeface="Arial"/>
            </a:endParaRPr>
          </a:p>
          <a:p>
            <a:pPr marL="285750" indent="-285750">
              <a:buFont typeface="Arial,Sans-Serif"/>
              <a:buChar char="•"/>
            </a:pPr>
            <a:r>
              <a:rPr lang="en-US" sz="2000">
                <a:solidFill>
                  <a:srgbClr val="003306"/>
                </a:solidFill>
                <a:latin typeface="Aptos"/>
                <a:ea typeface="Arial"/>
                <a:cs typeface="Arial"/>
              </a:rPr>
              <a:t>Mapping: Filling out what can be filled out based on the information we already got. </a:t>
            </a:r>
          </a:p>
          <a:p>
            <a:pPr algn="ctr"/>
            <a:endParaRPr lang="nb-NO"/>
          </a:p>
        </p:txBody>
      </p:sp>
      <p:pic>
        <p:nvPicPr>
          <p:cNvPr id="3" name="Bilde 2">
            <a:extLst>
              <a:ext uri="{FF2B5EF4-FFF2-40B4-BE49-F238E27FC236}">
                <a16:creationId xmlns:a16="http://schemas.microsoft.com/office/drawing/2014/main" id="{FBF54013-EDF4-4FBE-BE34-9A189117318D}"/>
              </a:ext>
            </a:extLst>
          </p:cNvPr>
          <p:cNvPicPr>
            <a:picLocks noChangeAspect="1"/>
          </p:cNvPicPr>
          <p:nvPr/>
        </p:nvPicPr>
        <p:blipFill>
          <a:blip r:embed="rId3">
            <a:extLst>
              <a:ext uri="{28A0092B-C50C-407E-A947-70E740481C1C}">
                <a14:useLocalDpi xmlns:a14="http://schemas.microsoft.com/office/drawing/2010/main" val="0"/>
              </a:ext>
            </a:extLst>
          </a:blip>
          <a:srcRect t="23181" r="1" b="25513"/>
          <a:stretch>
            <a:fillRect/>
          </a:stretch>
        </p:blipFill>
        <p:spPr>
          <a:xfrm>
            <a:off x="9323151" y="1925596"/>
            <a:ext cx="2719541" cy="2090334"/>
          </a:xfrm>
          <a:prstGeom prst="rect">
            <a:avLst/>
          </a:prstGeom>
          <a:noFill/>
        </p:spPr>
      </p:pic>
    </p:spTree>
    <p:extLst>
      <p:ext uri="{BB962C8B-B14F-4D97-AF65-F5344CB8AC3E}">
        <p14:creationId xmlns:p14="http://schemas.microsoft.com/office/powerpoint/2010/main" val="2126814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66659-DB91-DD15-7474-6CADDA41BAA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A2755EE-D68B-5B8B-C3B6-16397EADD869}"/>
              </a:ext>
            </a:extLst>
          </p:cNvPr>
          <p:cNvSpPr>
            <a:spLocks noGrp="1"/>
          </p:cNvSpPr>
          <p:nvPr>
            <p:ph type="title"/>
          </p:nvPr>
        </p:nvSpPr>
        <p:spPr/>
        <p:txBody>
          <a:bodyPr/>
          <a:lstStyle/>
          <a:p>
            <a:r>
              <a:rPr lang="nb-NO">
                <a:latin typeface="Garamond"/>
              </a:rPr>
              <a:t>Librarians being consistent</a:t>
            </a:r>
            <a:endParaRPr lang="nb-NO" dirty="0"/>
          </a:p>
        </p:txBody>
      </p:sp>
      <p:pic>
        <p:nvPicPr>
          <p:cNvPr id="4" name="Bilde 3" descr="Et bilde som inneholder tekst, bok, papir, Trykk&#10;&#10;KI-generert innhold kan være feil.">
            <a:extLst>
              <a:ext uri="{FF2B5EF4-FFF2-40B4-BE49-F238E27FC236}">
                <a16:creationId xmlns:a16="http://schemas.microsoft.com/office/drawing/2014/main" id="{1F1002EB-D7CE-AF7F-33F3-05A05B682A1B}"/>
              </a:ext>
            </a:extLst>
          </p:cNvPr>
          <p:cNvPicPr>
            <a:picLocks noChangeAspect="1"/>
          </p:cNvPicPr>
          <p:nvPr/>
        </p:nvPicPr>
        <p:blipFill>
          <a:blip r:embed="rId3"/>
          <a:stretch>
            <a:fillRect/>
          </a:stretch>
        </p:blipFill>
        <p:spPr>
          <a:xfrm>
            <a:off x="1795698" y="1580676"/>
            <a:ext cx="4047496" cy="4464943"/>
          </a:xfrm>
          <a:prstGeom prst="rect">
            <a:avLst/>
          </a:prstGeom>
        </p:spPr>
      </p:pic>
      <p:pic>
        <p:nvPicPr>
          <p:cNvPr id="5" name="Bilde 4" descr="Et bilde som inneholder tekst, Utgivelse, papir, Trykk&#10;&#10;KI-generert innhold kan være feil.">
            <a:extLst>
              <a:ext uri="{FF2B5EF4-FFF2-40B4-BE49-F238E27FC236}">
                <a16:creationId xmlns:a16="http://schemas.microsoft.com/office/drawing/2014/main" id="{E8E7869F-B9DE-F3A8-4A0B-FE23EA1C55C2}"/>
              </a:ext>
            </a:extLst>
          </p:cNvPr>
          <p:cNvPicPr>
            <a:picLocks noChangeAspect="1"/>
          </p:cNvPicPr>
          <p:nvPr/>
        </p:nvPicPr>
        <p:blipFill>
          <a:blip r:embed="rId4"/>
          <a:stretch>
            <a:fillRect/>
          </a:stretch>
        </p:blipFill>
        <p:spPr>
          <a:xfrm>
            <a:off x="6291059" y="1580677"/>
            <a:ext cx="3539534" cy="4458646"/>
          </a:xfrm>
          <a:prstGeom prst="rect">
            <a:avLst/>
          </a:prstGeom>
        </p:spPr>
      </p:pic>
    </p:spTree>
    <p:extLst>
      <p:ext uri="{BB962C8B-B14F-4D97-AF65-F5344CB8AC3E}">
        <p14:creationId xmlns:p14="http://schemas.microsoft.com/office/powerpoint/2010/main" val="144391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E2D4-B327-22C9-BFD5-E8CFC984B9E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AFEFE05-414E-013A-CBB9-C8A44E4C46DF}"/>
              </a:ext>
            </a:extLst>
          </p:cNvPr>
          <p:cNvSpPr>
            <a:spLocks noGrp="1"/>
          </p:cNvSpPr>
          <p:nvPr>
            <p:ph type="title"/>
          </p:nvPr>
        </p:nvSpPr>
        <p:spPr/>
        <p:txBody>
          <a:bodyPr/>
          <a:lstStyle/>
          <a:p>
            <a:r>
              <a:rPr lang="nb-NO">
                <a:latin typeface="Garamond"/>
              </a:rPr>
              <a:t>Librarians being consistent</a:t>
            </a:r>
            <a:endParaRPr lang="nb-NO" dirty="0"/>
          </a:p>
        </p:txBody>
      </p:sp>
      <p:pic>
        <p:nvPicPr>
          <p:cNvPr id="3" name="Bilde 2" descr="Et bilde som inneholder tekst, Utgivelse, innendørs, Hyller&#10;&#10;KI-generert innhold kan være feil.">
            <a:extLst>
              <a:ext uri="{FF2B5EF4-FFF2-40B4-BE49-F238E27FC236}">
                <a16:creationId xmlns:a16="http://schemas.microsoft.com/office/drawing/2014/main" id="{03F2C7C0-FD1D-20EF-BB3D-7E7D6F73454E}"/>
              </a:ext>
            </a:extLst>
          </p:cNvPr>
          <p:cNvPicPr>
            <a:picLocks noChangeAspect="1"/>
          </p:cNvPicPr>
          <p:nvPr/>
        </p:nvPicPr>
        <p:blipFill>
          <a:blip r:embed="rId2"/>
          <a:stretch>
            <a:fillRect/>
          </a:stretch>
        </p:blipFill>
        <p:spPr>
          <a:xfrm>
            <a:off x="4652375" y="1374588"/>
            <a:ext cx="2892478" cy="5100918"/>
          </a:xfrm>
          <a:prstGeom prst="rect">
            <a:avLst/>
          </a:prstGeom>
        </p:spPr>
      </p:pic>
    </p:spTree>
    <p:extLst>
      <p:ext uri="{BB962C8B-B14F-4D97-AF65-F5344CB8AC3E}">
        <p14:creationId xmlns:p14="http://schemas.microsoft.com/office/powerpoint/2010/main" val="348348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A35665-C1D2-80DD-02DC-6B7A51005411}"/>
              </a:ext>
            </a:extLst>
          </p:cNvPr>
          <p:cNvSpPr>
            <a:spLocks noGrp="1"/>
          </p:cNvSpPr>
          <p:nvPr>
            <p:ph type="ctrTitle"/>
          </p:nvPr>
        </p:nvSpPr>
        <p:spPr/>
        <p:txBody>
          <a:bodyPr/>
          <a:lstStyle/>
          <a:p>
            <a:r>
              <a:rPr lang="nb-NO" err="1"/>
              <a:t>Thank</a:t>
            </a:r>
            <a:r>
              <a:rPr lang="nb-NO"/>
              <a:t> </a:t>
            </a:r>
            <a:r>
              <a:rPr lang="nb-NO" err="1"/>
              <a:t>you</a:t>
            </a:r>
            <a:r>
              <a:rPr lang="nb-NO"/>
              <a:t>!</a:t>
            </a:r>
          </a:p>
        </p:txBody>
      </p:sp>
      <p:sp>
        <p:nvSpPr>
          <p:cNvPr id="3" name="Undertittel 2">
            <a:extLst>
              <a:ext uri="{FF2B5EF4-FFF2-40B4-BE49-F238E27FC236}">
                <a16:creationId xmlns:a16="http://schemas.microsoft.com/office/drawing/2014/main" id="{22D0AD81-B7CC-BD61-CCCD-E71FF0A2E2C0}"/>
              </a:ext>
            </a:extLst>
          </p:cNvPr>
          <p:cNvSpPr>
            <a:spLocks noGrp="1"/>
          </p:cNvSpPr>
          <p:nvPr>
            <p:ph type="subTitle" idx="1"/>
          </p:nvPr>
        </p:nvSpPr>
        <p:spPr>
          <a:xfrm>
            <a:off x="1524000" y="3917277"/>
            <a:ext cx="9144000" cy="1179810"/>
          </a:xfrm>
        </p:spPr>
        <p:txBody>
          <a:bodyPr/>
          <a:lstStyle/>
          <a:p>
            <a:r>
              <a:rPr lang="nb-NO">
                <a:hlinkClick r:id="rId2"/>
              </a:rPr>
              <a:t>maiken@bokbasen.no</a:t>
            </a:r>
            <a:endParaRPr lang="nb-NO"/>
          </a:p>
          <a:p>
            <a:r>
              <a:rPr lang="nb-NO">
                <a:hlinkClick r:id="rId3"/>
              </a:rPr>
              <a:t>fride@bokbasen.no</a:t>
            </a:r>
            <a:endParaRPr lang="nb-NO"/>
          </a:p>
          <a:p>
            <a:endParaRPr lang="nb-NO"/>
          </a:p>
        </p:txBody>
      </p:sp>
    </p:spTree>
    <p:extLst>
      <p:ext uri="{BB962C8B-B14F-4D97-AF65-F5344CB8AC3E}">
        <p14:creationId xmlns:p14="http://schemas.microsoft.com/office/powerpoint/2010/main" val="7662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00DC-A062-F67B-8926-D306BAF31F2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15CD499-A4BE-DBC6-6F48-8B5A8282308E}"/>
              </a:ext>
            </a:extLst>
          </p:cNvPr>
          <p:cNvSpPr>
            <a:spLocks noGrp="1"/>
          </p:cNvSpPr>
          <p:nvPr>
            <p:ph type="title"/>
          </p:nvPr>
        </p:nvSpPr>
        <p:spPr/>
        <p:txBody>
          <a:bodyPr/>
          <a:lstStyle/>
          <a:p>
            <a:r>
              <a:rPr lang="nb-NO">
                <a:latin typeface="Garamond"/>
              </a:rPr>
              <a:t>Meta</a:t>
            </a:r>
            <a:endParaRPr lang="nb-NO"/>
          </a:p>
        </p:txBody>
      </p:sp>
      <p:pic>
        <p:nvPicPr>
          <p:cNvPr id="6" name="Bilde 5" descr="Et bilde som inneholder tekst, skjermbilde, Font, nummer&#10;&#10;KI-generert innhold kan være feil.">
            <a:extLst>
              <a:ext uri="{FF2B5EF4-FFF2-40B4-BE49-F238E27FC236}">
                <a16:creationId xmlns:a16="http://schemas.microsoft.com/office/drawing/2014/main" id="{84230E59-C20A-AE51-EC42-41E2F9ED1FE3}"/>
              </a:ext>
            </a:extLst>
          </p:cNvPr>
          <p:cNvPicPr>
            <a:picLocks noChangeAspect="1"/>
          </p:cNvPicPr>
          <p:nvPr/>
        </p:nvPicPr>
        <p:blipFill>
          <a:blip r:embed="rId2"/>
          <a:srcRect r="103" b="186"/>
          <a:stretch>
            <a:fillRect/>
          </a:stretch>
        </p:blipFill>
        <p:spPr>
          <a:xfrm>
            <a:off x="1749373" y="1247421"/>
            <a:ext cx="8696885" cy="4820200"/>
          </a:xfrm>
          <a:prstGeom prst="rect">
            <a:avLst/>
          </a:prstGeom>
        </p:spPr>
      </p:pic>
    </p:spTree>
    <p:extLst>
      <p:ext uri="{BB962C8B-B14F-4D97-AF65-F5344CB8AC3E}">
        <p14:creationId xmlns:p14="http://schemas.microsoft.com/office/powerpoint/2010/main" val="100824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6D33E-7A6D-789A-E3A0-586F31076F4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1903055-335C-BF11-80AD-6D28C3BCBCCE}"/>
              </a:ext>
            </a:extLst>
          </p:cNvPr>
          <p:cNvSpPr>
            <a:spLocks noGrp="1"/>
          </p:cNvSpPr>
          <p:nvPr>
            <p:ph type="title"/>
          </p:nvPr>
        </p:nvSpPr>
        <p:spPr/>
        <p:txBody>
          <a:bodyPr/>
          <a:lstStyle/>
          <a:p>
            <a:r>
              <a:rPr lang="nb-NO">
                <a:latin typeface="Garamond"/>
              </a:rPr>
              <a:t>Ebba: Work, expression, manifestation</a:t>
            </a:r>
            <a:endParaRPr lang="nb-NO" dirty="0"/>
          </a:p>
        </p:txBody>
      </p:sp>
      <p:pic>
        <p:nvPicPr>
          <p:cNvPr id="3" name="Bilde 2" descr="Et bilde som inneholder tekst, skjermbilde, nummer, Font&#10;&#10;KI-generert innhold kan være feil.">
            <a:extLst>
              <a:ext uri="{FF2B5EF4-FFF2-40B4-BE49-F238E27FC236}">
                <a16:creationId xmlns:a16="http://schemas.microsoft.com/office/drawing/2014/main" id="{994D758F-2596-E35D-E217-570F8064D09F}"/>
              </a:ext>
            </a:extLst>
          </p:cNvPr>
          <p:cNvPicPr>
            <a:picLocks noChangeAspect="1"/>
          </p:cNvPicPr>
          <p:nvPr/>
        </p:nvPicPr>
        <p:blipFill>
          <a:blip r:embed="rId2"/>
          <a:stretch>
            <a:fillRect/>
          </a:stretch>
        </p:blipFill>
        <p:spPr>
          <a:xfrm>
            <a:off x="717610" y="1247617"/>
            <a:ext cx="9928195" cy="4910222"/>
          </a:xfrm>
          <a:prstGeom prst="rect">
            <a:avLst/>
          </a:prstGeom>
        </p:spPr>
      </p:pic>
    </p:spTree>
    <p:extLst>
      <p:ext uri="{BB962C8B-B14F-4D97-AF65-F5344CB8AC3E}">
        <p14:creationId xmlns:p14="http://schemas.microsoft.com/office/powerpoint/2010/main" val="82917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3B48-AD16-BF95-DC09-8EB5AD1E5BE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59E97A3-6F77-542A-7120-46BC00EEFA61}"/>
              </a:ext>
            </a:extLst>
          </p:cNvPr>
          <p:cNvSpPr>
            <a:spLocks noGrp="1"/>
          </p:cNvSpPr>
          <p:nvPr>
            <p:ph type="title"/>
          </p:nvPr>
        </p:nvSpPr>
        <p:spPr/>
        <p:txBody>
          <a:bodyPr/>
          <a:lstStyle/>
          <a:p>
            <a:r>
              <a:rPr lang="nb-NO">
                <a:latin typeface="Garamond"/>
              </a:rPr>
              <a:t>Ebba: Agent registry</a:t>
            </a:r>
            <a:endParaRPr lang="nb-NO" dirty="0"/>
          </a:p>
        </p:txBody>
      </p:sp>
      <p:pic>
        <p:nvPicPr>
          <p:cNvPr id="3" name="Bilde 2" descr="Et bilde som inneholder tekst, skjermbilde, Font, nummer&#10;&#10;KI-generert innhold kan være feil.">
            <a:extLst>
              <a:ext uri="{FF2B5EF4-FFF2-40B4-BE49-F238E27FC236}">
                <a16:creationId xmlns:a16="http://schemas.microsoft.com/office/drawing/2014/main" id="{FF41C0B2-857C-FF74-A41F-C46183EB9859}"/>
              </a:ext>
            </a:extLst>
          </p:cNvPr>
          <p:cNvPicPr>
            <a:picLocks noChangeAspect="1"/>
          </p:cNvPicPr>
          <p:nvPr/>
        </p:nvPicPr>
        <p:blipFill>
          <a:blip r:embed="rId2"/>
          <a:stretch>
            <a:fillRect/>
          </a:stretch>
        </p:blipFill>
        <p:spPr>
          <a:xfrm>
            <a:off x="872969" y="1307121"/>
            <a:ext cx="10490448" cy="4806009"/>
          </a:xfrm>
          <a:prstGeom prst="rect">
            <a:avLst/>
          </a:prstGeom>
        </p:spPr>
      </p:pic>
    </p:spTree>
    <p:extLst>
      <p:ext uri="{BB962C8B-B14F-4D97-AF65-F5344CB8AC3E}">
        <p14:creationId xmlns:p14="http://schemas.microsoft.com/office/powerpoint/2010/main" val="373435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B020-6586-C9E7-4FA7-6A28F8D312F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B4EC37F-8AEF-2DD8-4DF1-03189EF255C1}"/>
              </a:ext>
            </a:extLst>
          </p:cNvPr>
          <p:cNvSpPr>
            <a:spLocks noGrp="1"/>
          </p:cNvSpPr>
          <p:nvPr>
            <p:ph type="title"/>
          </p:nvPr>
        </p:nvSpPr>
        <p:spPr/>
        <p:txBody>
          <a:bodyPr/>
          <a:lstStyle/>
          <a:p>
            <a:r>
              <a:rPr lang="nb-NO">
                <a:latin typeface="Garamond"/>
              </a:rPr>
              <a:t>Preferred name of agent</a:t>
            </a:r>
            <a:endParaRPr lang="nb-NO" dirty="0"/>
          </a:p>
        </p:txBody>
      </p:sp>
      <p:pic>
        <p:nvPicPr>
          <p:cNvPr id="3" name="Bilde 2" descr="Et bilde som inneholder tekst, skjermbilde, nummer, Font&#10;&#10;KI-generert innhold kan være feil.">
            <a:extLst>
              <a:ext uri="{FF2B5EF4-FFF2-40B4-BE49-F238E27FC236}">
                <a16:creationId xmlns:a16="http://schemas.microsoft.com/office/drawing/2014/main" id="{E2B214FC-4392-311B-70B3-846F6DDF01AF}"/>
              </a:ext>
            </a:extLst>
          </p:cNvPr>
          <p:cNvPicPr>
            <a:picLocks noChangeAspect="1"/>
          </p:cNvPicPr>
          <p:nvPr/>
        </p:nvPicPr>
        <p:blipFill>
          <a:blip r:embed="rId2"/>
          <a:stretch>
            <a:fillRect/>
          </a:stretch>
        </p:blipFill>
        <p:spPr>
          <a:xfrm>
            <a:off x="976543" y="1444522"/>
            <a:ext cx="9809826" cy="4812333"/>
          </a:xfrm>
          <a:prstGeom prst="rect">
            <a:avLst/>
          </a:prstGeom>
        </p:spPr>
      </p:pic>
    </p:spTree>
    <p:extLst>
      <p:ext uri="{BB962C8B-B14F-4D97-AF65-F5344CB8AC3E}">
        <p14:creationId xmlns:p14="http://schemas.microsoft.com/office/powerpoint/2010/main" val="44061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CCA6B-3F76-A7E0-B548-16DDBC64341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E49D4E3-45ED-D26F-F107-2573F288C5E4}"/>
              </a:ext>
            </a:extLst>
          </p:cNvPr>
          <p:cNvSpPr>
            <a:spLocks noGrp="1"/>
          </p:cNvSpPr>
          <p:nvPr>
            <p:ph type="title"/>
          </p:nvPr>
        </p:nvSpPr>
        <p:spPr/>
        <p:txBody>
          <a:bodyPr/>
          <a:lstStyle/>
          <a:p>
            <a:r>
              <a:rPr lang="nb-NO">
                <a:latin typeface="Garamond"/>
              </a:rPr>
              <a:t>Work with different authors</a:t>
            </a:r>
            <a:endParaRPr lang="nb-NO" dirty="0"/>
          </a:p>
        </p:txBody>
      </p:sp>
      <p:pic>
        <p:nvPicPr>
          <p:cNvPr id="5" name="Bilde 4" descr="Et bilde som inneholder tekst, skjermbilde, programvare, nummer&#10;&#10;KI-generert innhold kan være feil.">
            <a:extLst>
              <a:ext uri="{FF2B5EF4-FFF2-40B4-BE49-F238E27FC236}">
                <a16:creationId xmlns:a16="http://schemas.microsoft.com/office/drawing/2014/main" id="{05276785-C60E-6A5E-3C78-D212658F3E7A}"/>
              </a:ext>
            </a:extLst>
          </p:cNvPr>
          <p:cNvPicPr>
            <a:picLocks noChangeAspect="1"/>
          </p:cNvPicPr>
          <p:nvPr/>
        </p:nvPicPr>
        <p:blipFill>
          <a:blip r:embed="rId2"/>
          <a:stretch>
            <a:fillRect/>
          </a:stretch>
        </p:blipFill>
        <p:spPr>
          <a:xfrm>
            <a:off x="480934" y="1213636"/>
            <a:ext cx="11367541" cy="5042827"/>
          </a:xfrm>
          <a:prstGeom prst="rect">
            <a:avLst/>
          </a:prstGeom>
        </p:spPr>
      </p:pic>
    </p:spTree>
    <p:extLst>
      <p:ext uri="{BB962C8B-B14F-4D97-AF65-F5344CB8AC3E}">
        <p14:creationId xmlns:p14="http://schemas.microsoft.com/office/powerpoint/2010/main" val="210580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8704-05E7-F1A8-13A0-38A7173DB2B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319BEA4-F8C3-F88A-1772-32B18279CA00}"/>
              </a:ext>
            </a:extLst>
          </p:cNvPr>
          <p:cNvSpPr>
            <a:spLocks noGrp="1"/>
          </p:cNvSpPr>
          <p:nvPr>
            <p:ph type="title"/>
          </p:nvPr>
        </p:nvSpPr>
        <p:spPr/>
        <p:txBody>
          <a:bodyPr/>
          <a:lstStyle/>
          <a:p>
            <a:r>
              <a:rPr lang="nb-NO">
                <a:latin typeface="Garamond"/>
              </a:rPr>
              <a:t>Work with different authors</a:t>
            </a:r>
            <a:endParaRPr lang="nb-NO" dirty="0"/>
          </a:p>
        </p:txBody>
      </p:sp>
      <p:pic>
        <p:nvPicPr>
          <p:cNvPr id="3" name="Bilde 2" descr="Et bilde som inneholder tekst, skjermbilde, Font, nummer&#10;&#10;KI-generert innhold kan være feil.">
            <a:extLst>
              <a:ext uri="{FF2B5EF4-FFF2-40B4-BE49-F238E27FC236}">
                <a16:creationId xmlns:a16="http://schemas.microsoft.com/office/drawing/2014/main" id="{47DD3018-3D86-70E6-19A0-5E6F6ECB89F6}"/>
              </a:ext>
            </a:extLst>
          </p:cNvPr>
          <p:cNvPicPr>
            <a:picLocks noChangeAspect="1"/>
          </p:cNvPicPr>
          <p:nvPr/>
        </p:nvPicPr>
        <p:blipFill>
          <a:blip r:embed="rId2"/>
          <a:stretch>
            <a:fillRect/>
          </a:stretch>
        </p:blipFill>
        <p:spPr>
          <a:xfrm>
            <a:off x="2119973" y="1443317"/>
            <a:ext cx="6759747" cy="4823012"/>
          </a:xfrm>
          <a:prstGeom prst="rect">
            <a:avLst/>
          </a:prstGeom>
        </p:spPr>
      </p:pic>
    </p:spTree>
    <p:extLst>
      <p:ext uri="{BB962C8B-B14F-4D97-AF65-F5344CB8AC3E}">
        <p14:creationId xmlns:p14="http://schemas.microsoft.com/office/powerpoint/2010/main" val="409421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CC622-B095-9802-93A4-E5BB501D0789}"/>
              </a:ext>
            </a:extLst>
          </p:cNvPr>
          <p:cNvSpPr>
            <a:spLocks noGrp="1"/>
          </p:cNvSpPr>
          <p:nvPr>
            <p:ph type="title"/>
          </p:nvPr>
        </p:nvSpPr>
        <p:spPr/>
        <p:txBody>
          <a:bodyPr/>
          <a:lstStyle/>
          <a:p>
            <a:r>
              <a:rPr lang="en-US" dirty="0"/>
              <a:t>Bokbasen: The hub of Norwegian metadata</a:t>
            </a:r>
            <a:endParaRPr lang="nb-NO" dirty="0"/>
          </a:p>
        </p:txBody>
      </p:sp>
      <p:sp>
        <p:nvSpPr>
          <p:cNvPr id="3" name="Plassholder for tekst 2">
            <a:extLst>
              <a:ext uri="{FF2B5EF4-FFF2-40B4-BE49-F238E27FC236}">
                <a16:creationId xmlns:a16="http://schemas.microsoft.com/office/drawing/2014/main" id="{C071F752-4240-AC79-91DD-09F390CB9C4B}"/>
              </a:ext>
            </a:extLst>
          </p:cNvPr>
          <p:cNvSpPr>
            <a:spLocks noGrp="1"/>
          </p:cNvSpPr>
          <p:nvPr>
            <p:ph type="body" sz="quarter" idx="13"/>
          </p:nvPr>
        </p:nvSpPr>
        <p:spPr>
          <a:xfrm>
            <a:off x="1741712" y="3789292"/>
            <a:ext cx="1952899" cy="197844"/>
          </a:xfrm>
        </p:spPr>
        <p:txBody>
          <a:bodyPr/>
          <a:lstStyle/>
          <a:p>
            <a:r>
              <a:rPr lang="nb-NO" sz="2800" dirty="0" err="1"/>
              <a:t>Established</a:t>
            </a:r>
            <a:r>
              <a:rPr lang="nb-NO" sz="2800" dirty="0"/>
              <a:t> 2007</a:t>
            </a:r>
          </a:p>
        </p:txBody>
      </p:sp>
      <p:sp>
        <p:nvSpPr>
          <p:cNvPr id="5" name="Plassholder for tekst 4">
            <a:extLst>
              <a:ext uri="{FF2B5EF4-FFF2-40B4-BE49-F238E27FC236}">
                <a16:creationId xmlns:a16="http://schemas.microsoft.com/office/drawing/2014/main" id="{77BB0B7E-9D09-6398-EADF-0F3702879F8A}"/>
              </a:ext>
            </a:extLst>
          </p:cNvPr>
          <p:cNvSpPr>
            <a:spLocks noGrp="1"/>
          </p:cNvSpPr>
          <p:nvPr>
            <p:ph type="body" sz="quarter" idx="17"/>
          </p:nvPr>
        </p:nvSpPr>
        <p:spPr/>
        <p:txBody>
          <a:bodyPr/>
          <a:lstStyle/>
          <a:p>
            <a:r>
              <a:rPr lang="nb-NO" sz="2800" dirty="0" err="1"/>
              <a:t>Owners</a:t>
            </a:r>
            <a:endParaRPr lang="nb-NO" sz="2800" dirty="0"/>
          </a:p>
        </p:txBody>
      </p:sp>
      <p:sp>
        <p:nvSpPr>
          <p:cNvPr id="6" name="Plassholder for tekst 5">
            <a:extLst>
              <a:ext uri="{FF2B5EF4-FFF2-40B4-BE49-F238E27FC236}">
                <a16:creationId xmlns:a16="http://schemas.microsoft.com/office/drawing/2014/main" id="{96DC8AB0-A618-0617-68CA-C0C671C8B213}"/>
              </a:ext>
            </a:extLst>
          </p:cNvPr>
          <p:cNvSpPr>
            <a:spLocks noGrp="1"/>
          </p:cNvSpPr>
          <p:nvPr>
            <p:ph type="body" sz="quarter" idx="18"/>
          </p:nvPr>
        </p:nvSpPr>
        <p:spPr>
          <a:xfrm>
            <a:off x="5330848" y="4264471"/>
            <a:ext cx="1530303" cy="900179"/>
          </a:xfrm>
        </p:spPr>
        <p:txBody>
          <a:bodyPr/>
          <a:lstStyle/>
          <a:p>
            <a:r>
              <a:rPr lang="nb-NO" sz="2000" dirty="0"/>
              <a:t>Norwegian </a:t>
            </a:r>
            <a:r>
              <a:rPr lang="nb-NO" sz="2000" dirty="0" err="1"/>
              <a:t>publishing</a:t>
            </a:r>
            <a:r>
              <a:rPr lang="nb-NO" sz="2000" dirty="0"/>
              <a:t> houses</a:t>
            </a:r>
          </a:p>
        </p:txBody>
      </p:sp>
      <p:sp>
        <p:nvSpPr>
          <p:cNvPr id="7" name="Plassholder for tekst 6">
            <a:extLst>
              <a:ext uri="{FF2B5EF4-FFF2-40B4-BE49-F238E27FC236}">
                <a16:creationId xmlns:a16="http://schemas.microsoft.com/office/drawing/2014/main" id="{352F26DF-BFA7-537D-FFD5-EF7298D9879C}"/>
              </a:ext>
            </a:extLst>
          </p:cNvPr>
          <p:cNvSpPr>
            <a:spLocks noGrp="1"/>
          </p:cNvSpPr>
          <p:nvPr>
            <p:ph type="body" sz="quarter" idx="19"/>
          </p:nvPr>
        </p:nvSpPr>
        <p:spPr/>
        <p:txBody>
          <a:bodyPr/>
          <a:lstStyle/>
          <a:p>
            <a:r>
              <a:rPr lang="nb-NO" sz="2800" dirty="0" err="1"/>
              <a:t>Employees</a:t>
            </a:r>
            <a:endParaRPr lang="nb-NO" sz="2800" dirty="0"/>
          </a:p>
        </p:txBody>
      </p:sp>
      <p:sp>
        <p:nvSpPr>
          <p:cNvPr id="8" name="Plassholder for tekst 7">
            <a:extLst>
              <a:ext uri="{FF2B5EF4-FFF2-40B4-BE49-F238E27FC236}">
                <a16:creationId xmlns:a16="http://schemas.microsoft.com/office/drawing/2014/main" id="{3E01714D-9837-BC82-B795-0055AEFA498A}"/>
              </a:ext>
            </a:extLst>
          </p:cNvPr>
          <p:cNvSpPr>
            <a:spLocks noGrp="1"/>
          </p:cNvSpPr>
          <p:nvPr>
            <p:ph type="body" sz="quarter" idx="20"/>
          </p:nvPr>
        </p:nvSpPr>
        <p:spPr>
          <a:xfrm>
            <a:off x="8919982" y="4264470"/>
            <a:ext cx="1741601" cy="900179"/>
          </a:xfrm>
        </p:spPr>
        <p:txBody>
          <a:bodyPr/>
          <a:lstStyle/>
          <a:p>
            <a:r>
              <a:rPr lang="nb-NO" sz="2000" dirty="0"/>
              <a:t>Metadata</a:t>
            </a:r>
          </a:p>
          <a:p>
            <a:r>
              <a:rPr lang="nb-NO" sz="2000" dirty="0"/>
              <a:t>Tech</a:t>
            </a:r>
          </a:p>
          <a:p>
            <a:r>
              <a:rPr lang="nb-NO" sz="2000" dirty="0"/>
              <a:t>Administration / sales</a:t>
            </a:r>
          </a:p>
        </p:txBody>
      </p:sp>
      <p:pic>
        <p:nvPicPr>
          <p:cNvPr id="15" name="Plassholder for bilde 14" descr="Verktøy med heldekkende fyll">
            <a:extLst>
              <a:ext uri="{FF2B5EF4-FFF2-40B4-BE49-F238E27FC236}">
                <a16:creationId xmlns:a16="http://schemas.microsoft.com/office/drawing/2014/main" id="{28F4F63D-7480-B271-5275-3F4DE5EE0A25}"/>
              </a:ext>
            </a:extLst>
          </p:cNvPr>
          <p:cNvPicPr>
            <a:picLocks noGrp="1" noChangeAspect="1"/>
          </p:cNvPicPr>
          <p:nvPr>
            <p:ph type="pic" sz="quarter" idx="21"/>
          </p:nvPr>
        </p:nvPicPr>
        <p:blipFill>
          <a:blip>
            <a:extLst>
              <a:ext uri="{96DAC541-7B7A-43D3-8B79-37D633B846F1}">
                <asvg:svgBlip xmlns:asvg="http://schemas.microsoft.com/office/drawing/2016/SVG/main" r:embed="rId3"/>
              </a:ext>
            </a:extLst>
          </a:blip>
          <a:srcRect/>
          <a:stretch>
            <a:fillRect/>
          </a:stretch>
        </p:blipFill>
        <p:spPr>
          <a:xfrm>
            <a:off x="1953009" y="2030724"/>
            <a:ext cx="1530307" cy="1528472"/>
          </a:xfrm>
        </p:spPr>
      </p:pic>
      <p:pic>
        <p:nvPicPr>
          <p:cNvPr id="17" name="Plassholder for bilde 16" descr="Skolebygning med heldekkende fyll">
            <a:extLst>
              <a:ext uri="{FF2B5EF4-FFF2-40B4-BE49-F238E27FC236}">
                <a16:creationId xmlns:a16="http://schemas.microsoft.com/office/drawing/2014/main" id="{AE66E90B-8364-F0D8-1D07-9CD3A772DF53}"/>
              </a:ext>
            </a:extLst>
          </p:cNvPr>
          <p:cNvPicPr>
            <a:picLocks noGrp="1" noChangeAspect="1"/>
          </p:cNvPicPr>
          <p:nvPr>
            <p:ph type="pic" sz="quarter" idx="22"/>
          </p:nvPr>
        </p:nvPicPr>
        <p:blipFill>
          <a:blip>
            <a:extLst>
              <a:ext uri="{96DAC541-7B7A-43D3-8B79-37D633B846F1}">
                <asvg:svgBlip xmlns:asvg="http://schemas.microsoft.com/office/drawing/2016/SVG/main" r:embed="rId4"/>
              </a:ext>
            </a:extLst>
          </a:blip>
          <a:srcRect t="110" b="110"/>
          <a:stretch>
            <a:fillRect/>
          </a:stretch>
        </p:blipFill>
        <p:spPr>
          <a:xfrm>
            <a:off x="5218963" y="1918975"/>
            <a:ext cx="1642188" cy="1640220"/>
          </a:xfrm>
        </p:spPr>
      </p:pic>
      <p:pic>
        <p:nvPicPr>
          <p:cNvPr id="13" name="Plassholder for bilde 12" descr="Programmer hunn med heldekkende fyll">
            <a:extLst>
              <a:ext uri="{FF2B5EF4-FFF2-40B4-BE49-F238E27FC236}">
                <a16:creationId xmlns:a16="http://schemas.microsoft.com/office/drawing/2014/main" id="{CAF47757-EA96-EA1E-1E82-FEAA39DD86EA}"/>
              </a:ext>
            </a:extLst>
          </p:cNvPr>
          <p:cNvPicPr>
            <a:picLocks noGrp="1" noChangeAspect="1"/>
          </p:cNvPicPr>
          <p:nvPr>
            <p:ph type="pic" sz="quarter" idx="23"/>
          </p:nvPr>
        </p:nvPicPr>
        <p:blipFill>
          <a:blip>
            <a:extLst>
              <a:ext uri="{96DAC541-7B7A-43D3-8B79-37D633B846F1}">
                <asvg:svgBlip xmlns:asvg="http://schemas.microsoft.com/office/drawing/2016/SVG/main" r:embed="rId5"/>
              </a:ext>
            </a:extLst>
          </a:blip>
          <a:srcRect t="110" b="110"/>
          <a:stretch>
            <a:fillRect/>
          </a:stretch>
        </p:blipFill>
        <p:spPr>
          <a:xfrm>
            <a:off x="8919981" y="2030724"/>
            <a:ext cx="1530304" cy="1528470"/>
          </a:xfrm>
        </p:spPr>
      </p:pic>
    </p:spTree>
    <p:extLst>
      <p:ext uri="{BB962C8B-B14F-4D97-AF65-F5344CB8AC3E}">
        <p14:creationId xmlns:p14="http://schemas.microsoft.com/office/powerpoint/2010/main" val="262189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B372-EB37-4B08-4593-3EBFC1B93E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1CC7BE9-CD8E-BBCE-85EE-42C667AFC81C}"/>
              </a:ext>
            </a:extLst>
          </p:cNvPr>
          <p:cNvSpPr>
            <a:spLocks noGrp="1"/>
          </p:cNvSpPr>
          <p:nvPr>
            <p:ph type="title"/>
          </p:nvPr>
        </p:nvSpPr>
        <p:spPr/>
        <p:txBody>
          <a:bodyPr/>
          <a:lstStyle/>
          <a:p>
            <a:r>
              <a:rPr lang="nb-NO">
                <a:latin typeface="Garamond"/>
              </a:rPr>
              <a:t>OmniCat</a:t>
            </a:r>
            <a:endParaRPr lang="nb-NO" dirty="0"/>
          </a:p>
        </p:txBody>
      </p:sp>
      <p:pic>
        <p:nvPicPr>
          <p:cNvPr id="4" name="Bilde 3" descr="Et bilde som inneholder tekst, Menneskeansikt, smil, skjermbilde&#10;&#10;KI-generert innhold kan være feil.">
            <a:extLst>
              <a:ext uri="{FF2B5EF4-FFF2-40B4-BE49-F238E27FC236}">
                <a16:creationId xmlns:a16="http://schemas.microsoft.com/office/drawing/2014/main" id="{20766E49-84BA-511A-2482-6DEA248350A0}"/>
              </a:ext>
            </a:extLst>
          </p:cNvPr>
          <p:cNvPicPr>
            <a:picLocks noChangeAspect="1"/>
          </p:cNvPicPr>
          <p:nvPr/>
        </p:nvPicPr>
        <p:blipFill>
          <a:blip r:embed="rId2"/>
          <a:stretch>
            <a:fillRect/>
          </a:stretch>
        </p:blipFill>
        <p:spPr>
          <a:xfrm>
            <a:off x="1479176" y="1338298"/>
            <a:ext cx="9233648" cy="5122695"/>
          </a:xfrm>
          <a:prstGeom prst="rect">
            <a:avLst/>
          </a:prstGeom>
        </p:spPr>
      </p:pic>
    </p:spTree>
    <p:extLst>
      <p:ext uri="{BB962C8B-B14F-4D97-AF65-F5344CB8AC3E}">
        <p14:creationId xmlns:p14="http://schemas.microsoft.com/office/powerpoint/2010/main" val="131141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A59B0-9B8D-8548-9C43-66A488FC9151}"/>
              </a:ext>
            </a:extLst>
          </p:cNvPr>
          <p:cNvSpPr>
            <a:spLocks noGrp="1"/>
          </p:cNvSpPr>
          <p:nvPr>
            <p:ph type="title"/>
          </p:nvPr>
        </p:nvSpPr>
        <p:spPr/>
        <p:txBody>
          <a:bodyPr/>
          <a:lstStyle/>
          <a:p>
            <a:pPr algn="ctr"/>
            <a:r>
              <a:rPr lang="en-US" dirty="0"/>
              <a:t>Central provider of digital and metadata services</a:t>
            </a:r>
            <a:endParaRPr lang="nb-NO" dirty="0"/>
          </a:p>
        </p:txBody>
      </p:sp>
      <p:sp>
        <p:nvSpPr>
          <p:cNvPr id="3" name="Plassholder for tekst 2">
            <a:extLst>
              <a:ext uri="{FF2B5EF4-FFF2-40B4-BE49-F238E27FC236}">
                <a16:creationId xmlns:a16="http://schemas.microsoft.com/office/drawing/2014/main" id="{22048F80-3D8D-85ED-A59B-A4C86B4CDD1C}"/>
              </a:ext>
            </a:extLst>
          </p:cNvPr>
          <p:cNvSpPr>
            <a:spLocks noGrp="1"/>
          </p:cNvSpPr>
          <p:nvPr>
            <p:ph type="body" sz="quarter" idx="13"/>
          </p:nvPr>
        </p:nvSpPr>
        <p:spPr/>
        <p:txBody>
          <a:bodyPr/>
          <a:lstStyle/>
          <a:p>
            <a:r>
              <a:rPr lang="nb-NO" sz="2800" dirty="0"/>
              <a:t>Publishers</a:t>
            </a:r>
          </a:p>
        </p:txBody>
      </p:sp>
      <p:sp>
        <p:nvSpPr>
          <p:cNvPr id="5" name="Plassholder for tekst 4">
            <a:extLst>
              <a:ext uri="{FF2B5EF4-FFF2-40B4-BE49-F238E27FC236}">
                <a16:creationId xmlns:a16="http://schemas.microsoft.com/office/drawing/2014/main" id="{C2BEB6F3-49C9-5E6E-F8C3-B3393040B403}"/>
              </a:ext>
            </a:extLst>
          </p:cNvPr>
          <p:cNvSpPr>
            <a:spLocks noGrp="1"/>
          </p:cNvSpPr>
          <p:nvPr>
            <p:ph type="body" sz="quarter" idx="17"/>
          </p:nvPr>
        </p:nvSpPr>
        <p:spPr/>
        <p:txBody>
          <a:bodyPr/>
          <a:lstStyle/>
          <a:p>
            <a:r>
              <a:rPr lang="nb-NO" sz="2800" dirty="0" err="1"/>
              <a:t>Retailers</a:t>
            </a:r>
            <a:r>
              <a:rPr lang="nb-NO" sz="2800" dirty="0"/>
              <a:t> and </a:t>
            </a:r>
            <a:r>
              <a:rPr lang="nb-NO" sz="2800" dirty="0" err="1"/>
              <a:t>streaming</a:t>
            </a:r>
            <a:r>
              <a:rPr lang="nb-NO" sz="2800" dirty="0"/>
              <a:t> services</a:t>
            </a:r>
          </a:p>
        </p:txBody>
      </p:sp>
      <p:sp>
        <p:nvSpPr>
          <p:cNvPr id="7" name="Plassholder for tekst 6">
            <a:extLst>
              <a:ext uri="{FF2B5EF4-FFF2-40B4-BE49-F238E27FC236}">
                <a16:creationId xmlns:a16="http://schemas.microsoft.com/office/drawing/2014/main" id="{29B0DE38-C300-FD5A-15D1-8FB7DF893E47}"/>
              </a:ext>
            </a:extLst>
          </p:cNvPr>
          <p:cNvSpPr>
            <a:spLocks noGrp="1"/>
          </p:cNvSpPr>
          <p:nvPr>
            <p:ph type="body" sz="quarter" idx="19"/>
          </p:nvPr>
        </p:nvSpPr>
        <p:spPr/>
        <p:txBody>
          <a:bodyPr/>
          <a:lstStyle/>
          <a:p>
            <a:r>
              <a:rPr lang="nb-NO" sz="2800" dirty="0"/>
              <a:t>Libraries</a:t>
            </a:r>
          </a:p>
        </p:txBody>
      </p:sp>
      <p:sp>
        <p:nvSpPr>
          <p:cNvPr id="8" name="Plassholder for tekst 7">
            <a:extLst>
              <a:ext uri="{FF2B5EF4-FFF2-40B4-BE49-F238E27FC236}">
                <a16:creationId xmlns:a16="http://schemas.microsoft.com/office/drawing/2014/main" id="{F02A7268-2B71-0820-8ECC-AEE565F4FAEB}"/>
              </a:ext>
            </a:extLst>
          </p:cNvPr>
          <p:cNvSpPr>
            <a:spLocks noGrp="1"/>
          </p:cNvSpPr>
          <p:nvPr>
            <p:ph type="body" sz="quarter" idx="20"/>
          </p:nvPr>
        </p:nvSpPr>
        <p:spPr>
          <a:xfrm>
            <a:off x="8919981" y="4228683"/>
            <a:ext cx="1530303" cy="900179"/>
          </a:xfrm>
        </p:spPr>
        <p:txBody>
          <a:bodyPr/>
          <a:lstStyle/>
          <a:p>
            <a:r>
              <a:rPr lang="nb-NO" sz="2000" dirty="0"/>
              <a:t>Metadata </a:t>
            </a:r>
            <a:r>
              <a:rPr lang="nb-NO" sz="2000" dirty="0" err="1"/>
              <a:t>well</a:t>
            </a:r>
            <a:endParaRPr lang="nb-NO" sz="2000" dirty="0"/>
          </a:p>
        </p:txBody>
      </p:sp>
      <p:pic>
        <p:nvPicPr>
          <p:cNvPr id="13" name="Plassholder for bilde 12" descr="Skolebygning med heldekkende fyll">
            <a:extLst>
              <a:ext uri="{FF2B5EF4-FFF2-40B4-BE49-F238E27FC236}">
                <a16:creationId xmlns:a16="http://schemas.microsoft.com/office/drawing/2014/main" id="{154D95DC-BC8C-6870-31FE-F8C11D752481}"/>
              </a:ext>
            </a:extLst>
          </p:cNvPr>
          <p:cNvPicPr>
            <a:picLocks noGrp="1" noChangeAspect="1"/>
          </p:cNvPicPr>
          <p:nvPr>
            <p:ph type="pic" sz="quarter" idx="21"/>
          </p:nvPr>
        </p:nvPicPr>
        <p:blipFill>
          <a:blip>
            <a:extLst>
              <a:ext uri="{96DAC541-7B7A-43D3-8B79-37D633B846F1}">
                <asvg:svgBlip xmlns:asvg="http://schemas.microsoft.com/office/drawing/2016/SVG/main" r:embed="rId3"/>
              </a:ext>
            </a:extLst>
          </a:blip>
          <a:srcRect/>
          <a:stretch>
            <a:fillRect/>
          </a:stretch>
        </p:blipFill>
        <p:spPr>
          <a:xfrm>
            <a:off x="1926607" y="2004354"/>
            <a:ext cx="1556708" cy="1554843"/>
          </a:xfrm>
        </p:spPr>
      </p:pic>
      <p:pic>
        <p:nvPicPr>
          <p:cNvPr id="15" name="Plassholder for bilde 14" descr="Handlekurv med heldekkende fyll">
            <a:extLst>
              <a:ext uri="{FF2B5EF4-FFF2-40B4-BE49-F238E27FC236}">
                <a16:creationId xmlns:a16="http://schemas.microsoft.com/office/drawing/2014/main" id="{5726172A-E258-283A-B0D6-7B9E1C64F387}"/>
              </a:ext>
            </a:extLst>
          </p:cNvPr>
          <p:cNvPicPr>
            <a:picLocks noGrp="1" noChangeAspect="1"/>
          </p:cNvPicPr>
          <p:nvPr>
            <p:ph type="pic" sz="quarter" idx="22"/>
          </p:nvPr>
        </p:nvPicPr>
        <p:blipFill>
          <a:blip>
            <a:extLst>
              <a:ext uri="{96DAC541-7B7A-43D3-8B79-37D633B846F1}">
                <asvg:svgBlip xmlns:asvg="http://schemas.microsoft.com/office/drawing/2016/SVG/main" r:embed="rId4"/>
              </a:ext>
            </a:extLst>
          </a:blip>
          <a:srcRect t="110" b="110"/>
          <a:stretch>
            <a:fillRect/>
          </a:stretch>
        </p:blipFill>
        <p:spPr>
          <a:xfrm>
            <a:off x="5330846" y="2030728"/>
            <a:ext cx="1530303" cy="1528468"/>
          </a:xfrm>
        </p:spPr>
      </p:pic>
      <p:pic>
        <p:nvPicPr>
          <p:cNvPr id="17" name="Plassholder for bilde 16" descr="Bøker på hylle med heldekkende fyll">
            <a:extLst>
              <a:ext uri="{FF2B5EF4-FFF2-40B4-BE49-F238E27FC236}">
                <a16:creationId xmlns:a16="http://schemas.microsoft.com/office/drawing/2014/main" id="{6588062D-5253-DD49-4030-FFC8160D2618}"/>
              </a:ext>
            </a:extLst>
          </p:cNvPr>
          <p:cNvPicPr>
            <a:picLocks noGrp="1" noChangeAspect="1"/>
          </p:cNvPicPr>
          <p:nvPr>
            <p:ph type="pic" sz="quarter" idx="23"/>
          </p:nvPr>
        </p:nvPicPr>
        <p:blipFill>
          <a:blip>
            <a:extLst>
              <a:ext uri="{96DAC541-7B7A-43D3-8B79-37D633B846F1}">
                <asvg:svgBlip xmlns:asvg="http://schemas.microsoft.com/office/drawing/2016/SVG/main" r:embed="rId5"/>
              </a:ext>
            </a:extLst>
          </a:blip>
          <a:srcRect t="110" b="110"/>
          <a:stretch>
            <a:fillRect/>
          </a:stretch>
        </p:blipFill>
        <p:spPr>
          <a:xfrm>
            <a:off x="8937090" y="2131606"/>
            <a:ext cx="1429303" cy="1427590"/>
          </a:xfrm>
        </p:spPr>
      </p:pic>
    </p:spTree>
    <p:extLst>
      <p:ext uri="{BB962C8B-B14F-4D97-AF65-F5344CB8AC3E}">
        <p14:creationId xmlns:p14="http://schemas.microsoft.com/office/powerpoint/2010/main" val="39728100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68E02-9DFA-55B3-8CB2-BBFE51E4FA90}"/>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1F4A07-BD17-4BC5-DBE0-3C64C186334B}"/>
              </a:ext>
            </a:extLst>
          </p:cNvPr>
          <p:cNvGraphicFramePr/>
          <p:nvPr>
            <p:extLst>
              <p:ext uri="{D42A27DB-BD31-4B8C-83A1-F6EECF244321}">
                <p14:modId xmlns:p14="http://schemas.microsoft.com/office/powerpoint/2010/main" val="1424497485"/>
              </p:ext>
            </p:extLst>
          </p:nvPr>
        </p:nvGraphicFramePr>
        <p:xfrm>
          <a:off x="94593" y="70945"/>
          <a:ext cx="11966027" cy="6692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tel 1">
            <a:extLst>
              <a:ext uri="{FF2B5EF4-FFF2-40B4-BE49-F238E27FC236}">
                <a16:creationId xmlns:a16="http://schemas.microsoft.com/office/drawing/2014/main" id="{CA2CEAD5-53EA-408C-A244-1BDFD9127D30}"/>
              </a:ext>
            </a:extLst>
          </p:cNvPr>
          <p:cNvSpPr txBox="1">
            <a:spLocks/>
          </p:cNvSpPr>
          <p:nvPr/>
        </p:nvSpPr>
        <p:spPr>
          <a:xfrm>
            <a:off x="720090" y="593652"/>
            <a:ext cx="10754544" cy="984885"/>
          </a:xfrm>
          <a:prstGeom prst="rect">
            <a:avLst/>
          </a:prstGeom>
        </p:spPr>
        <p:txBody>
          <a:bodyPr lIns="91440" tIns="45720" rIns="91440" bIns="45720" anchor="t"/>
          <a:lstStyle>
            <a:lvl1pPr algn="l" defTabSz="914400" rtl="0" eaLnBrk="1" latinLnBrk="0" hangingPunct="1">
              <a:lnSpc>
                <a:spcPct val="100000"/>
              </a:lnSpc>
              <a:spcBef>
                <a:spcPct val="0"/>
              </a:spcBef>
              <a:buNone/>
              <a:defRPr sz="3600" b="1" kern="1200">
                <a:solidFill>
                  <a:schemeClr val="tx1"/>
                </a:solidFill>
                <a:latin typeface="Garamond" panose="02020404030301010803" pitchFamily="18" charset="0"/>
                <a:ea typeface="+mj-ea"/>
                <a:cs typeface="+mj-cs"/>
              </a:defRPr>
            </a:lvl1pPr>
          </a:lstStyle>
          <a:p>
            <a:pPr algn="ctr">
              <a:defRPr/>
            </a:pPr>
            <a:r>
              <a:rPr lang="nb-NO">
                <a:solidFill>
                  <a:srgbClr val="003306"/>
                </a:solidFill>
                <a:latin typeface="Garamond"/>
              </a:rPr>
              <a:t>Metadata flow</a:t>
            </a:r>
            <a:endParaRPr kumimoji="0" lang="nb-NO" sz="3600" b="1" i="0" u="none" strike="noStrike" kern="1200" cap="none" spc="0" normalizeH="0" baseline="0" noProof="0">
              <a:ln>
                <a:noFill/>
              </a:ln>
              <a:solidFill>
                <a:srgbClr val="003306"/>
              </a:solidFill>
              <a:effectLst/>
              <a:uLnTx/>
              <a:uFillTx/>
              <a:latin typeface="Garamond" panose="02020404030301010803" pitchFamily="18" charset="0"/>
              <a:ea typeface="+mj-ea"/>
              <a:cs typeface="+mj-cs"/>
            </a:endParaRPr>
          </a:p>
        </p:txBody>
      </p:sp>
    </p:spTree>
    <p:extLst>
      <p:ext uri="{BB962C8B-B14F-4D97-AF65-F5344CB8AC3E}">
        <p14:creationId xmlns:p14="http://schemas.microsoft.com/office/powerpoint/2010/main" val="425073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14A7F2-A909-71EF-DAF3-6CE29FC614FE}"/>
              </a:ext>
            </a:extLst>
          </p:cNvPr>
          <p:cNvSpPr>
            <a:spLocks noGrp="1"/>
          </p:cNvSpPr>
          <p:nvPr>
            <p:ph type="title"/>
          </p:nvPr>
        </p:nvSpPr>
        <p:spPr/>
        <p:txBody>
          <a:bodyPr/>
          <a:lstStyle/>
          <a:p>
            <a:r>
              <a:rPr lang="nb-NO" dirty="0" err="1"/>
              <a:t>Entity-based</a:t>
            </a:r>
            <a:r>
              <a:rPr lang="nb-NO" dirty="0"/>
              <a:t> </a:t>
            </a:r>
            <a:r>
              <a:rPr lang="nb-NO" dirty="0" err="1"/>
              <a:t>cataloguing</a:t>
            </a:r>
            <a:endParaRPr lang="nb-NO" dirty="0"/>
          </a:p>
        </p:txBody>
      </p:sp>
    </p:spTree>
    <p:extLst>
      <p:ext uri="{BB962C8B-B14F-4D97-AF65-F5344CB8AC3E}">
        <p14:creationId xmlns:p14="http://schemas.microsoft.com/office/powerpoint/2010/main" val="58792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5EBABE-412D-100A-60D3-DC1A3716D161}"/>
              </a:ext>
            </a:extLst>
          </p:cNvPr>
          <p:cNvSpPr>
            <a:spLocks noGrp="1"/>
          </p:cNvSpPr>
          <p:nvPr>
            <p:ph type="title"/>
          </p:nvPr>
        </p:nvSpPr>
        <p:spPr/>
        <p:txBody>
          <a:bodyPr/>
          <a:lstStyle/>
          <a:p>
            <a:r>
              <a:rPr lang="nb-NO">
                <a:latin typeface="Garamond"/>
              </a:rPr>
              <a:t>Why entity-based cataloguing?</a:t>
            </a:r>
          </a:p>
        </p:txBody>
      </p:sp>
      <p:graphicFrame>
        <p:nvGraphicFramePr>
          <p:cNvPr id="10" name="Plassholder for innhold 9">
            <a:extLst>
              <a:ext uri="{FF2B5EF4-FFF2-40B4-BE49-F238E27FC236}">
                <a16:creationId xmlns:a16="http://schemas.microsoft.com/office/drawing/2014/main" id="{635948D9-C506-29B8-1F11-34FA01D36C1B}"/>
              </a:ext>
            </a:extLst>
          </p:cNvPr>
          <p:cNvGraphicFramePr>
            <a:graphicFrameLocks noGrp="1"/>
          </p:cNvGraphicFramePr>
          <p:nvPr>
            <p:ph idx="1"/>
            <p:extLst>
              <p:ext uri="{D42A27DB-BD31-4B8C-83A1-F6EECF244321}">
                <p14:modId xmlns:p14="http://schemas.microsoft.com/office/powerpoint/2010/main" val="3703926490"/>
              </p:ext>
            </p:extLst>
          </p:nvPr>
        </p:nvGraphicFramePr>
        <p:xfrm>
          <a:off x="720725" y="1878013"/>
          <a:ext cx="10753725" cy="388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0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4E948E-6276-BD05-BDDA-EA0A213A470E}"/>
              </a:ext>
            </a:extLst>
          </p:cNvPr>
          <p:cNvSpPr>
            <a:spLocks noGrp="1"/>
          </p:cNvSpPr>
          <p:nvPr>
            <p:ph type="title"/>
          </p:nvPr>
        </p:nvSpPr>
        <p:spPr/>
        <p:txBody>
          <a:bodyPr/>
          <a:lstStyle/>
          <a:p>
            <a:r>
              <a:rPr lang="nb-NO"/>
              <a:t>Implementing LRM and RDA</a:t>
            </a:r>
          </a:p>
        </p:txBody>
      </p:sp>
      <p:graphicFrame>
        <p:nvGraphicFramePr>
          <p:cNvPr id="4" name="Diagram 3">
            <a:extLst>
              <a:ext uri="{FF2B5EF4-FFF2-40B4-BE49-F238E27FC236}">
                <a16:creationId xmlns:a16="http://schemas.microsoft.com/office/drawing/2014/main" id="{A2DB325A-4324-2F5D-531B-8ABC5E555728}"/>
              </a:ext>
            </a:extLst>
          </p:cNvPr>
          <p:cNvGraphicFramePr/>
          <p:nvPr>
            <p:extLst>
              <p:ext uri="{D42A27DB-BD31-4B8C-83A1-F6EECF244321}">
                <p14:modId xmlns:p14="http://schemas.microsoft.com/office/powerpoint/2010/main" val="3440404532"/>
              </p:ext>
            </p:extLst>
          </p:nvPr>
        </p:nvGraphicFramePr>
        <p:xfrm>
          <a:off x="207569" y="752034"/>
          <a:ext cx="9442634" cy="605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3026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0CFC1-C368-A0E6-4BC3-8CA32FF5471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B3BBDE5-CDFD-0256-9659-9107AA064097}"/>
              </a:ext>
            </a:extLst>
          </p:cNvPr>
          <p:cNvSpPr>
            <a:spLocks noGrp="1"/>
          </p:cNvSpPr>
          <p:nvPr>
            <p:ph type="title"/>
          </p:nvPr>
        </p:nvSpPr>
        <p:spPr/>
        <p:txBody>
          <a:bodyPr/>
          <a:lstStyle/>
          <a:p>
            <a:pPr algn="ctr"/>
            <a:r>
              <a:rPr lang="nb-NO" dirty="0"/>
              <a:t>Standards</a:t>
            </a:r>
          </a:p>
        </p:txBody>
      </p:sp>
      <p:sp>
        <p:nvSpPr>
          <p:cNvPr id="3" name="Plassholder for tekst 2">
            <a:extLst>
              <a:ext uri="{FF2B5EF4-FFF2-40B4-BE49-F238E27FC236}">
                <a16:creationId xmlns:a16="http://schemas.microsoft.com/office/drawing/2014/main" id="{02C0A321-1135-FFC9-E2FC-C3D573198882}"/>
              </a:ext>
            </a:extLst>
          </p:cNvPr>
          <p:cNvSpPr>
            <a:spLocks noGrp="1"/>
          </p:cNvSpPr>
          <p:nvPr>
            <p:ph type="body" sz="quarter" idx="13"/>
          </p:nvPr>
        </p:nvSpPr>
        <p:spPr/>
        <p:txBody>
          <a:bodyPr/>
          <a:lstStyle/>
          <a:p>
            <a:r>
              <a:rPr lang="nb-NO" dirty="0"/>
              <a:t>RDA </a:t>
            </a:r>
            <a:r>
              <a:rPr lang="nb-NO" dirty="0" err="1"/>
              <a:t>Official</a:t>
            </a:r>
            <a:endParaRPr lang="nb-NO" dirty="0"/>
          </a:p>
        </p:txBody>
      </p:sp>
      <p:sp>
        <p:nvSpPr>
          <p:cNvPr id="4" name="Plassholder for tekst 3">
            <a:extLst>
              <a:ext uri="{FF2B5EF4-FFF2-40B4-BE49-F238E27FC236}">
                <a16:creationId xmlns:a16="http://schemas.microsoft.com/office/drawing/2014/main" id="{52ADD63B-847D-D5E2-2CC3-7CC9973045F0}"/>
              </a:ext>
            </a:extLst>
          </p:cNvPr>
          <p:cNvSpPr>
            <a:spLocks noGrp="1"/>
          </p:cNvSpPr>
          <p:nvPr>
            <p:ph type="body" sz="quarter" idx="16"/>
          </p:nvPr>
        </p:nvSpPr>
        <p:spPr/>
        <p:txBody>
          <a:bodyPr/>
          <a:lstStyle/>
          <a:p>
            <a:endParaRPr lang="nb-NO"/>
          </a:p>
        </p:txBody>
      </p:sp>
      <p:sp>
        <p:nvSpPr>
          <p:cNvPr id="5" name="Plassholder for tekst 4">
            <a:extLst>
              <a:ext uri="{FF2B5EF4-FFF2-40B4-BE49-F238E27FC236}">
                <a16:creationId xmlns:a16="http://schemas.microsoft.com/office/drawing/2014/main" id="{407BA18D-18A9-8EAD-2EB3-ACD21905D5DC}"/>
              </a:ext>
            </a:extLst>
          </p:cNvPr>
          <p:cNvSpPr>
            <a:spLocks noGrp="1"/>
          </p:cNvSpPr>
          <p:nvPr>
            <p:ph type="body" sz="quarter" idx="17"/>
          </p:nvPr>
        </p:nvSpPr>
        <p:spPr/>
        <p:txBody>
          <a:bodyPr/>
          <a:lstStyle/>
          <a:p>
            <a:r>
              <a:rPr lang="nb-NO"/>
              <a:t>ONIX</a:t>
            </a:r>
          </a:p>
        </p:txBody>
      </p:sp>
      <p:sp>
        <p:nvSpPr>
          <p:cNvPr id="6" name="Plassholder for tekst 5">
            <a:extLst>
              <a:ext uri="{FF2B5EF4-FFF2-40B4-BE49-F238E27FC236}">
                <a16:creationId xmlns:a16="http://schemas.microsoft.com/office/drawing/2014/main" id="{7DE16FE4-E64B-329F-8221-EE4EE3C9DFCA}"/>
              </a:ext>
            </a:extLst>
          </p:cNvPr>
          <p:cNvSpPr>
            <a:spLocks noGrp="1"/>
          </p:cNvSpPr>
          <p:nvPr>
            <p:ph type="body" sz="quarter" idx="18"/>
          </p:nvPr>
        </p:nvSpPr>
        <p:spPr/>
        <p:txBody>
          <a:bodyPr/>
          <a:lstStyle/>
          <a:p>
            <a:endParaRPr lang="nb-NO"/>
          </a:p>
        </p:txBody>
      </p:sp>
      <p:sp>
        <p:nvSpPr>
          <p:cNvPr id="7" name="Plassholder for tekst 6">
            <a:extLst>
              <a:ext uri="{FF2B5EF4-FFF2-40B4-BE49-F238E27FC236}">
                <a16:creationId xmlns:a16="http://schemas.microsoft.com/office/drawing/2014/main" id="{27D635F8-0479-B30C-D89D-735D0AF6988E}"/>
              </a:ext>
            </a:extLst>
          </p:cNvPr>
          <p:cNvSpPr>
            <a:spLocks noGrp="1"/>
          </p:cNvSpPr>
          <p:nvPr>
            <p:ph type="body" sz="quarter" idx="19"/>
          </p:nvPr>
        </p:nvSpPr>
        <p:spPr/>
        <p:txBody>
          <a:bodyPr/>
          <a:lstStyle/>
          <a:p>
            <a:r>
              <a:rPr lang="nb-NO"/>
              <a:t>NEO</a:t>
            </a:r>
          </a:p>
        </p:txBody>
      </p:sp>
      <p:sp>
        <p:nvSpPr>
          <p:cNvPr id="8" name="Plassholder for tekst 7">
            <a:extLst>
              <a:ext uri="{FF2B5EF4-FFF2-40B4-BE49-F238E27FC236}">
                <a16:creationId xmlns:a16="http://schemas.microsoft.com/office/drawing/2014/main" id="{95A30A4D-DDDB-A7B3-0821-983B89BD8C04}"/>
              </a:ext>
            </a:extLst>
          </p:cNvPr>
          <p:cNvSpPr>
            <a:spLocks noGrp="1"/>
          </p:cNvSpPr>
          <p:nvPr>
            <p:ph type="body" sz="quarter" idx="20"/>
          </p:nvPr>
        </p:nvSpPr>
        <p:spPr/>
        <p:txBody>
          <a:bodyPr/>
          <a:lstStyle/>
          <a:p>
            <a:r>
              <a:rPr lang="nb-NO"/>
              <a:t>Norwegian </a:t>
            </a:r>
            <a:r>
              <a:rPr lang="nb-NO" err="1"/>
              <a:t>subjects</a:t>
            </a:r>
            <a:endParaRPr lang="nb-NO"/>
          </a:p>
        </p:txBody>
      </p:sp>
      <p:sp>
        <p:nvSpPr>
          <p:cNvPr id="12" name="Plassholder for tekst 11">
            <a:extLst>
              <a:ext uri="{FF2B5EF4-FFF2-40B4-BE49-F238E27FC236}">
                <a16:creationId xmlns:a16="http://schemas.microsoft.com/office/drawing/2014/main" id="{B1D01697-C9DB-E615-BDEC-61F3221C4229}"/>
              </a:ext>
            </a:extLst>
          </p:cNvPr>
          <p:cNvSpPr>
            <a:spLocks noGrp="1"/>
          </p:cNvSpPr>
          <p:nvPr>
            <p:ph type="body" sz="quarter" idx="24"/>
          </p:nvPr>
        </p:nvSpPr>
        <p:spPr/>
        <p:txBody>
          <a:bodyPr/>
          <a:lstStyle/>
          <a:p>
            <a:r>
              <a:rPr lang="nb-NO"/>
              <a:t>NORAF</a:t>
            </a:r>
          </a:p>
        </p:txBody>
      </p:sp>
      <p:sp>
        <p:nvSpPr>
          <p:cNvPr id="13" name="Plassholder for tekst 12">
            <a:extLst>
              <a:ext uri="{FF2B5EF4-FFF2-40B4-BE49-F238E27FC236}">
                <a16:creationId xmlns:a16="http://schemas.microsoft.com/office/drawing/2014/main" id="{7F391509-FEE4-A9A1-B658-FEBA4AB0840A}"/>
              </a:ext>
            </a:extLst>
          </p:cNvPr>
          <p:cNvSpPr>
            <a:spLocks noGrp="1"/>
          </p:cNvSpPr>
          <p:nvPr>
            <p:ph type="body" sz="quarter" idx="25"/>
          </p:nvPr>
        </p:nvSpPr>
        <p:spPr/>
        <p:txBody>
          <a:bodyPr/>
          <a:lstStyle/>
          <a:p>
            <a:r>
              <a:rPr lang="nb-NO"/>
              <a:t>Norwegian </a:t>
            </a:r>
            <a:r>
              <a:rPr lang="nb-NO" err="1"/>
              <a:t>authority</a:t>
            </a:r>
            <a:r>
              <a:rPr lang="nb-NO"/>
              <a:t> file</a:t>
            </a:r>
          </a:p>
        </p:txBody>
      </p:sp>
      <p:sp>
        <p:nvSpPr>
          <p:cNvPr id="14" name="Plassholder for tekst 13">
            <a:extLst>
              <a:ext uri="{FF2B5EF4-FFF2-40B4-BE49-F238E27FC236}">
                <a16:creationId xmlns:a16="http://schemas.microsoft.com/office/drawing/2014/main" id="{85D82A9B-4DA7-2D26-47FE-6BD6DB0A7A5C}"/>
              </a:ext>
            </a:extLst>
          </p:cNvPr>
          <p:cNvSpPr>
            <a:spLocks noGrp="1"/>
          </p:cNvSpPr>
          <p:nvPr>
            <p:ph type="body" sz="quarter" idx="26"/>
          </p:nvPr>
        </p:nvSpPr>
        <p:spPr/>
        <p:txBody>
          <a:bodyPr/>
          <a:lstStyle/>
          <a:p>
            <a:r>
              <a:rPr lang="nb-NO"/>
              <a:t>WebDewey</a:t>
            </a:r>
          </a:p>
        </p:txBody>
      </p:sp>
      <p:sp>
        <p:nvSpPr>
          <p:cNvPr id="15" name="Plassholder for tekst 14">
            <a:extLst>
              <a:ext uri="{FF2B5EF4-FFF2-40B4-BE49-F238E27FC236}">
                <a16:creationId xmlns:a16="http://schemas.microsoft.com/office/drawing/2014/main" id="{DEDD1B4A-7429-970F-9D07-720BEF54803A}"/>
              </a:ext>
            </a:extLst>
          </p:cNvPr>
          <p:cNvSpPr>
            <a:spLocks noGrp="1"/>
          </p:cNvSpPr>
          <p:nvPr>
            <p:ph type="body" sz="quarter" idx="27"/>
          </p:nvPr>
        </p:nvSpPr>
        <p:spPr>
          <a:xfrm>
            <a:off x="7011286" y="5364169"/>
            <a:ext cx="1530303" cy="900179"/>
          </a:xfrm>
        </p:spPr>
        <p:txBody>
          <a:bodyPr/>
          <a:lstStyle/>
          <a:p>
            <a:r>
              <a:rPr lang="nb-NO"/>
              <a:t>Norwegian WebDewey</a:t>
            </a:r>
          </a:p>
        </p:txBody>
      </p:sp>
      <p:pic>
        <p:nvPicPr>
          <p:cNvPr id="20" name="Plassholder for bilde 19">
            <a:extLst>
              <a:ext uri="{FF2B5EF4-FFF2-40B4-BE49-F238E27FC236}">
                <a16:creationId xmlns:a16="http://schemas.microsoft.com/office/drawing/2014/main" id="{80326174-C9C6-42C0-8599-D7D09D39BDE7}"/>
              </a:ext>
            </a:extLst>
          </p:cNvPr>
          <p:cNvPicPr>
            <a:picLocks noGrp="1" noChangeAspect="1"/>
          </p:cNvPicPr>
          <p:nvPr>
            <p:ph type="pic" sz="quarter" idx="28"/>
          </p:nvPr>
        </p:nvPicPr>
        <p:blipFill>
          <a:blip>
            <a:extLst>
              <a:ext uri="{96DAC541-7B7A-43D3-8B79-37D633B846F1}">
                <asvg:svgBlip xmlns:asvg="http://schemas.microsoft.com/office/drawing/2016/SVG/main" r:embed="rId3"/>
              </a:ext>
            </a:extLst>
          </a:blip>
          <a:srcRect/>
          <a:stretch>
            <a:fillRect/>
          </a:stretch>
        </p:blipFill>
        <p:spPr>
          <a:xfrm>
            <a:off x="4057650" y="4108450"/>
            <a:ext cx="719138" cy="719138"/>
          </a:xfrm>
          <a:prstGeom prst="rect">
            <a:avLst/>
          </a:prstGeom>
        </p:spPr>
      </p:pic>
      <p:pic>
        <p:nvPicPr>
          <p:cNvPr id="21" name="Plassholder for bilde 20">
            <a:extLst>
              <a:ext uri="{FF2B5EF4-FFF2-40B4-BE49-F238E27FC236}">
                <a16:creationId xmlns:a16="http://schemas.microsoft.com/office/drawing/2014/main" id="{5A17FECE-F24F-AA6E-0F50-5D4189463C8D}"/>
              </a:ext>
            </a:extLst>
          </p:cNvPr>
          <p:cNvPicPr>
            <a:picLocks noGrp="1" noChangeAspect="1"/>
          </p:cNvPicPr>
          <p:nvPr>
            <p:ph type="pic" sz="quarter" idx="21"/>
          </p:nvPr>
        </p:nvPicPr>
        <p:blipFill>
          <a:blip>
            <a:extLst>
              <a:ext uri="{96DAC541-7B7A-43D3-8B79-37D633B846F1}">
                <asvg:svgBlip xmlns:asvg="http://schemas.microsoft.com/office/drawing/2016/SVG/main" r:embed="rId4"/>
              </a:ext>
            </a:extLst>
          </a:blip>
          <a:srcRect/>
          <a:stretch>
            <a:fillRect/>
          </a:stretch>
        </p:blipFill>
        <p:spPr>
          <a:xfrm>
            <a:off x="2360613" y="1951038"/>
            <a:ext cx="719137" cy="719137"/>
          </a:xfrm>
          <a:prstGeom prst="rect">
            <a:avLst/>
          </a:prstGeom>
        </p:spPr>
      </p:pic>
      <p:pic>
        <p:nvPicPr>
          <p:cNvPr id="30" name="Plassholder for bilde 26" descr="Beslutningsdiagram med heldekkende fyll">
            <a:extLst>
              <a:ext uri="{FF2B5EF4-FFF2-40B4-BE49-F238E27FC236}">
                <a16:creationId xmlns:a16="http://schemas.microsoft.com/office/drawing/2014/main" id="{3E9EB797-4C08-7C31-ACE0-8EEB091243C4}"/>
              </a:ext>
            </a:extLst>
          </p:cNvPr>
          <p:cNvPicPr>
            <a:picLocks noGrp="1" noChangeAspect="1"/>
          </p:cNvPicPr>
          <p:nvPr>
            <p:ph type="pic" sz="quarter" idx="23"/>
          </p:nvPr>
        </p:nvPicPr>
        <p:blipFill>
          <a:blip>
            <a:extLst>
              <a:ext uri="{96DAC541-7B7A-43D3-8B79-37D633B846F1}">
                <asvg:svgBlip xmlns:asvg="http://schemas.microsoft.com/office/drawing/2016/SVG/main" r:embed="rId5"/>
              </a:ext>
            </a:extLst>
          </a:blip>
          <a:srcRect t="110" b="110"/>
          <a:stretch>
            <a:fillRect/>
          </a:stretch>
        </p:blipFill>
        <p:spPr>
          <a:xfrm>
            <a:off x="9324975" y="1951038"/>
            <a:ext cx="720725" cy="719137"/>
          </a:xfrm>
        </p:spPr>
      </p:pic>
      <p:pic>
        <p:nvPicPr>
          <p:cNvPr id="34" name="Plassholder for bilde 33" descr="Stolpediagram med heldekkende fyll">
            <a:extLst>
              <a:ext uri="{FF2B5EF4-FFF2-40B4-BE49-F238E27FC236}">
                <a16:creationId xmlns:a16="http://schemas.microsoft.com/office/drawing/2014/main" id="{C0743EBC-FACE-BBC8-1410-AB72F20CF2FD}"/>
              </a:ext>
            </a:extLst>
          </p:cNvPr>
          <p:cNvPicPr>
            <a:picLocks noGrp="1" noChangeAspect="1"/>
          </p:cNvPicPr>
          <p:nvPr>
            <p:ph type="pic" sz="quarter" idx="29"/>
          </p:nvPr>
        </p:nvPicPr>
        <p:blipFill>
          <a:blip>
            <a:extLst>
              <a:ext uri="{96DAC541-7B7A-43D3-8B79-37D633B846F1}">
                <asvg:svgBlip xmlns:asvg="http://schemas.microsoft.com/office/drawing/2016/SVG/main" r:embed="rId6"/>
              </a:ext>
            </a:extLst>
          </a:blip>
          <a:srcRect t="110" b="110"/>
          <a:stretch>
            <a:fillRect/>
          </a:stretch>
        </p:blipFill>
        <p:spPr/>
      </p:pic>
      <p:pic>
        <p:nvPicPr>
          <p:cNvPr id="38" name="Plassholder for bilde 37" descr="Binær med heldekkende fyll">
            <a:extLst>
              <a:ext uri="{FF2B5EF4-FFF2-40B4-BE49-F238E27FC236}">
                <a16:creationId xmlns:a16="http://schemas.microsoft.com/office/drawing/2014/main" id="{A25E8E1D-F03B-BADC-686A-BC04DDC1B9BB}"/>
              </a:ext>
            </a:extLst>
          </p:cNvPr>
          <p:cNvPicPr>
            <a:picLocks noGrp="1" noChangeAspect="1"/>
          </p:cNvPicPr>
          <p:nvPr>
            <p:ph type="pic" sz="quarter" idx="22"/>
          </p:nvPr>
        </p:nvPicPr>
        <p:blipFill>
          <a:blip>
            <a:extLst>
              <a:ext uri="{96DAC541-7B7A-43D3-8B79-37D633B846F1}">
                <asvg:svgBlip xmlns:asvg="http://schemas.microsoft.com/office/drawing/2016/SVG/main" r:embed="rId7"/>
              </a:ext>
            </a:extLst>
          </a:blip>
          <a:srcRect t="110" b="110"/>
          <a:stretch>
            <a:fillRect/>
          </a:stretch>
        </p:blipFill>
        <p:spPr/>
      </p:pic>
    </p:spTree>
    <p:extLst>
      <p:ext uri="{BB962C8B-B14F-4D97-AF65-F5344CB8AC3E}">
        <p14:creationId xmlns:p14="http://schemas.microsoft.com/office/powerpoint/2010/main" val="8428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EA5460-33A6-5033-3CC8-D6169799BD5D}"/>
              </a:ext>
            </a:extLst>
          </p:cNvPr>
          <p:cNvSpPr>
            <a:spLocks noGrp="1"/>
          </p:cNvSpPr>
          <p:nvPr>
            <p:ph type="title"/>
          </p:nvPr>
        </p:nvSpPr>
        <p:spPr>
          <a:xfrm>
            <a:off x="720090" y="593652"/>
            <a:ext cx="10754544" cy="984885"/>
          </a:xfrm>
        </p:spPr>
        <p:txBody>
          <a:bodyPr anchor="t">
            <a:normAutofit/>
          </a:bodyPr>
          <a:lstStyle/>
          <a:p>
            <a:r>
              <a:rPr lang="nb-NO">
                <a:latin typeface="Garamond"/>
              </a:rPr>
              <a:t>Automation &amp; cataloguing assistance: SmartCat </a:t>
            </a:r>
            <a:endParaRPr lang="nb-NO"/>
          </a:p>
        </p:txBody>
      </p:sp>
      <p:sp>
        <p:nvSpPr>
          <p:cNvPr id="3" name="Plassholder for tekst 2">
            <a:extLst>
              <a:ext uri="{FF2B5EF4-FFF2-40B4-BE49-F238E27FC236}">
                <a16:creationId xmlns:a16="http://schemas.microsoft.com/office/drawing/2014/main" id="{7271EAD9-0FC0-615D-2364-175BE4348022}"/>
              </a:ext>
            </a:extLst>
          </p:cNvPr>
          <p:cNvSpPr>
            <a:spLocks noGrp="1"/>
          </p:cNvSpPr>
          <p:nvPr>
            <p:ph idx="1"/>
          </p:nvPr>
        </p:nvSpPr>
        <p:spPr>
          <a:xfrm>
            <a:off x="720091" y="1877661"/>
            <a:ext cx="5058245" cy="3887944"/>
          </a:xfrm>
        </p:spPr>
        <p:txBody>
          <a:bodyPr vert="horz" lIns="0" tIns="0" rIns="0" bIns="0" rtlCol="0" anchor="t">
            <a:normAutofit/>
          </a:bodyPr>
          <a:lstStyle/>
          <a:p>
            <a:r>
              <a:rPr lang="en-US">
                <a:latin typeface="Arial"/>
                <a:cs typeface="Arial"/>
              </a:rPr>
              <a:t>Using machine learning for manual and repetitive tasks.</a:t>
            </a:r>
          </a:p>
          <a:p>
            <a:r>
              <a:rPr lang="en-US">
                <a:latin typeface="Arial"/>
                <a:cs typeface="Arial"/>
              </a:rPr>
              <a:t>Value-adding processes: Automated enrichment from ONIX and publisher data.</a:t>
            </a:r>
          </a:p>
          <a:p>
            <a:r>
              <a:rPr lang="en-US">
                <a:latin typeface="Arial"/>
                <a:cs typeface="Arial"/>
              </a:rPr>
              <a:t>Goal: Catalogue more titles with higher quality in less time.</a:t>
            </a:r>
            <a:endParaRPr lang="nb-NO">
              <a:latin typeface="Arial"/>
              <a:cs typeface="Arial"/>
            </a:endParaRPr>
          </a:p>
        </p:txBody>
      </p:sp>
      <p:pic>
        <p:nvPicPr>
          <p:cNvPr id="11" name="Bilde 10">
            <a:extLst>
              <a:ext uri="{FF2B5EF4-FFF2-40B4-BE49-F238E27FC236}">
                <a16:creationId xmlns:a16="http://schemas.microsoft.com/office/drawing/2014/main" id="{92E30A9C-F127-C63C-972A-D85ABD854872}"/>
              </a:ext>
            </a:extLst>
          </p:cNvPr>
          <p:cNvPicPr>
            <a:picLocks noChangeAspect="1"/>
          </p:cNvPicPr>
          <p:nvPr/>
        </p:nvPicPr>
        <p:blipFill>
          <a:blip r:embed="rId3">
            <a:extLst>
              <a:ext uri="{28A0092B-C50C-407E-A947-70E740481C1C}">
                <a14:useLocalDpi xmlns:a14="http://schemas.microsoft.com/office/drawing/2010/main" val="0"/>
              </a:ext>
            </a:extLst>
          </a:blip>
          <a:srcRect t="23181" r="1" b="25513"/>
          <a:stretch>
            <a:fillRect/>
          </a:stretch>
        </p:blipFill>
        <p:spPr>
          <a:xfrm>
            <a:off x="6312808" y="1010326"/>
            <a:ext cx="5058245" cy="3887944"/>
          </a:xfrm>
          <a:prstGeom prst="rect">
            <a:avLst/>
          </a:prstGeom>
          <a:noFill/>
        </p:spPr>
      </p:pic>
    </p:spTree>
    <p:extLst>
      <p:ext uri="{BB962C8B-B14F-4D97-AF65-F5344CB8AC3E}">
        <p14:creationId xmlns:p14="http://schemas.microsoft.com/office/powerpoint/2010/main" val="2569597472"/>
      </p:ext>
    </p:extLst>
  </p:cSld>
  <p:clrMapOvr>
    <a:masterClrMapping/>
  </p:clrMapOvr>
</p:sld>
</file>

<file path=ppt/theme/theme1.xml><?xml version="1.0" encoding="utf-8"?>
<a:theme xmlns:a="http://schemas.openxmlformats.org/drawingml/2006/main" name="Bokbasen">
  <a:themeElements>
    <a:clrScheme name="Bokbasen">
      <a:dk1>
        <a:srgbClr val="003306"/>
      </a:dk1>
      <a:lt1>
        <a:srgbClr val="F1F1EA"/>
      </a:lt1>
      <a:dk2>
        <a:srgbClr val="003306"/>
      </a:dk2>
      <a:lt2>
        <a:srgbClr val="F1F1EA"/>
      </a:lt2>
      <a:accent1>
        <a:srgbClr val="003306"/>
      </a:accent1>
      <a:accent2>
        <a:srgbClr val="F1FFEE"/>
      </a:accent2>
      <a:accent3>
        <a:srgbClr val="CEC0B2"/>
      </a:accent3>
      <a:accent4>
        <a:srgbClr val="FFEEB1"/>
      </a:accent4>
      <a:accent5>
        <a:srgbClr val="FFD3CB"/>
      </a:accent5>
      <a:accent6>
        <a:srgbClr val="FBFBF9"/>
      </a:accent6>
      <a:hlink>
        <a:srgbClr val="80A6FF"/>
      </a:hlink>
      <a:folHlink>
        <a:srgbClr val="B3CAFB"/>
      </a:folHlink>
    </a:clrScheme>
    <a:fontScheme name="Egendefinert 6">
      <a:majorFont>
        <a:latin typeface="GT Alpina Fine Lt"/>
        <a:ea typeface=""/>
        <a:cs typeface=""/>
      </a:majorFont>
      <a:minorFont>
        <a:latin typeface="ABC Monument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24" id="{5958D7C6-39AA-4EC3-9F00-0D8F03E7404F}" vid="{5B9E1B36-54EC-4C7B-B22C-F5E706CEC2C5}"/>
    </a:ext>
  </a:extLst>
</a:theme>
</file>

<file path=ppt/theme/theme2.xml><?xml version="1.0" encoding="utf-8"?>
<a:theme xmlns:a="http://schemas.openxmlformats.org/drawingml/2006/main" name="1_Bokbasen">
  <a:themeElements>
    <a:clrScheme name="Bokbasen">
      <a:dk1>
        <a:srgbClr val="003306"/>
      </a:dk1>
      <a:lt1>
        <a:srgbClr val="F1F1EA"/>
      </a:lt1>
      <a:dk2>
        <a:srgbClr val="003306"/>
      </a:dk2>
      <a:lt2>
        <a:srgbClr val="F1F1EA"/>
      </a:lt2>
      <a:accent1>
        <a:srgbClr val="003306"/>
      </a:accent1>
      <a:accent2>
        <a:srgbClr val="F1FFEE"/>
      </a:accent2>
      <a:accent3>
        <a:srgbClr val="CEC0B2"/>
      </a:accent3>
      <a:accent4>
        <a:srgbClr val="FFEEB1"/>
      </a:accent4>
      <a:accent5>
        <a:srgbClr val="FFD3CB"/>
      </a:accent5>
      <a:accent6>
        <a:srgbClr val="FBFBF9"/>
      </a:accent6>
      <a:hlink>
        <a:srgbClr val="80A6FF"/>
      </a:hlink>
      <a:folHlink>
        <a:srgbClr val="B3CAFB"/>
      </a:folHlink>
    </a:clrScheme>
    <a:fontScheme name="Egendefinert 6">
      <a:majorFont>
        <a:latin typeface="GT Alpina Fine Lt"/>
        <a:ea typeface=""/>
        <a:cs typeface=""/>
      </a:majorFont>
      <a:minorFont>
        <a:latin typeface="ABC Monument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24" id="{5958D7C6-39AA-4EC3-9F00-0D8F03E7404F}" vid="{2FF2ED87-2068-4957-8565-7ADD032EB7DE}"/>
    </a:ext>
  </a:extLst>
</a:theme>
</file>

<file path=ppt/theme/theme3.xml><?xml version="1.0" encoding="utf-8"?>
<a:theme xmlns:a="http://schemas.openxmlformats.org/drawingml/2006/main" name="2_Bokbasen">
  <a:themeElements>
    <a:clrScheme name="Bokbasen">
      <a:dk1>
        <a:srgbClr val="003306"/>
      </a:dk1>
      <a:lt1>
        <a:srgbClr val="F1F1EA"/>
      </a:lt1>
      <a:dk2>
        <a:srgbClr val="003306"/>
      </a:dk2>
      <a:lt2>
        <a:srgbClr val="F1F1EA"/>
      </a:lt2>
      <a:accent1>
        <a:srgbClr val="003306"/>
      </a:accent1>
      <a:accent2>
        <a:srgbClr val="F1FFEE"/>
      </a:accent2>
      <a:accent3>
        <a:srgbClr val="CEC0B2"/>
      </a:accent3>
      <a:accent4>
        <a:srgbClr val="FFEEB1"/>
      </a:accent4>
      <a:accent5>
        <a:srgbClr val="FFD3CB"/>
      </a:accent5>
      <a:accent6>
        <a:srgbClr val="FBFBF9"/>
      </a:accent6>
      <a:hlink>
        <a:srgbClr val="80A6FF"/>
      </a:hlink>
      <a:folHlink>
        <a:srgbClr val="B3CAFB"/>
      </a:folHlink>
    </a:clrScheme>
    <a:fontScheme name="Egendefinert 6">
      <a:majorFont>
        <a:latin typeface="GT Alpina Fine Lt"/>
        <a:ea typeface=""/>
        <a:cs typeface=""/>
      </a:majorFont>
      <a:minorFont>
        <a:latin typeface="ABC Monument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24" id="{5958D7C6-39AA-4EC3-9F00-0D8F03E7404F}" vid="{EDD53378-ED20-4DE3-BA8B-834028268645}"/>
    </a:ext>
  </a:extLst>
</a:theme>
</file>

<file path=ppt/theme/theme4.xml><?xml version="1.0" encoding="utf-8"?>
<a:theme xmlns:a="http://schemas.openxmlformats.org/drawingml/2006/main" name="3_Bokbasen">
  <a:themeElements>
    <a:clrScheme name="Bokbasen">
      <a:dk1>
        <a:srgbClr val="003306"/>
      </a:dk1>
      <a:lt1>
        <a:srgbClr val="F1F1EA"/>
      </a:lt1>
      <a:dk2>
        <a:srgbClr val="003306"/>
      </a:dk2>
      <a:lt2>
        <a:srgbClr val="F1F1EA"/>
      </a:lt2>
      <a:accent1>
        <a:srgbClr val="003306"/>
      </a:accent1>
      <a:accent2>
        <a:srgbClr val="F1FFEE"/>
      </a:accent2>
      <a:accent3>
        <a:srgbClr val="CEC0B2"/>
      </a:accent3>
      <a:accent4>
        <a:srgbClr val="FFEEB1"/>
      </a:accent4>
      <a:accent5>
        <a:srgbClr val="FFD3CB"/>
      </a:accent5>
      <a:accent6>
        <a:srgbClr val="FBFBF9"/>
      </a:accent6>
      <a:hlink>
        <a:srgbClr val="80A6FF"/>
      </a:hlink>
      <a:folHlink>
        <a:srgbClr val="B3CAFB"/>
      </a:folHlink>
    </a:clrScheme>
    <a:fontScheme name="Egendefinert 6">
      <a:majorFont>
        <a:latin typeface="GT Alpina Fine Lt"/>
        <a:ea typeface=""/>
        <a:cs typeface=""/>
      </a:majorFont>
      <a:minorFont>
        <a:latin typeface="ABC Monument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24" id="{5958D7C6-39AA-4EC3-9F00-0D8F03E7404F}" vid="{79D72B4B-77AA-4AFA-8DA1-0CF5DC4BFCF5}"/>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b20e25-e004-44eb-b005-1d7cfc41ea21">
      <Terms xmlns="http://schemas.microsoft.com/office/infopath/2007/PartnerControls"/>
    </lcf76f155ced4ddcb4097134ff3c332f>
    <TaxCatchAll xmlns="8b6821ba-c362-4d89-8d42-ee2b11c109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848B1144F59744A7744AA3F80D6894" ma:contentTypeVersion="13" ma:contentTypeDescription="Opprett et nytt dokument." ma:contentTypeScope="" ma:versionID="735df14ad3078446ee09f3af142eebc7">
  <xsd:schema xmlns:xsd="http://www.w3.org/2001/XMLSchema" xmlns:xs="http://www.w3.org/2001/XMLSchema" xmlns:p="http://schemas.microsoft.com/office/2006/metadata/properties" xmlns:ns2="adb20e25-e004-44eb-b005-1d7cfc41ea21" xmlns:ns3="8b6821ba-c362-4d89-8d42-ee2b11c10985" targetNamespace="http://schemas.microsoft.com/office/2006/metadata/properties" ma:root="true" ma:fieldsID="dc2907247ea1cd28eb4f214e57e750c8" ns2:_="" ns3:_="">
    <xsd:import namespace="adb20e25-e004-44eb-b005-1d7cfc41ea21"/>
    <xsd:import namespace="8b6821ba-c362-4d89-8d42-ee2b11c109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20e25-e004-44eb-b005-1d7cfc41e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2f557fe4-3367-4dda-b3e9-1c1c079b67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821ba-c362-4d89-8d42-ee2b11c1098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88d9f0d7-58c0-4b17-9d2c-99efe2baa83f}" ma:internalName="TaxCatchAll" ma:showField="CatchAllData" ma:web="8b6821ba-c362-4d89-8d42-ee2b11c109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2A38A-3BCC-4437-A30F-F002F5B6284C}">
  <ds:schemaRefs>
    <ds:schemaRef ds:uri="http://purl.org/dc/terms/"/>
    <ds:schemaRef ds:uri="http://purl.org/dc/elements/1.1/"/>
    <ds:schemaRef ds:uri="http://schemas.openxmlformats.org/package/2006/metadata/core-properties"/>
    <ds:schemaRef ds:uri="http://schemas.microsoft.com/office/2006/documentManagement/types"/>
    <ds:schemaRef ds:uri="adb20e25-e004-44eb-b005-1d7cfc41ea21"/>
    <ds:schemaRef ds:uri="http://purl.org/dc/dcmitype/"/>
    <ds:schemaRef ds:uri="http://www.w3.org/XML/1998/namespace"/>
    <ds:schemaRef ds:uri="http://schemas.microsoft.com/office/infopath/2007/PartnerControls"/>
    <ds:schemaRef ds:uri="8b6821ba-c362-4d89-8d42-ee2b11c10985"/>
    <ds:schemaRef ds:uri="http://schemas.microsoft.com/office/2006/metadata/properties"/>
  </ds:schemaRefs>
</ds:datastoreItem>
</file>

<file path=customXml/itemProps2.xml><?xml version="1.0" encoding="utf-8"?>
<ds:datastoreItem xmlns:ds="http://schemas.openxmlformats.org/officeDocument/2006/customXml" ds:itemID="{E88FAFFE-9258-4382-AB64-8BF23CA2FDF9}">
  <ds:schemaRefs>
    <ds:schemaRef ds:uri="http://schemas.microsoft.com/sharepoint/v3/contenttype/forms"/>
  </ds:schemaRefs>
</ds:datastoreItem>
</file>

<file path=customXml/itemProps3.xml><?xml version="1.0" encoding="utf-8"?>
<ds:datastoreItem xmlns:ds="http://schemas.openxmlformats.org/officeDocument/2006/customXml" ds:itemID="{263BD9DF-B015-429B-A99C-00BF7BDAABA0}">
  <ds:schemaRefs>
    <ds:schemaRef ds:uri="8b6821ba-c362-4d89-8d42-ee2b11c10985"/>
    <ds:schemaRef ds:uri="adb20e25-e004-44eb-b005-1d7cfc41ea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Presentasjon2024</Template>
  <TotalTime>7214</TotalTime>
  <Words>1571</Words>
  <Application>Microsoft Office PowerPoint</Application>
  <PresentationFormat>Widescreen</PresentationFormat>
  <Paragraphs>203</Paragraphs>
  <Slides>20</Slides>
  <Notes>9</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20</vt:i4>
      </vt:variant>
    </vt:vector>
  </HeadingPairs>
  <TitlesOfParts>
    <vt:vector size="29" baseType="lpstr">
      <vt:lpstr>Aptos</vt:lpstr>
      <vt:lpstr>Arial</vt:lpstr>
      <vt:lpstr>Arial,Sans-Serif</vt:lpstr>
      <vt:lpstr>Garamond</vt:lpstr>
      <vt:lpstr>GT Alpina Fine Lt</vt:lpstr>
      <vt:lpstr>Bokbasen</vt:lpstr>
      <vt:lpstr>1_Bokbasen</vt:lpstr>
      <vt:lpstr>2_Bokbasen</vt:lpstr>
      <vt:lpstr>3_Bokbasen</vt:lpstr>
      <vt:lpstr>Entity-based cataloguing with LRM and RDA</vt:lpstr>
      <vt:lpstr>Bokbasen: The hub of Norwegian metadata</vt:lpstr>
      <vt:lpstr>Central provider of digital and metadata services</vt:lpstr>
      <vt:lpstr>PowerPoint-presentasjon</vt:lpstr>
      <vt:lpstr>Entity-based cataloguing</vt:lpstr>
      <vt:lpstr>Why entity-based cataloguing?</vt:lpstr>
      <vt:lpstr>Implementing LRM and RDA</vt:lpstr>
      <vt:lpstr>Standards</vt:lpstr>
      <vt:lpstr>Automation &amp; cataloguing assistance: SmartCat </vt:lpstr>
      <vt:lpstr>Automation and mapping  </vt:lpstr>
      <vt:lpstr>Librarians being consistent</vt:lpstr>
      <vt:lpstr>Librarians being consistent</vt:lpstr>
      <vt:lpstr>Thank you!</vt:lpstr>
      <vt:lpstr>Meta</vt:lpstr>
      <vt:lpstr>Ebba: Work, expression, manifestation</vt:lpstr>
      <vt:lpstr>Ebba: Agent registry</vt:lpstr>
      <vt:lpstr>Preferred name of agent</vt:lpstr>
      <vt:lpstr>Work with different authors</vt:lpstr>
      <vt:lpstr>Work with different authors</vt:lpstr>
      <vt:lpstr>OmniCat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Fride Fosseng</dc:creator>
  <cp:lastModifiedBy>Fride Fosseng</cp:lastModifiedBy>
  <cp:revision>156</cp:revision>
  <dcterms:created xsi:type="dcterms:W3CDTF">2026-04-17T11:01:35Z</dcterms:created>
  <dcterms:modified xsi:type="dcterms:W3CDTF">2026-05-15T12:17:17Z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0x01010014848B1144F59744A7744AA3F80D6894</vt:lpwstr>
  </property>
  <property fmtid="{D5CDD505-2E9C-101B-9397-08002B2CF9AE}" pid="3" name="MediaServiceImageTags">
    <vt:lpwstr/>
  </property>
</Properties>
</file>