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6"/>
  </p:notesMasterIdLst>
  <p:sldIdLst>
    <p:sldId id="258" r:id="rId2"/>
    <p:sldId id="776" r:id="rId3"/>
    <p:sldId id="328" r:id="rId4"/>
    <p:sldId id="326" r:id="rId5"/>
    <p:sldId id="329" r:id="rId6"/>
    <p:sldId id="342" r:id="rId7"/>
    <p:sldId id="330" r:id="rId8"/>
    <p:sldId id="777" r:id="rId9"/>
    <p:sldId id="309" r:id="rId10"/>
    <p:sldId id="310" r:id="rId11"/>
    <p:sldId id="311" r:id="rId12"/>
    <p:sldId id="312" r:id="rId13"/>
    <p:sldId id="314" r:id="rId14"/>
    <p:sldId id="331" r:id="rId15"/>
    <p:sldId id="778" r:id="rId16"/>
    <p:sldId id="333" r:id="rId17"/>
    <p:sldId id="318" r:id="rId18"/>
    <p:sldId id="334" r:id="rId19"/>
    <p:sldId id="335" r:id="rId20"/>
    <p:sldId id="779" r:id="rId21"/>
    <p:sldId id="336" r:id="rId22"/>
    <p:sldId id="337" r:id="rId23"/>
    <p:sldId id="338" r:id="rId24"/>
    <p:sldId id="339"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6B26B"/>
    <a:srgbClr val="8E7CC3"/>
    <a:srgbClr val="FCE5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9226" autoAdjust="0"/>
  </p:normalViewPr>
  <p:slideViewPr>
    <p:cSldViewPr snapToGrid="0">
      <p:cViewPr varScale="1">
        <p:scale>
          <a:sx n="55" d="100"/>
          <a:sy n="55" d="100"/>
        </p:scale>
        <p:origin x="102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9B0B71-6277-4FA5-97BF-5F63D7B58536}" type="datetimeFigureOut">
              <a:rPr lang="en-US" smtClean="0"/>
              <a:t>6/26/2026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0751CD-C621-4F44-BF9E-E97C3AB3C439}" type="slidenum">
              <a:rPr lang="en-US" smtClean="0"/>
              <a:t>‹#›</a:t>
            </a:fld>
            <a:endParaRPr lang="en-US"/>
          </a:p>
        </p:txBody>
      </p:sp>
    </p:spTree>
    <p:extLst>
      <p:ext uri="{BB962C8B-B14F-4D97-AF65-F5344CB8AC3E}">
        <p14:creationId xmlns:p14="http://schemas.microsoft.com/office/powerpoint/2010/main" val="1568633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Good morning.  I’m Trina Soderquist, and I’m a cataloging policy specialist in the Policy, Training, and Cooperative Programs division at the Library of Congress.  Today I’m speaking in my capacity as a member of the North American RDA Committee and as a new member of the PCC SCT RDA Training Task Group on Monographs.</a:t>
            </a:r>
          </a:p>
        </p:txBody>
      </p:sp>
      <p:sp>
        <p:nvSpPr>
          <p:cNvPr id="4" name="Slide Number Placeholder 3"/>
          <p:cNvSpPr>
            <a:spLocks noGrp="1"/>
          </p:cNvSpPr>
          <p:nvPr>
            <p:ph type="sldNum" sz="quarter" idx="5"/>
          </p:nvPr>
        </p:nvSpPr>
        <p:spPr/>
        <p:txBody>
          <a:bodyPr/>
          <a:lstStyle/>
          <a:p>
            <a:fld id="{860751CD-C621-4F44-BF9E-E97C3AB3C439}" type="slidenum">
              <a:rPr lang="en-US" smtClean="0"/>
              <a:t>1</a:t>
            </a:fld>
            <a:endParaRPr lang="en-US"/>
          </a:p>
        </p:txBody>
      </p:sp>
    </p:spTree>
    <p:extLst>
      <p:ext uri="{BB962C8B-B14F-4D97-AF65-F5344CB8AC3E}">
        <p14:creationId xmlns:p14="http://schemas.microsoft.com/office/powerpoint/2010/main" val="39799835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a:extLst>
            <a:ext uri="{FF2B5EF4-FFF2-40B4-BE49-F238E27FC236}">
              <a16:creationId xmlns:a16="http://schemas.microsoft.com/office/drawing/2014/main" id="{ED00F208-E877-CE53-15F6-0579BB6EEBDA}"/>
            </a:ext>
          </a:extLst>
        </p:cNvPr>
        <p:cNvGrpSpPr/>
        <p:nvPr/>
      </p:nvGrpSpPr>
      <p:grpSpPr>
        <a:xfrm>
          <a:off x="0" y="0"/>
          <a:ext cx="0" cy="0"/>
          <a:chOff x="0" y="0"/>
          <a:chExt cx="0" cy="0"/>
        </a:xfrm>
      </p:grpSpPr>
      <p:sp>
        <p:nvSpPr>
          <p:cNvPr id="279" name="Google Shape;279;p22:notes">
            <a:extLst>
              <a:ext uri="{FF2B5EF4-FFF2-40B4-BE49-F238E27FC236}">
                <a16:creationId xmlns:a16="http://schemas.microsoft.com/office/drawing/2014/main" id="{F11C198C-2690-FC6B-F881-10076113EB2D}"/>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0" name="Google Shape;280;p22:notes">
            <a:extLst>
              <a:ext uri="{FF2B5EF4-FFF2-40B4-BE49-F238E27FC236}">
                <a16:creationId xmlns:a16="http://schemas.microsoft.com/office/drawing/2014/main" id="{9A78F8AD-4263-19EE-1401-D27909FF4A91}"/>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dirty="0"/>
              <a:t>Let’s scroll down the page to the section titled: Two or more identifiers for a manifestation.  </a:t>
            </a:r>
          </a:p>
          <a:p>
            <a:pPr marL="0" marR="0" lvl="0" indent="0" algn="l" rtl="0">
              <a:lnSpc>
                <a:spcPct val="100000"/>
              </a:lnSpc>
              <a:spcBef>
                <a:spcPts val="0"/>
              </a:spcBef>
              <a:spcAft>
                <a:spcPts val="0"/>
              </a:spcAft>
              <a:buClr>
                <a:schemeClr val="dk1"/>
              </a:buClr>
              <a:buSzPts val="1200"/>
              <a:buFont typeface="Calibri"/>
              <a:buNone/>
            </a:pPr>
            <a:endParaRPr lang="en-US" dirty="0"/>
          </a:p>
          <a:p>
            <a:pPr marL="0" marR="0" lvl="0" indent="0" algn="l" rtl="0">
              <a:lnSpc>
                <a:spcPct val="100000"/>
              </a:lnSpc>
              <a:spcBef>
                <a:spcPts val="0"/>
              </a:spcBef>
              <a:spcAft>
                <a:spcPts val="0"/>
              </a:spcAft>
              <a:buClr>
                <a:schemeClr val="dk1"/>
              </a:buClr>
              <a:buSzPts val="1200"/>
              <a:buFont typeface="Calibri"/>
              <a:buNone/>
            </a:pPr>
            <a:r>
              <a:rPr lang="en-US" dirty="0"/>
              <a:t>The surrogates provided include multiple ISBNs.  Our resource meets the first condition because it has two or more identifiers of the same type.  Therefore, we should apply the condition option to record a brief qualification after the identifier if we consider it important for identification.  </a:t>
            </a:r>
          </a:p>
          <a:p>
            <a:pPr marL="0" marR="0" lvl="0" indent="0" algn="l" rtl="0">
              <a:lnSpc>
                <a:spcPct val="100000"/>
              </a:lnSpc>
              <a:spcBef>
                <a:spcPts val="0"/>
              </a:spcBef>
              <a:spcAft>
                <a:spcPts val="0"/>
              </a:spcAft>
              <a:buClr>
                <a:schemeClr val="dk1"/>
              </a:buClr>
              <a:buSzPts val="1200"/>
              <a:buFont typeface="Calibri"/>
              <a:buNone/>
            </a:pPr>
            <a:endParaRPr lang="en-US" dirty="0"/>
          </a:p>
          <a:p>
            <a:pPr marL="0" marR="0" lvl="0" indent="0" algn="l" rtl="0">
              <a:lnSpc>
                <a:spcPct val="100000"/>
              </a:lnSpc>
              <a:spcBef>
                <a:spcPts val="0"/>
              </a:spcBef>
              <a:spcAft>
                <a:spcPts val="0"/>
              </a:spcAft>
              <a:buClr>
                <a:schemeClr val="dk1"/>
              </a:buClr>
              <a:buSzPts val="1200"/>
              <a:buFont typeface="Calibri"/>
              <a:buNone/>
            </a:pPr>
            <a:r>
              <a:rPr lang="en-US" dirty="0"/>
              <a:t>The accompanying policy statement instructs us to first record the ISBN that is applicable to the resource, followed by the other ISBNs in the order they are presented.</a:t>
            </a:r>
          </a:p>
          <a:p>
            <a:pPr marL="0" marR="0" lvl="0" indent="0" algn="l" rtl="0">
              <a:lnSpc>
                <a:spcPct val="100000"/>
              </a:lnSpc>
              <a:spcBef>
                <a:spcPts val="0"/>
              </a:spcBef>
              <a:spcAft>
                <a:spcPts val="0"/>
              </a:spcAft>
              <a:buClr>
                <a:schemeClr val="dk1"/>
              </a:buClr>
              <a:buSzPts val="1200"/>
              <a:buFont typeface="Calibri"/>
              <a:buNone/>
            </a:pPr>
            <a:endParaRPr lang="en-US" dirty="0"/>
          </a:p>
          <a:p>
            <a:pPr marL="0" marR="0" lvl="0" indent="0" algn="l" rtl="0">
              <a:lnSpc>
                <a:spcPct val="100000"/>
              </a:lnSpc>
              <a:spcBef>
                <a:spcPts val="0"/>
              </a:spcBef>
              <a:spcAft>
                <a:spcPts val="0"/>
              </a:spcAft>
              <a:buClr>
                <a:schemeClr val="dk1"/>
              </a:buClr>
              <a:buSzPts val="1200"/>
              <a:buFont typeface="Calibri"/>
              <a:buNone/>
            </a:pPr>
            <a:endParaRPr lang="en-US" dirty="0"/>
          </a:p>
          <a:p>
            <a:pPr marL="0" marR="0" lvl="0" indent="0" algn="l" rtl="0">
              <a:lnSpc>
                <a:spcPct val="100000"/>
              </a:lnSpc>
              <a:spcBef>
                <a:spcPts val="0"/>
              </a:spcBef>
              <a:spcAft>
                <a:spcPts val="0"/>
              </a:spcAft>
              <a:buClr>
                <a:schemeClr val="dk1"/>
              </a:buClr>
              <a:buSzPts val="1200"/>
              <a:buFont typeface="Calibri"/>
              <a:buNone/>
            </a:pPr>
            <a:endParaRPr lang="en-US" dirty="0"/>
          </a:p>
          <a:p>
            <a:pPr marL="0" marR="0" lvl="0" indent="0" algn="l" rtl="0">
              <a:lnSpc>
                <a:spcPct val="100000"/>
              </a:lnSpc>
              <a:spcBef>
                <a:spcPts val="0"/>
              </a:spcBef>
              <a:spcAft>
                <a:spcPts val="0"/>
              </a:spcAft>
              <a:buClr>
                <a:schemeClr val="dk1"/>
              </a:buClr>
              <a:buSzPts val="1200"/>
              <a:buFont typeface="Calibri"/>
              <a:buNone/>
            </a:pPr>
            <a:endParaRPr lang="en-US" dirty="0"/>
          </a:p>
          <a:p>
            <a:pPr marL="0" marR="0" lvl="0" indent="0" algn="l" rtl="0">
              <a:lnSpc>
                <a:spcPct val="100000"/>
              </a:lnSpc>
              <a:spcBef>
                <a:spcPts val="0"/>
              </a:spcBef>
              <a:spcAft>
                <a:spcPts val="0"/>
              </a:spcAft>
              <a:buClr>
                <a:schemeClr val="dk1"/>
              </a:buClr>
              <a:buSzPts val="1200"/>
              <a:buFont typeface="Calibri"/>
              <a:buNone/>
            </a:pPr>
            <a:r>
              <a:rPr lang="en-US" dirty="0"/>
              <a:t> </a:t>
            </a:r>
          </a:p>
        </p:txBody>
      </p:sp>
      <p:sp>
        <p:nvSpPr>
          <p:cNvPr id="281" name="Google Shape;281;p22:notes">
            <a:extLst>
              <a:ext uri="{FF2B5EF4-FFF2-40B4-BE49-F238E27FC236}">
                <a16:creationId xmlns:a16="http://schemas.microsoft.com/office/drawing/2014/main" id="{09504E1E-6216-EBBB-08FA-34F3EC4E8300}"/>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CA"/>
              <a:t>12</a:t>
            </a:fld>
            <a:endParaRPr/>
          </a:p>
        </p:txBody>
      </p:sp>
    </p:spTree>
    <p:extLst>
      <p:ext uri="{BB962C8B-B14F-4D97-AF65-F5344CB8AC3E}">
        <p14:creationId xmlns:p14="http://schemas.microsoft.com/office/powerpoint/2010/main" val="20830725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a:extLst>
            <a:ext uri="{FF2B5EF4-FFF2-40B4-BE49-F238E27FC236}">
              <a16:creationId xmlns:a16="http://schemas.microsoft.com/office/drawing/2014/main" id="{82B488C7-825E-4234-DB2A-915919AA2FB6}"/>
            </a:ext>
          </a:extLst>
        </p:cNvPr>
        <p:cNvGrpSpPr/>
        <p:nvPr/>
      </p:nvGrpSpPr>
      <p:grpSpPr>
        <a:xfrm>
          <a:off x="0" y="0"/>
          <a:ext cx="0" cy="0"/>
          <a:chOff x="0" y="0"/>
          <a:chExt cx="0" cy="0"/>
        </a:xfrm>
      </p:grpSpPr>
      <p:sp>
        <p:nvSpPr>
          <p:cNvPr id="279" name="Google Shape;279;p22:notes">
            <a:extLst>
              <a:ext uri="{FF2B5EF4-FFF2-40B4-BE49-F238E27FC236}">
                <a16:creationId xmlns:a16="http://schemas.microsoft.com/office/drawing/2014/main" id="{408E168D-9C86-6CE1-39B3-4301F0CFEA50}"/>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0" name="Google Shape;280;p22:notes">
            <a:extLst>
              <a:ext uri="{FF2B5EF4-FFF2-40B4-BE49-F238E27FC236}">
                <a16:creationId xmlns:a16="http://schemas.microsoft.com/office/drawing/2014/main" id="{B3AA9BA3-7136-E3F6-A689-52C504029621}"/>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dirty="0"/>
              <a:t>Scrolling farther down the element page, we see a final condition that applies to our resource: An identifier is known to be incorrectly represented in a manifestation.</a:t>
            </a:r>
          </a:p>
          <a:p>
            <a:pPr marL="0" marR="0" lvl="0" indent="0" algn="l" rtl="0">
              <a:lnSpc>
                <a:spcPct val="100000"/>
              </a:lnSpc>
              <a:spcBef>
                <a:spcPts val="0"/>
              </a:spcBef>
              <a:spcAft>
                <a:spcPts val="0"/>
              </a:spcAft>
              <a:buClr>
                <a:schemeClr val="dk1"/>
              </a:buClr>
              <a:buSzPts val="1200"/>
              <a:buFont typeface="Calibri"/>
              <a:buNone/>
            </a:pPr>
            <a:endParaRPr lang="en-US" dirty="0"/>
          </a:p>
          <a:p>
            <a:pPr marL="0" marR="0" lvl="0" indent="0" algn="l" rtl="0">
              <a:lnSpc>
                <a:spcPct val="100000"/>
              </a:lnSpc>
              <a:spcBef>
                <a:spcPts val="0"/>
              </a:spcBef>
              <a:spcAft>
                <a:spcPts val="0"/>
              </a:spcAft>
              <a:buClr>
                <a:schemeClr val="dk1"/>
              </a:buClr>
              <a:buSzPts val="1200"/>
              <a:buFont typeface="Calibri"/>
              <a:buNone/>
            </a:pPr>
            <a:r>
              <a:rPr lang="en-US" dirty="0"/>
              <a:t>The resource in hand is a paperback book, but the cataloging-in-publication data on the title page verso includes ISBNs for two </a:t>
            </a:r>
            <a:r>
              <a:rPr lang="en-US" dirty="0" err="1"/>
              <a:t>ebooks</a:t>
            </a:r>
            <a:r>
              <a:rPr lang="en-US" dirty="0"/>
              <a:t>: the pdf and the </a:t>
            </a:r>
            <a:r>
              <a:rPr lang="en-US" dirty="0" err="1"/>
              <a:t>epub</a:t>
            </a:r>
            <a:r>
              <a:rPr lang="en-US" dirty="0"/>
              <a:t> versions.  We can record these and indicate that the identifier is incorrect using MARC subfield $z.  </a:t>
            </a:r>
          </a:p>
        </p:txBody>
      </p:sp>
      <p:sp>
        <p:nvSpPr>
          <p:cNvPr id="281" name="Google Shape;281;p22:notes">
            <a:extLst>
              <a:ext uri="{FF2B5EF4-FFF2-40B4-BE49-F238E27FC236}">
                <a16:creationId xmlns:a16="http://schemas.microsoft.com/office/drawing/2014/main" id="{0298E07A-9D39-7844-DE00-8DE6703A719A}"/>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CA"/>
              <a:t>13</a:t>
            </a:fld>
            <a:endParaRPr/>
          </a:p>
        </p:txBody>
      </p:sp>
    </p:spTree>
    <p:extLst>
      <p:ext uri="{BB962C8B-B14F-4D97-AF65-F5344CB8AC3E}">
        <p14:creationId xmlns:p14="http://schemas.microsoft.com/office/powerpoint/2010/main" val="10877294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a:extLst>
            <a:ext uri="{FF2B5EF4-FFF2-40B4-BE49-F238E27FC236}">
              <a16:creationId xmlns:a16="http://schemas.microsoft.com/office/drawing/2014/main" id="{D1791255-1CDA-07E9-2212-1BE0D4FCD7D8}"/>
            </a:ext>
          </a:extLst>
        </p:cNvPr>
        <p:cNvGrpSpPr/>
        <p:nvPr/>
      </p:nvGrpSpPr>
      <p:grpSpPr>
        <a:xfrm>
          <a:off x="0" y="0"/>
          <a:ext cx="0" cy="0"/>
          <a:chOff x="0" y="0"/>
          <a:chExt cx="0" cy="0"/>
        </a:xfrm>
      </p:grpSpPr>
      <p:sp>
        <p:nvSpPr>
          <p:cNvPr id="279" name="Google Shape;279;p22:notes">
            <a:extLst>
              <a:ext uri="{FF2B5EF4-FFF2-40B4-BE49-F238E27FC236}">
                <a16:creationId xmlns:a16="http://schemas.microsoft.com/office/drawing/2014/main" id="{D588EB0F-6176-F144-669E-EC0AE7822D4C}"/>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0" name="Google Shape;280;p22:notes">
            <a:extLst>
              <a:ext uri="{FF2B5EF4-FFF2-40B4-BE49-F238E27FC236}">
                <a16:creationId xmlns:a16="http://schemas.microsoft.com/office/drawing/2014/main" id="{E7916B9C-CBEF-7EF2-DF49-C50E66C2B3F1}"/>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dirty="0"/>
              <a:t>Record all three ISBNs, including qualifiers in parentheses if you are following ISBD consolidated, in your RDA record template and MARC record </a:t>
            </a:r>
            <a:r>
              <a:rPr lang="en-US" dirty="0" err="1"/>
              <a:t>workform</a:t>
            </a:r>
            <a:r>
              <a:rPr lang="en-US" dirty="0"/>
              <a:t>.</a:t>
            </a:r>
          </a:p>
          <a:p>
            <a:pPr marL="0" marR="0" lvl="0" indent="0" algn="l" rtl="0">
              <a:lnSpc>
                <a:spcPct val="100000"/>
              </a:lnSpc>
              <a:spcBef>
                <a:spcPts val="0"/>
              </a:spcBef>
              <a:spcAft>
                <a:spcPts val="0"/>
              </a:spcAft>
              <a:buClr>
                <a:schemeClr val="dk1"/>
              </a:buClr>
              <a:buSzPts val="1200"/>
              <a:buFont typeface="Calibri"/>
              <a:buNone/>
            </a:pPr>
            <a:endParaRPr lang="en-US" dirty="0"/>
          </a:p>
          <a:p>
            <a:pPr marL="0" marR="0" lvl="0" indent="0" algn="l" rtl="0">
              <a:lnSpc>
                <a:spcPct val="100000"/>
              </a:lnSpc>
              <a:spcBef>
                <a:spcPts val="0"/>
              </a:spcBef>
              <a:spcAft>
                <a:spcPts val="0"/>
              </a:spcAft>
              <a:buClr>
                <a:schemeClr val="dk1"/>
              </a:buClr>
              <a:buSzPts val="1200"/>
              <a:buFont typeface="Calibri"/>
              <a:buNone/>
            </a:pPr>
            <a:r>
              <a:rPr lang="en-US" dirty="0"/>
              <a:t>9781459827042 (softcover)</a:t>
            </a:r>
          </a:p>
          <a:p>
            <a:pPr marL="0" marR="0" lvl="0" indent="0" algn="l" rtl="0">
              <a:lnSpc>
                <a:spcPct val="100000"/>
              </a:lnSpc>
              <a:spcBef>
                <a:spcPts val="0"/>
              </a:spcBef>
              <a:spcAft>
                <a:spcPts val="0"/>
              </a:spcAft>
              <a:buClr>
                <a:schemeClr val="dk1"/>
              </a:buClr>
              <a:buSzPts val="1200"/>
              <a:buFont typeface="Calibri"/>
              <a:buNone/>
            </a:pPr>
            <a:r>
              <a:rPr lang="en-US" dirty="0"/>
              <a:t>9781459827059 (PDF)</a:t>
            </a:r>
          </a:p>
          <a:p>
            <a:pPr marL="0" marR="0" lvl="0" indent="0" algn="l" rtl="0">
              <a:lnSpc>
                <a:spcPct val="100000"/>
              </a:lnSpc>
              <a:spcBef>
                <a:spcPts val="0"/>
              </a:spcBef>
              <a:spcAft>
                <a:spcPts val="0"/>
              </a:spcAft>
              <a:buClr>
                <a:schemeClr val="dk1"/>
              </a:buClr>
              <a:buSzPts val="1200"/>
              <a:buFont typeface="Calibri"/>
              <a:buNone/>
            </a:pPr>
            <a:r>
              <a:rPr lang="en-US" dirty="0"/>
              <a:t>9781459827066 (EPUB)</a:t>
            </a:r>
          </a:p>
        </p:txBody>
      </p:sp>
      <p:sp>
        <p:nvSpPr>
          <p:cNvPr id="281" name="Google Shape;281;p22:notes">
            <a:extLst>
              <a:ext uri="{FF2B5EF4-FFF2-40B4-BE49-F238E27FC236}">
                <a16:creationId xmlns:a16="http://schemas.microsoft.com/office/drawing/2014/main" id="{3A1C21ED-4028-DE7F-E060-4A8BDDD24439}"/>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CA"/>
              <a:t>14</a:t>
            </a:fld>
            <a:endParaRPr/>
          </a:p>
        </p:txBody>
      </p:sp>
    </p:spTree>
    <p:extLst>
      <p:ext uri="{BB962C8B-B14F-4D97-AF65-F5344CB8AC3E}">
        <p14:creationId xmlns:p14="http://schemas.microsoft.com/office/powerpoint/2010/main" val="27567167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a:extLst>
            <a:ext uri="{FF2B5EF4-FFF2-40B4-BE49-F238E27FC236}">
              <a16:creationId xmlns:a16="http://schemas.microsoft.com/office/drawing/2014/main" id="{9F37BEA6-A20B-2255-E0A2-061F30A1AA42}"/>
            </a:ext>
          </a:extLst>
        </p:cNvPr>
        <p:cNvGrpSpPr/>
        <p:nvPr/>
      </p:nvGrpSpPr>
      <p:grpSpPr>
        <a:xfrm>
          <a:off x="0" y="0"/>
          <a:ext cx="0" cy="0"/>
          <a:chOff x="0" y="0"/>
          <a:chExt cx="0" cy="0"/>
        </a:xfrm>
      </p:grpSpPr>
      <p:sp>
        <p:nvSpPr>
          <p:cNvPr id="279" name="Google Shape;279;p22:notes">
            <a:extLst>
              <a:ext uri="{FF2B5EF4-FFF2-40B4-BE49-F238E27FC236}">
                <a16:creationId xmlns:a16="http://schemas.microsoft.com/office/drawing/2014/main" id="{6AEE4144-0FFC-B411-13C2-334D7E918265}"/>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0" name="Google Shape;280;p22:notes">
            <a:extLst>
              <a:ext uri="{FF2B5EF4-FFF2-40B4-BE49-F238E27FC236}">
                <a16:creationId xmlns:a16="http://schemas.microsoft.com/office/drawing/2014/main" id="{149AE1D6-0D55-70D3-8215-EDE62E027CA3}"/>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dirty="0"/>
              <a:t>Now let’s return to the element place of publication, which we’ve already recorded as an unstructured description in MARC field 264.  Place of publication can also be recorded as an identifier in bytes 15-17 of MARC field 008.  This information can be found both in your record template and in the Beta BSR.</a:t>
            </a:r>
          </a:p>
          <a:p>
            <a:pPr marL="0" marR="0" lvl="0" indent="0" algn="l" rtl="0">
              <a:lnSpc>
                <a:spcPct val="100000"/>
              </a:lnSpc>
              <a:spcBef>
                <a:spcPts val="0"/>
              </a:spcBef>
              <a:spcAft>
                <a:spcPts val="0"/>
              </a:spcAft>
              <a:buClr>
                <a:schemeClr val="dk1"/>
              </a:buClr>
              <a:buSzPts val="1200"/>
              <a:buFont typeface="Calibri"/>
              <a:buNone/>
            </a:pPr>
            <a:endParaRPr lang="en-US" b="0" dirty="0"/>
          </a:p>
        </p:txBody>
      </p:sp>
      <p:sp>
        <p:nvSpPr>
          <p:cNvPr id="281" name="Google Shape;281;p22:notes">
            <a:extLst>
              <a:ext uri="{FF2B5EF4-FFF2-40B4-BE49-F238E27FC236}">
                <a16:creationId xmlns:a16="http://schemas.microsoft.com/office/drawing/2014/main" id="{F7731FE4-BC27-4C3C-1B98-10E07179FCF3}"/>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CA"/>
              <a:t>16</a:t>
            </a:fld>
            <a:endParaRPr/>
          </a:p>
        </p:txBody>
      </p:sp>
    </p:spTree>
    <p:extLst>
      <p:ext uri="{BB962C8B-B14F-4D97-AF65-F5344CB8AC3E}">
        <p14:creationId xmlns:p14="http://schemas.microsoft.com/office/powerpoint/2010/main" val="17849468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a:extLst>
            <a:ext uri="{FF2B5EF4-FFF2-40B4-BE49-F238E27FC236}">
              <a16:creationId xmlns:a16="http://schemas.microsoft.com/office/drawing/2014/main" id="{43D1B2C9-EAEC-18DB-3D7B-253E3B4DD2E9}"/>
            </a:ext>
          </a:extLst>
        </p:cNvPr>
        <p:cNvGrpSpPr/>
        <p:nvPr/>
      </p:nvGrpSpPr>
      <p:grpSpPr>
        <a:xfrm>
          <a:off x="0" y="0"/>
          <a:ext cx="0" cy="0"/>
          <a:chOff x="0" y="0"/>
          <a:chExt cx="0" cy="0"/>
        </a:xfrm>
      </p:grpSpPr>
      <p:sp>
        <p:nvSpPr>
          <p:cNvPr id="279" name="Google Shape;279;p22:notes">
            <a:extLst>
              <a:ext uri="{FF2B5EF4-FFF2-40B4-BE49-F238E27FC236}">
                <a16:creationId xmlns:a16="http://schemas.microsoft.com/office/drawing/2014/main" id="{DA924E68-0CF8-24ED-63B0-9556788B3478}"/>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0" name="Google Shape;280;p22:notes">
            <a:extLst>
              <a:ext uri="{FF2B5EF4-FFF2-40B4-BE49-F238E27FC236}">
                <a16:creationId xmlns:a16="http://schemas.microsoft.com/office/drawing/2014/main" id="{39A7DB4E-438A-BEE2-548E-D315190F1E35}"/>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dirty="0"/>
              <a:t>Bob showed us how to look outside the source of information to determine that our resource’s place of publication is Victoria, British Columbia.  </a:t>
            </a:r>
          </a:p>
          <a:p>
            <a:pPr marL="0" marR="0" lvl="0" indent="0" algn="l" rtl="0">
              <a:lnSpc>
                <a:spcPct val="100000"/>
              </a:lnSpc>
              <a:spcBef>
                <a:spcPts val="0"/>
              </a:spcBef>
              <a:spcAft>
                <a:spcPts val="0"/>
              </a:spcAft>
              <a:buClr>
                <a:schemeClr val="dk1"/>
              </a:buClr>
              <a:buSzPts val="1200"/>
              <a:buFont typeface="Calibri"/>
              <a:buNone/>
            </a:pPr>
            <a:endParaRPr lang="en-US" dirty="0"/>
          </a:p>
          <a:p>
            <a:pPr marL="0" marR="0" lvl="0" indent="0" algn="l" rtl="0">
              <a:lnSpc>
                <a:spcPct val="100000"/>
              </a:lnSpc>
              <a:spcBef>
                <a:spcPts val="0"/>
              </a:spcBef>
              <a:spcAft>
                <a:spcPts val="0"/>
              </a:spcAft>
              <a:buClr>
                <a:schemeClr val="dk1"/>
              </a:buClr>
              <a:buSzPts val="1200"/>
              <a:buFont typeface="Calibri"/>
              <a:buNone/>
            </a:pPr>
            <a:r>
              <a:rPr lang="en-US" dirty="0"/>
              <a:t>On the element page for place of publication, scroll down to the section on Recording an identifier.  The instructions tell us to record an identifier for a related place as a value of Place: identifier for place.  [Click]  Click on the icon to show the definition of identifier for place.  Identifier for place consists of a code, number or other string used to identify a place.</a:t>
            </a:r>
          </a:p>
          <a:p>
            <a:pPr marL="0" marR="0" lvl="0" indent="0" algn="l" rtl="0">
              <a:lnSpc>
                <a:spcPct val="100000"/>
              </a:lnSpc>
              <a:spcBef>
                <a:spcPts val="0"/>
              </a:spcBef>
              <a:spcAft>
                <a:spcPts val="0"/>
              </a:spcAft>
              <a:buClr>
                <a:schemeClr val="dk1"/>
              </a:buClr>
              <a:buSzPts val="1200"/>
              <a:buFont typeface="Calibri"/>
              <a:buNone/>
            </a:pPr>
            <a:endParaRPr lang="en-US" dirty="0"/>
          </a:p>
          <a:p>
            <a:pPr marL="0" marR="0" lvl="0" indent="0" algn="l" rtl="0">
              <a:lnSpc>
                <a:spcPct val="100000"/>
              </a:lnSpc>
              <a:spcBef>
                <a:spcPts val="0"/>
              </a:spcBef>
              <a:spcAft>
                <a:spcPts val="0"/>
              </a:spcAft>
              <a:buClr>
                <a:schemeClr val="dk1"/>
              </a:buClr>
              <a:buSzPts val="1200"/>
              <a:buFont typeface="Calibri"/>
              <a:buNone/>
            </a:pPr>
            <a:endParaRPr lang="en-US" dirty="0"/>
          </a:p>
          <a:p>
            <a:pPr marL="0" marR="0" lvl="0" indent="0" algn="l" rtl="0">
              <a:lnSpc>
                <a:spcPct val="100000"/>
              </a:lnSpc>
              <a:spcBef>
                <a:spcPts val="0"/>
              </a:spcBef>
              <a:spcAft>
                <a:spcPts val="0"/>
              </a:spcAft>
              <a:buClr>
                <a:schemeClr val="dk1"/>
              </a:buClr>
              <a:buSzPts val="1200"/>
              <a:buFont typeface="Calibri"/>
              <a:buNone/>
            </a:pPr>
            <a:r>
              <a:rPr lang="en-US" dirty="0"/>
              <a:t> </a:t>
            </a:r>
          </a:p>
        </p:txBody>
      </p:sp>
      <p:sp>
        <p:nvSpPr>
          <p:cNvPr id="281" name="Google Shape;281;p22:notes">
            <a:extLst>
              <a:ext uri="{FF2B5EF4-FFF2-40B4-BE49-F238E27FC236}">
                <a16:creationId xmlns:a16="http://schemas.microsoft.com/office/drawing/2014/main" id="{2D312FC1-D736-5B52-2B3B-6F589318EB07}"/>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CA"/>
              <a:t>17</a:t>
            </a:fld>
            <a:endParaRPr/>
          </a:p>
        </p:txBody>
      </p:sp>
    </p:spTree>
    <p:extLst>
      <p:ext uri="{BB962C8B-B14F-4D97-AF65-F5344CB8AC3E}">
        <p14:creationId xmlns:p14="http://schemas.microsoft.com/office/powerpoint/2010/main" val="30326880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a:extLst>
            <a:ext uri="{FF2B5EF4-FFF2-40B4-BE49-F238E27FC236}">
              <a16:creationId xmlns:a16="http://schemas.microsoft.com/office/drawing/2014/main" id="{C71FEFC0-F806-B95F-BF04-7C2D0FA459B7}"/>
            </a:ext>
          </a:extLst>
        </p:cNvPr>
        <p:cNvGrpSpPr/>
        <p:nvPr/>
      </p:nvGrpSpPr>
      <p:grpSpPr>
        <a:xfrm>
          <a:off x="0" y="0"/>
          <a:ext cx="0" cy="0"/>
          <a:chOff x="0" y="0"/>
          <a:chExt cx="0" cy="0"/>
        </a:xfrm>
      </p:grpSpPr>
      <p:sp>
        <p:nvSpPr>
          <p:cNvPr id="279" name="Google Shape;279;p22:notes">
            <a:extLst>
              <a:ext uri="{FF2B5EF4-FFF2-40B4-BE49-F238E27FC236}">
                <a16:creationId xmlns:a16="http://schemas.microsoft.com/office/drawing/2014/main" id="{66A0DD96-D15A-36CB-E66C-F02F2574A17F}"/>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0" name="Google Shape;280;p22:notes">
            <a:extLst>
              <a:ext uri="{FF2B5EF4-FFF2-40B4-BE49-F238E27FC236}">
                <a16:creationId xmlns:a16="http://schemas.microsoft.com/office/drawing/2014/main" id="{5F0F4749-8773-3AF3-0B01-89066F182034}"/>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dirty="0"/>
              <a:t>Returning to the Toolkit instructions, the accompanying policy statement tells us to apply the option, using the MARC Code List for Countries.  The code for British Columbia is bcc.</a:t>
            </a:r>
          </a:p>
          <a:p>
            <a:pPr marL="0" marR="0" lvl="0" indent="0" algn="l" rtl="0">
              <a:lnSpc>
                <a:spcPct val="100000"/>
              </a:lnSpc>
              <a:spcBef>
                <a:spcPts val="0"/>
              </a:spcBef>
              <a:spcAft>
                <a:spcPts val="0"/>
              </a:spcAft>
              <a:buClr>
                <a:schemeClr val="dk1"/>
              </a:buClr>
              <a:buSzPts val="1200"/>
              <a:buFont typeface="Calibri"/>
              <a:buNone/>
            </a:pPr>
            <a:endParaRPr lang="en-US" dirty="0"/>
          </a:p>
          <a:p>
            <a:pPr marL="0" marR="0" lvl="0" indent="0" algn="l" rtl="0">
              <a:lnSpc>
                <a:spcPct val="100000"/>
              </a:lnSpc>
              <a:spcBef>
                <a:spcPts val="0"/>
              </a:spcBef>
              <a:spcAft>
                <a:spcPts val="0"/>
              </a:spcAft>
              <a:buClr>
                <a:schemeClr val="dk1"/>
              </a:buClr>
              <a:buSzPts val="1200"/>
              <a:buFont typeface="Calibri"/>
              <a:buNone/>
            </a:pPr>
            <a:r>
              <a:rPr lang="en-US" dirty="0"/>
              <a:t> </a:t>
            </a:r>
          </a:p>
        </p:txBody>
      </p:sp>
      <p:sp>
        <p:nvSpPr>
          <p:cNvPr id="281" name="Google Shape;281;p22:notes">
            <a:extLst>
              <a:ext uri="{FF2B5EF4-FFF2-40B4-BE49-F238E27FC236}">
                <a16:creationId xmlns:a16="http://schemas.microsoft.com/office/drawing/2014/main" id="{2C6FB0C8-2A17-DF42-71E9-17409B349352}"/>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CA"/>
              <a:t>18</a:t>
            </a:fld>
            <a:endParaRPr/>
          </a:p>
        </p:txBody>
      </p:sp>
    </p:spTree>
    <p:extLst>
      <p:ext uri="{BB962C8B-B14F-4D97-AF65-F5344CB8AC3E}">
        <p14:creationId xmlns:p14="http://schemas.microsoft.com/office/powerpoint/2010/main" val="13143139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a:extLst>
            <a:ext uri="{FF2B5EF4-FFF2-40B4-BE49-F238E27FC236}">
              <a16:creationId xmlns:a16="http://schemas.microsoft.com/office/drawing/2014/main" id="{F507B3BA-3DC2-7167-CEC6-933FF5B304D7}"/>
            </a:ext>
          </a:extLst>
        </p:cNvPr>
        <p:cNvGrpSpPr/>
        <p:nvPr/>
      </p:nvGrpSpPr>
      <p:grpSpPr>
        <a:xfrm>
          <a:off x="0" y="0"/>
          <a:ext cx="0" cy="0"/>
          <a:chOff x="0" y="0"/>
          <a:chExt cx="0" cy="0"/>
        </a:xfrm>
      </p:grpSpPr>
      <p:sp>
        <p:nvSpPr>
          <p:cNvPr id="279" name="Google Shape;279;p22:notes">
            <a:extLst>
              <a:ext uri="{FF2B5EF4-FFF2-40B4-BE49-F238E27FC236}">
                <a16:creationId xmlns:a16="http://schemas.microsoft.com/office/drawing/2014/main" id="{CCF7D3F4-8057-E4D6-29B0-79D1C93A743A}"/>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0" name="Google Shape;280;p22:notes">
            <a:extLst>
              <a:ext uri="{FF2B5EF4-FFF2-40B4-BE49-F238E27FC236}">
                <a16:creationId xmlns:a16="http://schemas.microsoft.com/office/drawing/2014/main" id="{2CCBB9F8-9C2D-9F8C-AE7F-91E254BCD403}"/>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dirty="0"/>
              <a:t>Record the identifier for place of publication in your record template and in the MARC </a:t>
            </a:r>
            <a:r>
              <a:rPr lang="en-US" dirty="0" err="1"/>
              <a:t>workform</a:t>
            </a:r>
            <a:r>
              <a:rPr lang="en-US" dirty="0"/>
              <a:t>.</a:t>
            </a:r>
          </a:p>
        </p:txBody>
      </p:sp>
      <p:sp>
        <p:nvSpPr>
          <p:cNvPr id="281" name="Google Shape;281;p22:notes">
            <a:extLst>
              <a:ext uri="{FF2B5EF4-FFF2-40B4-BE49-F238E27FC236}">
                <a16:creationId xmlns:a16="http://schemas.microsoft.com/office/drawing/2014/main" id="{7885D775-D4A2-F27B-4593-BD57043A3F3D}"/>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CA"/>
              <a:t>19</a:t>
            </a:fld>
            <a:endParaRPr/>
          </a:p>
        </p:txBody>
      </p:sp>
    </p:spTree>
    <p:extLst>
      <p:ext uri="{BB962C8B-B14F-4D97-AF65-F5344CB8AC3E}">
        <p14:creationId xmlns:p14="http://schemas.microsoft.com/office/powerpoint/2010/main" val="27161692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a:extLst>
            <a:ext uri="{FF2B5EF4-FFF2-40B4-BE49-F238E27FC236}">
              <a16:creationId xmlns:a16="http://schemas.microsoft.com/office/drawing/2014/main" id="{E559F0CF-816C-D41B-C087-84F3DA96653B}"/>
            </a:ext>
          </a:extLst>
        </p:cNvPr>
        <p:cNvGrpSpPr/>
        <p:nvPr/>
      </p:nvGrpSpPr>
      <p:grpSpPr>
        <a:xfrm>
          <a:off x="0" y="0"/>
          <a:ext cx="0" cy="0"/>
          <a:chOff x="0" y="0"/>
          <a:chExt cx="0" cy="0"/>
        </a:xfrm>
      </p:grpSpPr>
      <p:sp>
        <p:nvSpPr>
          <p:cNvPr id="279" name="Google Shape;279;p22:notes">
            <a:extLst>
              <a:ext uri="{FF2B5EF4-FFF2-40B4-BE49-F238E27FC236}">
                <a16:creationId xmlns:a16="http://schemas.microsoft.com/office/drawing/2014/main" id="{E94E9A3F-AA8E-4097-DE93-38E4D4387702}"/>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0" name="Google Shape;280;p22:notes">
            <a:extLst>
              <a:ext uri="{FF2B5EF4-FFF2-40B4-BE49-F238E27FC236}">
                <a16:creationId xmlns:a16="http://schemas.microsoft.com/office/drawing/2014/main" id="{475C2988-2C53-5C69-1C62-C390A11D1E23}"/>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b="0" dirty="0"/>
              <a:t>The last identifier we will record together will be content type.  Susie demonstrated how to record this core element content type as a structured description using a term from a vocabulary encoding scheme like the RDA Content Type VES or the MARC Term and Code List for RDA Content Types.</a:t>
            </a:r>
          </a:p>
          <a:p>
            <a:pPr marL="0" marR="0" lvl="0" indent="0" algn="l" rtl="0">
              <a:lnSpc>
                <a:spcPct val="100000"/>
              </a:lnSpc>
              <a:spcBef>
                <a:spcPts val="0"/>
              </a:spcBef>
              <a:spcAft>
                <a:spcPts val="0"/>
              </a:spcAft>
              <a:buClr>
                <a:schemeClr val="dk1"/>
              </a:buClr>
              <a:buSzPts val="1200"/>
              <a:buFont typeface="Calibri"/>
              <a:buNone/>
            </a:pPr>
            <a:endParaRPr lang="en-US" b="0" dirty="0"/>
          </a:p>
          <a:p>
            <a:pPr marL="0" marR="0" lvl="0" indent="0" algn="l" rtl="0">
              <a:lnSpc>
                <a:spcPct val="100000"/>
              </a:lnSpc>
              <a:spcBef>
                <a:spcPts val="0"/>
              </a:spcBef>
              <a:spcAft>
                <a:spcPts val="0"/>
              </a:spcAft>
              <a:buClr>
                <a:schemeClr val="dk1"/>
              </a:buClr>
              <a:buSzPts val="1200"/>
              <a:buFont typeface="Calibri"/>
              <a:buNone/>
            </a:pPr>
            <a:r>
              <a:rPr lang="en-US" b="0" dirty="0"/>
              <a:t>Recording the value in MARC field 336, subfield $a is sufficient for meeting PCC Core requirements.  However, you can also, or you can alternatively, depending on how your library service provider is set up, record an identifier in MARC field 336, subfield $b.</a:t>
            </a:r>
          </a:p>
        </p:txBody>
      </p:sp>
      <p:sp>
        <p:nvSpPr>
          <p:cNvPr id="281" name="Google Shape;281;p22:notes">
            <a:extLst>
              <a:ext uri="{FF2B5EF4-FFF2-40B4-BE49-F238E27FC236}">
                <a16:creationId xmlns:a16="http://schemas.microsoft.com/office/drawing/2014/main" id="{D96E2263-855C-3DD9-4010-5592938CFB26}"/>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CA"/>
              <a:t>21</a:t>
            </a:fld>
            <a:endParaRPr/>
          </a:p>
        </p:txBody>
      </p:sp>
    </p:spTree>
    <p:extLst>
      <p:ext uri="{BB962C8B-B14F-4D97-AF65-F5344CB8AC3E}">
        <p14:creationId xmlns:p14="http://schemas.microsoft.com/office/powerpoint/2010/main" val="3164924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a:extLst>
            <a:ext uri="{FF2B5EF4-FFF2-40B4-BE49-F238E27FC236}">
              <a16:creationId xmlns:a16="http://schemas.microsoft.com/office/drawing/2014/main" id="{702ECAEB-18EF-FEC2-2027-8AE68DEE81A7}"/>
            </a:ext>
          </a:extLst>
        </p:cNvPr>
        <p:cNvGrpSpPr/>
        <p:nvPr/>
      </p:nvGrpSpPr>
      <p:grpSpPr>
        <a:xfrm>
          <a:off x="0" y="0"/>
          <a:ext cx="0" cy="0"/>
          <a:chOff x="0" y="0"/>
          <a:chExt cx="0" cy="0"/>
        </a:xfrm>
      </p:grpSpPr>
      <p:sp>
        <p:nvSpPr>
          <p:cNvPr id="279" name="Google Shape;279;p22:notes">
            <a:extLst>
              <a:ext uri="{FF2B5EF4-FFF2-40B4-BE49-F238E27FC236}">
                <a16:creationId xmlns:a16="http://schemas.microsoft.com/office/drawing/2014/main" id="{A465042C-2579-FED4-9C83-6DBD2361195A}"/>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0" name="Google Shape;280;p22:notes">
            <a:extLst>
              <a:ext uri="{FF2B5EF4-FFF2-40B4-BE49-F238E27FC236}">
                <a16:creationId xmlns:a16="http://schemas.microsoft.com/office/drawing/2014/main" id="{9CB42FD8-2E41-A561-DEF8-1F39B5FB3366}"/>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dirty="0"/>
              <a:t>On the element page for content type, there are three options under Recording an identifier.  </a:t>
            </a:r>
          </a:p>
          <a:p>
            <a:pPr marL="0" marR="0" lvl="0" indent="0" algn="l" rtl="0">
              <a:lnSpc>
                <a:spcPct val="100000"/>
              </a:lnSpc>
              <a:spcBef>
                <a:spcPts val="0"/>
              </a:spcBef>
              <a:spcAft>
                <a:spcPts val="0"/>
              </a:spcAft>
              <a:buClr>
                <a:schemeClr val="dk1"/>
              </a:buClr>
              <a:buSzPts val="1200"/>
              <a:buFont typeface="Calibri"/>
              <a:buNone/>
            </a:pPr>
            <a:endParaRPr lang="en-US" dirty="0"/>
          </a:p>
          <a:p>
            <a:pPr marL="0" marR="0" lvl="0" indent="0" algn="l" rtl="0">
              <a:lnSpc>
                <a:spcPct val="100000"/>
              </a:lnSpc>
              <a:spcBef>
                <a:spcPts val="0"/>
              </a:spcBef>
              <a:spcAft>
                <a:spcPts val="0"/>
              </a:spcAft>
              <a:buClr>
                <a:schemeClr val="dk1"/>
              </a:buClr>
              <a:buSzPts val="1200"/>
              <a:buFont typeface="Calibri"/>
              <a:buNone/>
            </a:pPr>
            <a:r>
              <a:rPr lang="en-US" dirty="0"/>
              <a:t>The first option is to record a notation from the RDA Content Type VES.  The second option is to record an identifier or notation from another appropriate vocabulary encoding scheme – for example, the MARC list.</a:t>
            </a:r>
          </a:p>
          <a:p>
            <a:pPr marL="0" marR="0" lvl="0" indent="0" algn="l" rtl="0">
              <a:lnSpc>
                <a:spcPct val="100000"/>
              </a:lnSpc>
              <a:spcBef>
                <a:spcPts val="0"/>
              </a:spcBef>
              <a:spcAft>
                <a:spcPts val="0"/>
              </a:spcAft>
              <a:buClr>
                <a:schemeClr val="dk1"/>
              </a:buClr>
              <a:buSzPts val="1200"/>
              <a:buFont typeface="Calibri"/>
              <a:buNone/>
            </a:pPr>
            <a:endParaRPr lang="en-US" dirty="0"/>
          </a:p>
          <a:p>
            <a:pPr marL="0" marR="0" lvl="0" indent="0" algn="l" rtl="0">
              <a:lnSpc>
                <a:spcPct val="100000"/>
              </a:lnSpc>
              <a:spcBef>
                <a:spcPts val="0"/>
              </a:spcBef>
              <a:spcAft>
                <a:spcPts val="0"/>
              </a:spcAft>
              <a:buClr>
                <a:schemeClr val="dk1"/>
              </a:buClr>
              <a:buSzPts val="1200"/>
              <a:buFont typeface="Calibri"/>
              <a:buNone/>
            </a:pPr>
            <a:r>
              <a:rPr lang="en-US" dirty="0"/>
              <a:t>The policy statements for both options indicate that if the encoding scheme – MARC, BIBFRAME, or something else – is enabled to record an identifier, you can use your judgment to decide whether to do so.</a:t>
            </a:r>
          </a:p>
          <a:p>
            <a:pPr marL="0" marR="0" lvl="0" indent="0" algn="l" rtl="0">
              <a:lnSpc>
                <a:spcPct val="100000"/>
              </a:lnSpc>
              <a:spcBef>
                <a:spcPts val="0"/>
              </a:spcBef>
              <a:spcAft>
                <a:spcPts val="0"/>
              </a:spcAft>
              <a:buClr>
                <a:schemeClr val="dk1"/>
              </a:buClr>
              <a:buSzPts val="1200"/>
              <a:buFont typeface="Calibri"/>
              <a:buNone/>
            </a:pPr>
            <a:endParaRPr lang="en-US" dirty="0"/>
          </a:p>
          <a:p>
            <a:pPr marL="0" marR="0" lvl="0" indent="0" algn="l" rtl="0">
              <a:lnSpc>
                <a:spcPct val="100000"/>
              </a:lnSpc>
              <a:spcBef>
                <a:spcPts val="0"/>
              </a:spcBef>
              <a:spcAft>
                <a:spcPts val="0"/>
              </a:spcAft>
              <a:buClr>
                <a:schemeClr val="dk1"/>
              </a:buClr>
              <a:buSzPts val="1200"/>
              <a:buFont typeface="Calibri"/>
              <a:buNone/>
            </a:pPr>
            <a:r>
              <a:rPr lang="en-US" dirty="0"/>
              <a:t>The third option specifies that we also record the name of the vocabulary encoding scheme that was used as the source of our identifier.</a:t>
            </a:r>
          </a:p>
          <a:p>
            <a:pPr marL="0" marR="0" lvl="0" indent="0" algn="l" rtl="0">
              <a:lnSpc>
                <a:spcPct val="100000"/>
              </a:lnSpc>
              <a:spcBef>
                <a:spcPts val="0"/>
              </a:spcBef>
              <a:spcAft>
                <a:spcPts val="0"/>
              </a:spcAft>
              <a:buClr>
                <a:schemeClr val="dk1"/>
              </a:buClr>
              <a:buSzPts val="1200"/>
              <a:buFont typeface="Calibri"/>
              <a:buNone/>
            </a:pPr>
            <a:endParaRPr lang="en-US" dirty="0"/>
          </a:p>
          <a:p>
            <a:pPr marL="0" marR="0" lvl="0" indent="0" algn="l" rtl="0">
              <a:lnSpc>
                <a:spcPct val="100000"/>
              </a:lnSpc>
              <a:spcBef>
                <a:spcPts val="0"/>
              </a:spcBef>
              <a:spcAft>
                <a:spcPts val="0"/>
              </a:spcAft>
              <a:buClr>
                <a:schemeClr val="dk1"/>
              </a:buClr>
              <a:buSzPts val="1200"/>
              <a:buFont typeface="Calibri"/>
              <a:buNone/>
            </a:pPr>
            <a:r>
              <a:rPr lang="en-US" dirty="0"/>
              <a:t> </a:t>
            </a:r>
          </a:p>
        </p:txBody>
      </p:sp>
      <p:sp>
        <p:nvSpPr>
          <p:cNvPr id="281" name="Google Shape;281;p22:notes">
            <a:extLst>
              <a:ext uri="{FF2B5EF4-FFF2-40B4-BE49-F238E27FC236}">
                <a16:creationId xmlns:a16="http://schemas.microsoft.com/office/drawing/2014/main" id="{9C139C51-F50B-A840-1D32-7C3D546F9DDB}"/>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CA"/>
              <a:t>22</a:t>
            </a:fld>
            <a:endParaRPr/>
          </a:p>
        </p:txBody>
      </p:sp>
    </p:spTree>
    <p:extLst>
      <p:ext uri="{BB962C8B-B14F-4D97-AF65-F5344CB8AC3E}">
        <p14:creationId xmlns:p14="http://schemas.microsoft.com/office/powerpoint/2010/main" val="25977440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a:extLst>
            <a:ext uri="{FF2B5EF4-FFF2-40B4-BE49-F238E27FC236}">
              <a16:creationId xmlns:a16="http://schemas.microsoft.com/office/drawing/2014/main" id="{EA4C2E0B-42D4-F3A8-BEBC-B09384F8D643}"/>
            </a:ext>
          </a:extLst>
        </p:cNvPr>
        <p:cNvGrpSpPr/>
        <p:nvPr/>
      </p:nvGrpSpPr>
      <p:grpSpPr>
        <a:xfrm>
          <a:off x="0" y="0"/>
          <a:ext cx="0" cy="0"/>
          <a:chOff x="0" y="0"/>
          <a:chExt cx="0" cy="0"/>
        </a:xfrm>
      </p:grpSpPr>
      <p:sp>
        <p:nvSpPr>
          <p:cNvPr id="279" name="Google Shape;279;p22:notes">
            <a:extLst>
              <a:ext uri="{FF2B5EF4-FFF2-40B4-BE49-F238E27FC236}">
                <a16:creationId xmlns:a16="http://schemas.microsoft.com/office/drawing/2014/main" id="{EEE40B90-93F1-E387-2B74-67402FABF14F}"/>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0" name="Google Shape;280;p22:notes">
            <a:extLst>
              <a:ext uri="{FF2B5EF4-FFF2-40B4-BE49-F238E27FC236}">
                <a16:creationId xmlns:a16="http://schemas.microsoft.com/office/drawing/2014/main" id="{5CE1D52B-F183-E9C2-DDA1-31F8739BC8E5}"/>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dirty="0"/>
              <a:t>Both vocabulary encoding schemes use the term “text,” which you recorded in MARC field 336, subfield $a, with Susie.</a:t>
            </a:r>
          </a:p>
          <a:p>
            <a:pPr marL="0" marR="0" lvl="0" indent="0" algn="l" rtl="0">
              <a:lnSpc>
                <a:spcPct val="100000"/>
              </a:lnSpc>
              <a:spcBef>
                <a:spcPts val="0"/>
              </a:spcBef>
              <a:spcAft>
                <a:spcPts val="0"/>
              </a:spcAft>
              <a:buClr>
                <a:schemeClr val="dk1"/>
              </a:buClr>
              <a:buSzPts val="1200"/>
              <a:buFont typeface="Calibri"/>
              <a:buNone/>
            </a:pPr>
            <a:endParaRPr lang="en-US" dirty="0"/>
          </a:p>
          <a:p>
            <a:pPr marL="0" marR="0" lvl="0" indent="0" algn="l" rtl="0">
              <a:lnSpc>
                <a:spcPct val="100000"/>
              </a:lnSpc>
              <a:spcBef>
                <a:spcPts val="0"/>
              </a:spcBef>
              <a:spcAft>
                <a:spcPts val="0"/>
              </a:spcAft>
              <a:buClr>
                <a:schemeClr val="dk1"/>
              </a:buClr>
              <a:buSzPts val="1200"/>
              <a:buFont typeface="Calibri"/>
              <a:buNone/>
            </a:pPr>
            <a:r>
              <a:rPr lang="en-US" dirty="0"/>
              <a:t>For the RDA Content Type VES, the identifier for “text” is 1020.  For the MARC Term and Code List for RDA Content Types, the identifier for “text” is txt.</a:t>
            </a:r>
          </a:p>
          <a:p>
            <a:pPr marL="0" marR="0" lvl="0" indent="0" algn="l" rtl="0">
              <a:lnSpc>
                <a:spcPct val="100000"/>
              </a:lnSpc>
              <a:spcBef>
                <a:spcPts val="0"/>
              </a:spcBef>
              <a:spcAft>
                <a:spcPts val="0"/>
              </a:spcAft>
              <a:buClr>
                <a:schemeClr val="dk1"/>
              </a:buClr>
              <a:buSzPts val="1200"/>
              <a:buFont typeface="Calibri"/>
              <a:buNone/>
            </a:pPr>
            <a:endParaRPr lang="en-US" dirty="0"/>
          </a:p>
          <a:p>
            <a:pPr marL="0" marR="0" lvl="0" indent="0" algn="l" rtl="0">
              <a:lnSpc>
                <a:spcPct val="100000"/>
              </a:lnSpc>
              <a:spcBef>
                <a:spcPts val="0"/>
              </a:spcBef>
              <a:spcAft>
                <a:spcPts val="0"/>
              </a:spcAft>
              <a:buClr>
                <a:schemeClr val="dk1"/>
              </a:buClr>
              <a:buSzPts val="1200"/>
              <a:buFont typeface="Calibri"/>
              <a:buNone/>
            </a:pPr>
            <a:endParaRPr lang="en-US" dirty="0"/>
          </a:p>
        </p:txBody>
      </p:sp>
      <p:sp>
        <p:nvSpPr>
          <p:cNvPr id="281" name="Google Shape;281;p22:notes">
            <a:extLst>
              <a:ext uri="{FF2B5EF4-FFF2-40B4-BE49-F238E27FC236}">
                <a16:creationId xmlns:a16="http://schemas.microsoft.com/office/drawing/2014/main" id="{20125E3D-E755-D007-956A-98695224DD74}"/>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CA"/>
              <a:t>23</a:t>
            </a:fld>
            <a:endParaRPr/>
          </a:p>
        </p:txBody>
      </p:sp>
    </p:spTree>
    <p:extLst>
      <p:ext uri="{BB962C8B-B14F-4D97-AF65-F5344CB8AC3E}">
        <p14:creationId xmlns:p14="http://schemas.microsoft.com/office/powerpoint/2010/main" val="35848481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a:extLst>
            <a:ext uri="{FF2B5EF4-FFF2-40B4-BE49-F238E27FC236}">
              <a16:creationId xmlns:a16="http://schemas.microsoft.com/office/drawing/2014/main" id="{9AD23122-8DB8-EA00-35E1-2125B724E703}"/>
            </a:ext>
          </a:extLst>
        </p:cNvPr>
        <p:cNvGrpSpPr/>
        <p:nvPr/>
      </p:nvGrpSpPr>
      <p:grpSpPr>
        <a:xfrm>
          <a:off x="0" y="0"/>
          <a:ext cx="0" cy="0"/>
          <a:chOff x="0" y="0"/>
          <a:chExt cx="0" cy="0"/>
        </a:xfrm>
      </p:grpSpPr>
      <p:sp>
        <p:nvSpPr>
          <p:cNvPr id="279" name="Google Shape;279;p22:notes">
            <a:extLst>
              <a:ext uri="{FF2B5EF4-FFF2-40B4-BE49-F238E27FC236}">
                <a16:creationId xmlns:a16="http://schemas.microsoft.com/office/drawing/2014/main" id="{1B0A1E77-82AA-3B4B-1D67-FAB3B8552CEA}"/>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0" name="Google Shape;280;p22:notes">
            <a:extLst>
              <a:ext uri="{FF2B5EF4-FFF2-40B4-BE49-F238E27FC236}">
                <a16:creationId xmlns:a16="http://schemas.microsoft.com/office/drawing/2014/main" id="{E72036C6-C562-D55C-A4F1-BDAF5D0442C6}"/>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dirty="0"/>
              <a:t>The third recording method in the RDA Toolkit is using an identifier.</a:t>
            </a:r>
          </a:p>
          <a:p>
            <a:pPr marL="0" marR="0" lvl="0" indent="0" algn="l" rtl="0">
              <a:lnSpc>
                <a:spcPct val="100000"/>
              </a:lnSpc>
              <a:spcBef>
                <a:spcPts val="0"/>
              </a:spcBef>
              <a:spcAft>
                <a:spcPts val="0"/>
              </a:spcAft>
              <a:buClr>
                <a:schemeClr val="dk1"/>
              </a:buClr>
              <a:buSzPts val="1200"/>
              <a:buFont typeface="Calibri"/>
              <a:buNone/>
            </a:pPr>
            <a:endParaRPr lang="en-US" dirty="0"/>
          </a:p>
          <a:p>
            <a:pPr marL="0" marR="0" lvl="0" indent="0" algn="l" rtl="0">
              <a:lnSpc>
                <a:spcPct val="100000"/>
              </a:lnSpc>
              <a:spcBef>
                <a:spcPts val="0"/>
              </a:spcBef>
              <a:spcAft>
                <a:spcPts val="0"/>
              </a:spcAft>
              <a:buClr>
                <a:schemeClr val="dk1"/>
              </a:buClr>
              <a:buSzPts val="1200"/>
              <a:buFont typeface="Calibri"/>
              <a:buNone/>
            </a:pPr>
            <a:r>
              <a:rPr lang="en-US" dirty="0"/>
              <a:t>An identifier is a notation or string of characters assigned by an agent to refer to an entity or concept.  Identifiers are unique within a local application.</a:t>
            </a:r>
          </a:p>
          <a:p>
            <a:pPr marL="0" marR="0" lvl="0" indent="0" algn="l" rtl="0">
              <a:lnSpc>
                <a:spcPct val="100000"/>
              </a:lnSpc>
              <a:spcBef>
                <a:spcPts val="0"/>
              </a:spcBef>
              <a:spcAft>
                <a:spcPts val="0"/>
              </a:spcAft>
              <a:buClr>
                <a:schemeClr val="dk1"/>
              </a:buClr>
              <a:buSzPts val="1200"/>
              <a:buFont typeface="Calibri"/>
              <a:buNone/>
            </a:pPr>
            <a:endParaRPr lang="en-US" dirty="0"/>
          </a:p>
          <a:p>
            <a:pPr marL="0" marR="0" lvl="0" indent="0" algn="l" rtl="0">
              <a:lnSpc>
                <a:spcPct val="100000"/>
              </a:lnSpc>
              <a:spcBef>
                <a:spcPts val="0"/>
              </a:spcBef>
              <a:spcAft>
                <a:spcPts val="0"/>
              </a:spcAft>
              <a:buClr>
                <a:schemeClr val="dk1"/>
              </a:buClr>
              <a:buSzPts val="1200"/>
              <a:buFont typeface="Calibri"/>
              <a:buNone/>
            </a:pPr>
            <a:r>
              <a:rPr lang="en-US" dirty="0"/>
              <a:t>Identifiers enable systems to recognize exactly what entity is being referenced, even if the labels change.  They allow for targeted search and retrieval.</a:t>
            </a:r>
          </a:p>
          <a:p>
            <a:pPr marL="0" marR="0" lvl="0" indent="0" algn="l" rtl="0">
              <a:lnSpc>
                <a:spcPct val="100000"/>
              </a:lnSpc>
              <a:spcBef>
                <a:spcPts val="0"/>
              </a:spcBef>
              <a:spcAft>
                <a:spcPts val="0"/>
              </a:spcAft>
              <a:buClr>
                <a:schemeClr val="dk1"/>
              </a:buClr>
              <a:buSzPts val="1200"/>
              <a:buFont typeface="Calibri"/>
              <a:buNone/>
            </a:pPr>
            <a:r>
              <a:rPr lang="en-US" dirty="0"/>
              <a:t> </a:t>
            </a:r>
            <a:endParaRPr dirty="0"/>
          </a:p>
        </p:txBody>
      </p:sp>
      <p:sp>
        <p:nvSpPr>
          <p:cNvPr id="281" name="Google Shape;281;p22:notes">
            <a:extLst>
              <a:ext uri="{FF2B5EF4-FFF2-40B4-BE49-F238E27FC236}">
                <a16:creationId xmlns:a16="http://schemas.microsoft.com/office/drawing/2014/main" id="{AC2A4DAF-3080-7530-6C9C-487B960C7BF0}"/>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CA"/>
              <a:t>3</a:t>
            </a:fld>
            <a:endParaRPr/>
          </a:p>
        </p:txBody>
      </p:sp>
    </p:spTree>
    <p:extLst>
      <p:ext uri="{BB962C8B-B14F-4D97-AF65-F5344CB8AC3E}">
        <p14:creationId xmlns:p14="http://schemas.microsoft.com/office/powerpoint/2010/main" val="34614956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a:extLst>
            <a:ext uri="{FF2B5EF4-FFF2-40B4-BE49-F238E27FC236}">
              <a16:creationId xmlns:a16="http://schemas.microsoft.com/office/drawing/2014/main" id="{651417CD-0579-F94D-FD57-92676BBFBDE1}"/>
            </a:ext>
          </a:extLst>
        </p:cNvPr>
        <p:cNvGrpSpPr/>
        <p:nvPr/>
      </p:nvGrpSpPr>
      <p:grpSpPr>
        <a:xfrm>
          <a:off x="0" y="0"/>
          <a:ext cx="0" cy="0"/>
          <a:chOff x="0" y="0"/>
          <a:chExt cx="0" cy="0"/>
        </a:xfrm>
      </p:grpSpPr>
      <p:sp>
        <p:nvSpPr>
          <p:cNvPr id="279" name="Google Shape;279;p22:notes">
            <a:extLst>
              <a:ext uri="{FF2B5EF4-FFF2-40B4-BE49-F238E27FC236}">
                <a16:creationId xmlns:a16="http://schemas.microsoft.com/office/drawing/2014/main" id="{35EFCFA8-883B-BAC5-6A1E-2F7995364FC2}"/>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0" name="Google Shape;280;p22:notes">
            <a:extLst>
              <a:ext uri="{FF2B5EF4-FFF2-40B4-BE49-F238E27FC236}">
                <a16:creationId xmlns:a16="http://schemas.microsoft.com/office/drawing/2014/main" id="{46B2B865-808A-B871-F8C1-F7BB695A5194}"/>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dirty="0"/>
              <a:t>Depending on which VES you used for the value in subfield $a, you can record a corresponding identifier in subfield $b.</a:t>
            </a:r>
          </a:p>
          <a:p>
            <a:pPr marL="0" marR="0" lvl="0" indent="0" algn="l" rtl="0">
              <a:lnSpc>
                <a:spcPct val="100000"/>
              </a:lnSpc>
              <a:spcBef>
                <a:spcPts val="0"/>
              </a:spcBef>
              <a:spcAft>
                <a:spcPts val="0"/>
              </a:spcAft>
              <a:buClr>
                <a:schemeClr val="dk1"/>
              </a:buClr>
              <a:buSzPts val="1200"/>
              <a:buFont typeface="Calibri"/>
              <a:buNone/>
            </a:pPr>
            <a:endParaRPr lang="en-US" dirty="0"/>
          </a:p>
          <a:p>
            <a:pPr marL="0" marR="0" lvl="0" indent="0" algn="l" rtl="0">
              <a:lnSpc>
                <a:spcPct val="100000"/>
              </a:lnSpc>
              <a:spcBef>
                <a:spcPts val="0"/>
              </a:spcBef>
              <a:spcAft>
                <a:spcPts val="0"/>
              </a:spcAft>
              <a:buClr>
                <a:schemeClr val="dk1"/>
              </a:buClr>
              <a:buSzPts val="1200"/>
              <a:buFont typeface="Calibri"/>
              <a:buNone/>
            </a:pPr>
            <a:r>
              <a:rPr lang="en-US" dirty="0"/>
              <a:t>I’ve recorded both sets of values in this record template and </a:t>
            </a:r>
            <a:r>
              <a:rPr lang="en-US" dirty="0" err="1"/>
              <a:t>workform</a:t>
            </a:r>
            <a:r>
              <a:rPr lang="en-US" dirty="0"/>
              <a:t>.</a:t>
            </a:r>
          </a:p>
        </p:txBody>
      </p:sp>
      <p:sp>
        <p:nvSpPr>
          <p:cNvPr id="281" name="Google Shape;281;p22:notes">
            <a:extLst>
              <a:ext uri="{FF2B5EF4-FFF2-40B4-BE49-F238E27FC236}">
                <a16:creationId xmlns:a16="http://schemas.microsoft.com/office/drawing/2014/main" id="{4819602B-C19A-895B-0B3F-E6E4E41CF164}"/>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CA"/>
              <a:t>24</a:t>
            </a:fld>
            <a:endParaRPr/>
          </a:p>
        </p:txBody>
      </p:sp>
    </p:spTree>
    <p:extLst>
      <p:ext uri="{BB962C8B-B14F-4D97-AF65-F5344CB8AC3E}">
        <p14:creationId xmlns:p14="http://schemas.microsoft.com/office/powerpoint/2010/main" val="768310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8C313C-6668-37A7-2C4B-C073260664D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8BC596B-C2F9-C9B8-9BAA-1F83F381AB8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F4A77E3-7F79-FCBD-D5F7-C933362550C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In the Guidance section of the RDA Toolkit, select Recording methods, and then click on Recording an identifier to move directly to the instructions.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rtl="0"/>
            <a:endParaRPr lang="en-US" dirty="0"/>
          </a:p>
        </p:txBody>
      </p:sp>
      <p:sp>
        <p:nvSpPr>
          <p:cNvPr id="4" name="Slide Number Placeholder 3">
            <a:extLst>
              <a:ext uri="{FF2B5EF4-FFF2-40B4-BE49-F238E27FC236}">
                <a16:creationId xmlns:a16="http://schemas.microsoft.com/office/drawing/2014/main" id="{1F591904-EDAD-C686-D3A1-70B6A7686F9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0751CD-C621-4F44-BF9E-E97C3AB3C43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475296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a:extLst>
            <a:ext uri="{FF2B5EF4-FFF2-40B4-BE49-F238E27FC236}">
              <a16:creationId xmlns:a16="http://schemas.microsoft.com/office/drawing/2014/main" id="{539A2CAD-E52F-E0B5-032F-B13E691A5F42}"/>
            </a:ext>
          </a:extLst>
        </p:cNvPr>
        <p:cNvGrpSpPr/>
        <p:nvPr/>
      </p:nvGrpSpPr>
      <p:grpSpPr>
        <a:xfrm>
          <a:off x="0" y="0"/>
          <a:ext cx="0" cy="0"/>
          <a:chOff x="0" y="0"/>
          <a:chExt cx="0" cy="0"/>
        </a:xfrm>
      </p:grpSpPr>
      <p:sp>
        <p:nvSpPr>
          <p:cNvPr id="279" name="Google Shape;279;p22:notes">
            <a:extLst>
              <a:ext uri="{FF2B5EF4-FFF2-40B4-BE49-F238E27FC236}">
                <a16:creationId xmlns:a16="http://schemas.microsoft.com/office/drawing/2014/main" id="{D39BDC6A-7B71-D44E-B31D-144AF304E727}"/>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0" name="Google Shape;280;p22:notes">
            <a:extLst>
              <a:ext uri="{FF2B5EF4-FFF2-40B4-BE49-F238E27FC236}">
                <a16:creationId xmlns:a16="http://schemas.microsoft.com/office/drawing/2014/main" id="{51525AA8-1AC5-33BD-4AC4-8BD26C6BB16B}"/>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dirty="0"/>
              <a:t>Identifiers may be assigned by independent, external agents, like the International ISBN Agency, the ISNI International Agency, or the Library of Congress.  Identifiers may be assigned by local agents.  For example, the system control numbers assigned by our library service providers are locally assigned.  Finally, identifiers may be notations for concepts taken from a controlled vocabulary like the RDA Content Type vocabulary encoding scheme.</a:t>
            </a:r>
          </a:p>
          <a:p>
            <a:pPr marL="0" marR="0" lvl="0" indent="0" algn="l" rtl="0">
              <a:lnSpc>
                <a:spcPct val="100000"/>
              </a:lnSpc>
              <a:spcBef>
                <a:spcPts val="0"/>
              </a:spcBef>
              <a:spcAft>
                <a:spcPts val="0"/>
              </a:spcAft>
              <a:buClr>
                <a:schemeClr val="dk1"/>
              </a:buClr>
              <a:buSzPts val="1200"/>
              <a:buFont typeface="Calibri"/>
              <a:buNone/>
            </a:pPr>
            <a:endParaRPr lang="en-US" dirty="0"/>
          </a:p>
        </p:txBody>
      </p:sp>
      <p:sp>
        <p:nvSpPr>
          <p:cNvPr id="281" name="Google Shape;281;p22:notes">
            <a:extLst>
              <a:ext uri="{FF2B5EF4-FFF2-40B4-BE49-F238E27FC236}">
                <a16:creationId xmlns:a16="http://schemas.microsoft.com/office/drawing/2014/main" id="{98D26AE9-4A4E-25E2-A273-50D50D76DDC4}"/>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CA"/>
              <a:t>5</a:t>
            </a:fld>
            <a:endParaRPr/>
          </a:p>
        </p:txBody>
      </p:sp>
    </p:spTree>
    <p:extLst>
      <p:ext uri="{BB962C8B-B14F-4D97-AF65-F5344CB8AC3E}">
        <p14:creationId xmlns:p14="http://schemas.microsoft.com/office/powerpoint/2010/main" val="6587688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a:extLst>
            <a:ext uri="{FF2B5EF4-FFF2-40B4-BE49-F238E27FC236}">
              <a16:creationId xmlns:a16="http://schemas.microsoft.com/office/drawing/2014/main" id="{77CE056F-C65E-F389-52FA-EBD45BBD0E87}"/>
            </a:ext>
          </a:extLst>
        </p:cNvPr>
        <p:cNvGrpSpPr/>
        <p:nvPr/>
      </p:nvGrpSpPr>
      <p:grpSpPr>
        <a:xfrm>
          <a:off x="0" y="0"/>
          <a:ext cx="0" cy="0"/>
          <a:chOff x="0" y="0"/>
          <a:chExt cx="0" cy="0"/>
        </a:xfrm>
      </p:grpSpPr>
      <p:sp>
        <p:nvSpPr>
          <p:cNvPr id="279" name="Google Shape;279;p22:notes">
            <a:extLst>
              <a:ext uri="{FF2B5EF4-FFF2-40B4-BE49-F238E27FC236}">
                <a16:creationId xmlns:a16="http://schemas.microsoft.com/office/drawing/2014/main" id="{2714970C-AE73-F317-6A87-6439CCEA1DAC}"/>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0" name="Google Shape;280;p22:notes">
            <a:extLst>
              <a:ext uri="{FF2B5EF4-FFF2-40B4-BE49-F238E27FC236}">
                <a16:creationId xmlns:a16="http://schemas.microsoft.com/office/drawing/2014/main" id="{3C702A73-C590-E8E1-74B8-D8441F8D728B}"/>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dirty="0"/>
              <a:t>In this section on recording identifiers, the LC-PCC policy statement directs us to the metadata guidance documentation on vocabulary encoding schemes.</a:t>
            </a:r>
          </a:p>
        </p:txBody>
      </p:sp>
      <p:sp>
        <p:nvSpPr>
          <p:cNvPr id="281" name="Google Shape;281;p22:notes">
            <a:extLst>
              <a:ext uri="{FF2B5EF4-FFF2-40B4-BE49-F238E27FC236}">
                <a16:creationId xmlns:a16="http://schemas.microsoft.com/office/drawing/2014/main" id="{F45F6CAC-F3B0-84BD-297A-C0BD6D83F120}"/>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CA"/>
              <a:t>6</a:t>
            </a:fld>
            <a:endParaRPr/>
          </a:p>
        </p:txBody>
      </p:sp>
    </p:spTree>
    <p:extLst>
      <p:ext uri="{BB962C8B-B14F-4D97-AF65-F5344CB8AC3E}">
        <p14:creationId xmlns:p14="http://schemas.microsoft.com/office/powerpoint/2010/main" val="41204748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2DA5B7-BB28-2D3E-17DD-CA6BF6A20F7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BA994C0-683F-090C-9086-6D04E25D754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3B345E6-0622-5D96-C15E-E52CA5C1B80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 vocabulary encoding scheme value for an element can be recorded using a structured description, an identifier, and an IRI.  Determining which method to use will depend on RDA instructions, LC-PCC documentation, local institutional policy, and cataloger judgement.  </a:t>
            </a:r>
          </a:p>
        </p:txBody>
      </p:sp>
      <p:sp>
        <p:nvSpPr>
          <p:cNvPr id="4" name="Slide Number Placeholder 3">
            <a:extLst>
              <a:ext uri="{FF2B5EF4-FFF2-40B4-BE49-F238E27FC236}">
                <a16:creationId xmlns:a16="http://schemas.microsoft.com/office/drawing/2014/main" id="{504E4F07-6FE3-F33E-5C7B-6FA76F9CF66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0751CD-C621-4F44-BF9E-E97C3AB3C43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43322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a:extLst>
            <a:ext uri="{FF2B5EF4-FFF2-40B4-BE49-F238E27FC236}">
              <a16:creationId xmlns:a16="http://schemas.microsoft.com/office/drawing/2014/main" id="{3A0B505E-DEE0-35F7-7736-458E04485A60}"/>
            </a:ext>
          </a:extLst>
        </p:cNvPr>
        <p:cNvGrpSpPr/>
        <p:nvPr/>
      </p:nvGrpSpPr>
      <p:grpSpPr>
        <a:xfrm>
          <a:off x="0" y="0"/>
          <a:ext cx="0" cy="0"/>
          <a:chOff x="0" y="0"/>
          <a:chExt cx="0" cy="0"/>
        </a:xfrm>
      </p:grpSpPr>
      <p:sp>
        <p:nvSpPr>
          <p:cNvPr id="279" name="Google Shape;279;p22:notes">
            <a:extLst>
              <a:ext uri="{FF2B5EF4-FFF2-40B4-BE49-F238E27FC236}">
                <a16:creationId xmlns:a16="http://schemas.microsoft.com/office/drawing/2014/main" id="{4B7433EF-E1BA-430F-B4DA-B83D75918A37}"/>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0" name="Google Shape;280;p22:notes">
            <a:extLst>
              <a:ext uri="{FF2B5EF4-FFF2-40B4-BE49-F238E27FC236}">
                <a16:creationId xmlns:a16="http://schemas.microsoft.com/office/drawing/2014/main" id="{98C1D7B3-F0C2-8B45-5847-E26458405E1E}"/>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dirty="0"/>
              <a:t>Together we will record a value for the element identifier for manifestation.  First look up the element in </a:t>
            </a:r>
            <a:r>
              <a:rPr lang="en-US" b="0" dirty="0"/>
              <a:t>your record template and the Beta BSR. </a:t>
            </a:r>
          </a:p>
          <a:p>
            <a:pPr marL="0" marR="0" lvl="0" indent="0" algn="l" rtl="0">
              <a:lnSpc>
                <a:spcPct val="100000"/>
              </a:lnSpc>
              <a:spcBef>
                <a:spcPts val="0"/>
              </a:spcBef>
              <a:spcAft>
                <a:spcPts val="0"/>
              </a:spcAft>
              <a:buClr>
                <a:schemeClr val="dk1"/>
              </a:buClr>
              <a:buSzPts val="1200"/>
              <a:buFont typeface="Calibri"/>
              <a:buNone/>
            </a:pPr>
            <a:endParaRPr lang="en-US" b="0" dirty="0"/>
          </a:p>
          <a:p>
            <a:pPr marL="0" marR="0" lvl="0" indent="0" algn="l" rtl="0">
              <a:lnSpc>
                <a:spcPct val="100000"/>
              </a:lnSpc>
              <a:spcBef>
                <a:spcPts val="0"/>
              </a:spcBef>
              <a:spcAft>
                <a:spcPts val="0"/>
              </a:spcAft>
              <a:buClr>
                <a:schemeClr val="dk1"/>
              </a:buClr>
              <a:buSzPts val="1200"/>
              <a:buFont typeface="Calibri"/>
              <a:buNone/>
            </a:pPr>
            <a:r>
              <a:rPr lang="en-US" b="0" dirty="0"/>
              <a:t>As you can see from the record template, identifier for manifestation is recorded as an identifier, and it is recorded in MARC field 020.  As you know, MARC field 020 is where we record the ISBN.</a:t>
            </a:r>
          </a:p>
          <a:p>
            <a:pPr marL="0" marR="0" lvl="0" indent="0" algn="l" rtl="0">
              <a:lnSpc>
                <a:spcPct val="100000"/>
              </a:lnSpc>
              <a:spcBef>
                <a:spcPts val="0"/>
              </a:spcBef>
              <a:spcAft>
                <a:spcPts val="0"/>
              </a:spcAft>
              <a:buClr>
                <a:schemeClr val="dk1"/>
              </a:buClr>
              <a:buSzPts val="1200"/>
              <a:buFont typeface="Calibri"/>
              <a:buNone/>
            </a:pPr>
            <a:endParaRPr lang="en-US" b="0" dirty="0"/>
          </a:p>
          <a:p>
            <a:pPr marL="0" marR="0" lvl="0" indent="0" algn="l" rtl="0">
              <a:lnSpc>
                <a:spcPct val="100000"/>
              </a:lnSpc>
              <a:spcBef>
                <a:spcPts val="0"/>
              </a:spcBef>
              <a:spcAft>
                <a:spcPts val="0"/>
              </a:spcAft>
              <a:buClr>
                <a:schemeClr val="dk1"/>
              </a:buClr>
              <a:buSzPts val="1200"/>
              <a:buFont typeface="Calibri"/>
              <a:buNone/>
            </a:pPr>
            <a:r>
              <a:rPr lang="en-US" b="0" dirty="0"/>
              <a:t>Next, looking at the Beta BSR, we discover that identifier for manifestation is a core element for PCC.  If we continue scrolling to the right, we will find confirmation that this element is recorded in MARC field 020.</a:t>
            </a:r>
            <a:endParaRPr lang="en-US" dirty="0"/>
          </a:p>
        </p:txBody>
      </p:sp>
      <p:sp>
        <p:nvSpPr>
          <p:cNvPr id="281" name="Google Shape;281;p22:notes">
            <a:extLst>
              <a:ext uri="{FF2B5EF4-FFF2-40B4-BE49-F238E27FC236}">
                <a16:creationId xmlns:a16="http://schemas.microsoft.com/office/drawing/2014/main" id="{3E26DA8F-053B-22AB-5978-BF27F2A76BA9}"/>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CA"/>
              <a:t>9</a:t>
            </a:fld>
            <a:endParaRPr/>
          </a:p>
        </p:txBody>
      </p:sp>
    </p:spTree>
    <p:extLst>
      <p:ext uri="{BB962C8B-B14F-4D97-AF65-F5344CB8AC3E}">
        <p14:creationId xmlns:p14="http://schemas.microsoft.com/office/powerpoint/2010/main" val="10615537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a:extLst>
            <a:ext uri="{FF2B5EF4-FFF2-40B4-BE49-F238E27FC236}">
              <a16:creationId xmlns:a16="http://schemas.microsoft.com/office/drawing/2014/main" id="{7654CEDB-743F-2467-D97F-F84FDC238AD5}"/>
            </a:ext>
          </a:extLst>
        </p:cNvPr>
        <p:cNvGrpSpPr/>
        <p:nvPr/>
      </p:nvGrpSpPr>
      <p:grpSpPr>
        <a:xfrm>
          <a:off x="0" y="0"/>
          <a:ext cx="0" cy="0"/>
          <a:chOff x="0" y="0"/>
          <a:chExt cx="0" cy="0"/>
        </a:xfrm>
      </p:grpSpPr>
      <p:sp>
        <p:nvSpPr>
          <p:cNvPr id="279" name="Google Shape;279;p22:notes">
            <a:extLst>
              <a:ext uri="{FF2B5EF4-FFF2-40B4-BE49-F238E27FC236}">
                <a16:creationId xmlns:a16="http://schemas.microsoft.com/office/drawing/2014/main" id="{C83474BE-13A0-43A0-E13A-9E61896C44FF}"/>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0" name="Google Shape;280;p22:notes">
            <a:extLst>
              <a:ext uri="{FF2B5EF4-FFF2-40B4-BE49-F238E27FC236}">
                <a16:creationId xmlns:a16="http://schemas.microsoft.com/office/drawing/2014/main" id="{8D64F7E4-CAD4-70E7-E269-E67CFB18C93D}"/>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dirty="0"/>
              <a:t>Now let’s find the element in the Toolkit.  According to the LC-PCC policy statements at the Prerecording section, the element is core for LC and the PCC, and it is optional to record additional identifiers for manifestation.  </a:t>
            </a:r>
          </a:p>
        </p:txBody>
      </p:sp>
      <p:sp>
        <p:nvSpPr>
          <p:cNvPr id="281" name="Google Shape;281;p22:notes">
            <a:extLst>
              <a:ext uri="{FF2B5EF4-FFF2-40B4-BE49-F238E27FC236}">
                <a16:creationId xmlns:a16="http://schemas.microsoft.com/office/drawing/2014/main" id="{3611D701-C601-C3AF-E01D-B09883FF2EB6}"/>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CA"/>
              <a:t>10</a:t>
            </a:fld>
            <a:endParaRPr/>
          </a:p>
        </p:txBody>
      </p:sp>
    </p:spTree>
    <p:extLst>
      <p:ext uri="{BB962C8B-B14F-4D97-AF65-F5344CB8AC3E}">
        <p14:creationId xmlns:p14="http://schemas.microsoft.com/office/powerpoint/2010/main" val="33005894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a:extLst>
            <a:ext uri="{FF2B5EF4-FFF2-40B4-BE49-F238E27FC236}">
              <a16:creationId xmlns:a16="http://schemas.microsoft.com/office/drawing/2014/main" id="{FD357290-C30F-FD5A-F89F-A7A007240A5A}"/>
            </a:ext>
          </a:extLst>
        </p:cNvPr>
        <p:cNvGrpSpPr/>
        <p:nvPr/>
      </p:nvGrpSpPr>
      <p:grpSpPr>
        <a:xfrm>
          <a:off x="0" y="0"/>
          <a:ext cx="0" cy="0"/>
          <a:chOff x="0" y="0"/>
          <a:chExt cx="0" cy="0"/>
        </a:xfrm>
      </p:grpSpPr>
      <p:sp>
        <p:nvSpPr>
          <p:cNvPr id="279" name="Google Shape;279;p22:notes">
            <a:extLst>
              <a:ext uri="{FF2B5EF4-FFF2-40B4-BE49-F238E27FC236}">
                <a16:creationId xmlns:a16="http://schemas.microsoft.com/office/drawing/2014/main" id="{CF208212-A48E-2A82-D937-61616AA5849A}"/>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0" name="Google Shape;280;p22:notes">
            <a:extLst>
              <a:ext uri="{FF2B5EF4-FFF2-40B4-BE49-F238E27FC236}">
                <a16:creationId xmlns:a16="http://schemas.microsoft.com/office/drawing/2014/main" id="{0B59ABF6-ADDA-24E4-AA25-8F57A1EF0C99}"/>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dirty="0"/>
              <a:t>Moving down the page to the Recording section, let’s see which ones apply for our resource. </a:t>
            </a:r>
          </a:p>
          <a:p>
            <a:pPr marL="0" marR="0" lvl="0" indent="0" algn="l" rtl="0">
              <a:lnSpc>
                <a:spcPct val="100000"/>
              </a:lnSpc>
              <a:spcBef>
                <a:spcPts val="0"/>
              </a:spcBef>
              <a:spcAft>
                <a:spcPts val="0"/>
              </a:spcAft>
              <a:buClr>
                <a:schemeClr val="dk1"/>
              </a:buClr>
              <a:buSzPts val="1200"/>
              <a:buFont typeface="Calibri"/>
              <a:buNone/>
            </a:pPr>
            <a:endParaRPr lang="en-US" dirty="0"/>
          </a:p>
          <a:p>
            <a:pPr marL="0" marR="0" lvl="0" indent="0" algn="l" rtl="0">
              <a:lnSpc>
                <a:spcPct val="100000"/>
              </a:lnSpc>
              <a:spcBef>
                <a:spcPts val="0"/>
              </a:spcBef>
              <a:spcAft>
                <a:spcPts val="0"/>
              </a:spcAft>
              <a:buClr>
                <a:schemeClr val="dk1"/>
              </a:buClr>
              <a:buSzPts val="1200"/>
              <a:buFont typeface="Calibri"/>
              <a:buNone/>
            </a:pPr>
            <a:r>
              <a:rPr lang="en-US" dirty="0"/>
              <a:t>The first option reads: Record a value in a specified display format for a specific identifier vocabulary encoding scheme (e.g., ISBN, URN).  The accompanying policy statement indicates that we should apply this option.</a:t>
            </a:r>
          </a:p>
          <a:p>
            <a:pPr marL="0" marR="0" lvl="0" indent="0" algn="l" rtl="0">
              <a:lnSpc>
                <a:spcPct val="100000"/>
              </a:lnSpc>
              <a:spcBef>
                <a:spcPts val="0"/>
              </a:spcBef>
              <a:spcAft>
                <a:spcPts val="0"/>
              </a:spcAft>
              <a:buClr>
                <a:schemeClr val="dk1"/>
              </a:buClr>
              <a:buSzPts val="1200"/>
              <a:buFont typeface="Calibri"/>
              <a:buNone/>
            </a:pPr>
            <a:endParaRPr lang="en-US" dirty="0"/>
          </a:p>
          <a:p>
            <a:pPr marL="0" marR="0" lvl="0" indent="0" algn="l" rtl="0">
              <a:lnSpc>
                <a:spcPct val="100000"/>
              </a:lnSpc>
              <a:spcBef>
                <a:spcPts val="0"/>
              </a:spcBef>
              <a:spcAft>
                <a:spcPts val="0"/>
              </a:spcAft>
              <a:buClr>
                <a:schemeClr val="dk1"/>
              </a:buClr>
              <a:buSzPts val="1200"/>
              <a:buFont typeface="Calibri"/>
              <a:buNone/>
            </a:pPr>
            <a:r>
              <a:rPr lang="en-US" dirty="0"/>
              <a:t>For ISBNs, we will follow the MARC format, which specifies not to include embedded hyphens.</a:t>
            </a:r>
          </a:p>
          <a:p>
            <a:pPr marL="0" marR="0" lvl="0" indent="0" algn="l" rtl="0">
              <a:lnSpc>
                <a:spcPct val="100000"/>
              </a:lnSpc>
              <a:spcBef>
                <a:spcPts val="0"/>
              </a:spcBef>
              <a:spcAft>
                <a:spcPts val="0"/>
              </a:spcAft>
              <a:buClr>
                <a:schemeClr val="dk1"/>
              </a:buClr>
              <a:buSzPts val="1200"/>
              <a:buFont typeface="Calibri"/>
              <a:buNone/>
            </a:pPr>
            <a:endParaRPr lang="en-US" dirty="0"/>
          </a:p>
          <a:p>
            <a:pPr marL="0" marR="0" lvl="0" indent="0" algn="l" rtl="0">
              <a:lnSpc>
                <a:spcPct val="100000"/>
              </a:lnSpc>
              <a:spcBef>
                <a:spcPts val="0"/>
              </a:spcBef>
              <a:spcAft>
                <a:spcPts val="0"/>
              </a:spcAft>
              <a:buClr>
                <a:schemeClr val="dk1"/>
              </a:buClr>
              <a:buSzPts val="1200"/>
              <a:buFont typeface="Calibri"/>
              <a:buNone/>
            </a:pPr>
            <a:r>
              <a:rPr lang="en-US" dirty="0"/>
              <a:t>The second option instructs us to: Record a value in a form that appears on the source of information.  But the policy statement says to apply the option if there is no specified display format for the identifier.  Since we are following MARC guidance for our identifier for manifestation, we will not apply this option, nor the next.</a:t>
            </a:r>
          </a:p>
          <a:p>
            <a:pPr marL="0" marR="0" lvl="0" indent="0" algn="l" rtl="0">
              <a:lnSpc>
                <a:spcPct val="100000"/>
              </a:lnSpc>
              <a:spcBef>
                <a:spcPts val="0"/>
              </a:spcBef>
              <a:spcAft>
                <a:spcPts val="0"/>
              </a:spcAft>
              <a:buClr>
                <a:schemeClr val="dk1"/>
              </a:buClr>
              <a:buSzPts val="1200"/>
              <a:buFont typeface="Calibri"/>
              <a:buNone/>
            </a:pPr>
            <a:endParaRPr lang="en-US" dirty="0"/>
          </a:p>
          <a:p>
            <a:pPr marL="0" marR="0" lvl="0" indent="0" algn="l" rtl="0">
              <a:lnSpc>
                <a:spcPct val="100000"/>
              </a:lnSpc>
              <a:spcBef>
                <a:spcPts val="0"/>
              </a:spcBef>
              <a:spcAft>
                <a:spcPts val="0"/>
              </a:spcAft>
              <a:buClr>
                <a:schemeClr val="dk1"/>
              </a:buClr>
              <a:buSzPts val="1200"/>
              <a:buFont typeface="Calibri"/>
              <a:buNone/>
            </a:pPr>
            <a:r>
              <a:rPr lang="en-US" dirty="0"/>
              <a:t>The fourth option reads: Record a value that includes the identifier followed by a type of binding or format, if considered important for identification.  Here the policy statement tells us that we can apply the option if we would like.  </a:t>
            </a:r>
          </a:p>
          <a:p>
            <a:pPr marL="0" marR="0" lvl="0" indent="0" algn="l" rtl="0">
              <a:lnSpc>
                <a:spcPct val="100000"/>
              </a:lnSpc>
              <a:spcBef>
                <a:spcPts val="0"/>
              </a:spcBef>
              <a:spcAft>
                <a:spcPts val="0"/>
              </a:spcAft>
              <a:buClr>
                <a:schemeClr val="dk1"/>
              </a:buClr>
              <a:buSzPts val="1200"/>
              <a:buFont typeface="Calibri"/>
              <a:buNone/>
            </a:pPr>
            <a:endParaRPr lang="en-US" dirty="0"/>
          </a:p>
          <a:p>
            <a:pPr marL="0" marR="0" lvl="0" indent="0" algn="l" rtl="0">
              <a:lnSpc>
                <a:spcPct val="100000"/>
              </a:lnSpc>
              <a:spcBef>
                <a:spcPts val="0"/>
              </a:spcBef>
              <a:spcAft>
                <a:spcPts val="0"/>
              </a:spcAft>
              <a:buClr>
                <a:schemeClr val="dk1"/>
              </a:buClr>
              <a:buSzPts val="1200"/>
              <a:buFont typeface="Calibri"/>
              <a:buNone/>
            </a:pPr>
            <a:r>
              <a:rPr lang="en-US" dirty="0"/>
              <a:t>At this point we know that we’re recording a specific identifier for manifestation – an ISBN – in MARC field 020; that we can record more than one ISBN; and that we can qualify the ISBN by its type of binding.</a:t>
            </a:r>
          </a:p>
        </p:txBody>
      </p:sp>
      <p:sp>
        <p:nvSpPr>
          <p:cNvPr id="281" name="Google Shape;281;p22:notes">
            <a:extLst>
              <a:ext uri="{FF2B5EF4-FFF2-40B4-BE49-F238E27FC236}">
                <a16:creationId xmlns:a16="http://schemas.microsoft.com/office/drawing/2014/main" id="{B16E8973-534D-B3DF-52B9-6AB253AF24CF}"/>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CA"/>
              <a:t>11</a:t>
            </a:fld>
            <a:endParaRPr/>
          </a:p>
        </p:txBody>
      </p:sp>
    </p:spTree>
    <p:extLst>
      <p:ext uri="{BB962C8B-B14F-4D97-AF65-F5344CB8AC3E}">
        <p14:creationId xmlns:p14="http://schemas.microsoft.com/office/powerpoint/2010/main" val="6143761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C16D8C-7E9C-4CCD-8484-E0F86D3493C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5087C30-B4F9-4505-B38F-FD992433D53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DD1F90B-82E7-4865-A7CD-E70AF64B4DB0}"/>
              </a:ext>
            </a:extLst>
          </p:cNvPr>
          <p:cNvSpPr>
            <a:spLocks noGrp="1"/>
          </p:cNvSpPr>
          <p:nvPr>
            <p:ph type="dt" sz="half" idx="10"/>
          </p:nvPr>
        </p:nvSpPr>
        <p:spPr/>
        <p:txBody>
          <a:bodyPr/>
          <a:lstStyle/>
          <a:p>
            <a:fld id="{D29C6FF5-FC7E-49C6-9CA3-53821F62B47F}" type="datetime1">
              <a:rPr lang="en-US" smtClean="0"/>
              <a:t>6/26/2026</a:t>
            </a:fld>
            <a:endParaRPr lang="en-US"/>
          </a:p>
        </p:txBody>
      </p:sp>
      <p:sp>
        <p:nvSpPr>
          <p:cNvPr id="5" name="Footer Placeholder 4">
            <a:extLst>
              <a:ext uri="{FF2B5EF4-FFF2-40B4-BE49-F238E27FC236}">
                <a16:creationId xmlns:a16="http://schemas.microsoft.com/office/drawing/2014/main" id="{FA020EE0-5A8D-4458-869E-930FB4EC8F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CB8BA5-148B-45F1-BD30-D3EADD2FE72A}"/>
              </a:ext>
            </a:extLst>
          </p:cNvPr>
          <p:cNvSpPr>
            <a:spLocks noGrp="1"/>
          </p:cNvSpPr>
          <p:nvPr>
            <p:ph type="sldNum" sz="quarter" idx="12"/>
          </p:nvPr>
        </p:nvSpPr>
        <p:spPr/>
        <p:txBody>
          <a:bodyPr/>
          <a:lstStyle/>
          <a:p>
            <a:fld id="{26D89839-9540-4FD2-A570-163792ED64AF}" type="slidenum">
              <a:rPr lang="en-US" smtClean="0"/>
              <a:t>‹#›</a:t>
            </a:fld>
            <a:endParaRPr lang="en-US"/>
          </a:p>
        </p:txBody>
      </p:sp>
    </p:spTree>
    <p:extLst>
      <p:ext uri="{BB962C8B-B14F-4D97-AF65-F5344CB8AC3E}">
        <p14:creationId xmlns:p14="http://schemas.microsoft.com/office/powerpoint/2010/main" val="42914929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532945-FFDD-4880-A035-7B8D88A13ED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2C12D4A-9B58-4DB2-97F7-B04687974ECB}"/>
              </a:ext>
            </a:extLst>
          </p:cNvPr>
          <p:cNvSpPr>
            <a:spLocks noGrp="1"/>
          </p:cNvSpPr>
          <p:nvPr>
            <p:ph type="dt" sz="half" idx="10"/>
          </p:nvPr>
        </p:nvSpPr>
        <p:spPr/>
        <p:txBody>
          <a:bodyPr/>
          <a:lstStyle/>
          <a:p>
            <a:fld id="{2FD2E94C-45BB-4947-B36C-E0A95B39D226}" type="datetime1">
              <a:rPr lang="en-US" smtClean="0"/>
              <a:t>6/26/2026</a:t>
            </a:fld>
            <a:endParaRPr lang="en-US"/>
          </a:p>
        </p:txBody>
      </p:sp>
      <p:sp>
        <p:nvSpPr>
          <p:cNvPr id="4" name="Footer Placeholder 3">
            <a:extLst>
              <a:ext uri="{FF2B5EF4-FFF2-40B4-BE49-F238E27FC236}">
                <a16:creationId xmlns:a16="http://schemas.microsoft.com/office/drawing/2014/main" id="{6F4C99D4-CBCD-4CAA-B6DC-CA0E1588CC9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75734E2-A646-472A-B8B1-E8FA20CDDAB1}"/>
              </a:ext>
            </a:extLst>
          </p:cNvPr>
          <p:cNvSpPr>
            <a:spLocks noGrp="1"/>
          </p:cNvSpPr>
          <p:nvPr>
            <p:ph type="sldNum" sz="quarter" idx="12"/>
          </p:nvPr>
        </p:nvSpPr>
        <p:spPr/>
        <p:txBody>
          <a:bodyPr/>
          <a:lstStyle/>
          <a:p>
            <a:fld id="{26D89839-9540-4FD2-A570-163792ED64AF}" type="slidenum">
              <a:rPr lang="en-US" smtClean="0"/>
              <a:t>‹#›</a:t>
            </a:fld>
            <a:endParaRPr lang="en-US"/>
          </a:p>
        </p:txBody>
      </p:sp>
    </p:spTree>
    <p:extLst>
      <p:ext uri="{BB962C8B-B14F-4D97-AF65-F5344CB8AC3E}">
        <p14:creationId xmlns:p14="http://schemas.microsoft.com/office/powerpoint/2010/main" val="13466513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5D6C17A-E693-4507-ABCD-B365DB894B58}"/>
              </a:ext>
            </a:extLst>
          </p:cNvPr>
          <p:cNvSpPr>
            <a:spLocks noGrp="1"/>
          </p:cNvSpPr>
          <p:nvPr>
            <p:ph type="dt" sz="half" idx="10"/>
          </p:nvPr>
        </p:nvSpPr>
        <p:spPr/>
        <p:txBody>
          <a:bodyPr/>
          <a:lstStyle/>
          <a:p>
            <a:fld id="{128A8DDE-A8CA-47D6-ACBC-412813F3EA6A}" type="datetime1">
              <a:rPr lang="en-US" smtClean="0"/>
              <a:t>6/26/2026</a:t>
            </a:fld>
            <a:endParaRPr lang="en-US"/>
          </a:p>
        </p:txBody>
      </p:sp>
      <p:sp>
        <p:nvSpPr>
          <p:cNvPr id="3" name="Footer Placeholder 2">
            <a:extLst>
              <a:ext uri="{FF2B5EF4-FFF2-40B4-BE49-F238E27FC236}">
                <a16:creationId xmlns:a16="http://schemas.microsoft.com/office/drawing/2014/main" id="{776612DF-A493-4ABC-A19F-E058A114F17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AEAA4FC-3805-477A-A1F6-5C98EFC8E140}"/>
              </a:ext>
            </a:extLst>
          </p:cNvPr>
          <p:cNvSpPr>
            <a:spLocks noGrp="1"/>
          </p:cNvSpPr>
          <p:nvPr>
            <p:ph type="sldNum" sz="quarter" idx="12"/>
          </p:nvPr>
        </p:nvSpPr>
        <p:spPr/>
        <p:txBody>
          <a:bodyPr/>
          <a:lstStyle/>
          <a:p>
            <a:fld id="{26D89839-9540-4FD2-A570-163792ED64AF}" type="slidenum">
              <a:rPr lang="en-US" smtClean="0"/>
              <a:t>‹#›</a:t>
            </a:fld>
            <a:endParaRPr lang="en-US"/>
          </a:p>
        </p:txBody>
      </p:sp>
    </p:spTree>
    <p:extLst>
      <p:ext uri="{BB962C8B-B14F-4D97-AF65-F5344CB8AC3E}">
        <p14:creationId xmlns:p14="http://schemas.microsoft.com/office/powerpoint/2010/main" val="25840851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C61B3-8991-43DE-8323-5884F701063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898B4C1-7B32-4A51-BCD1-6C235366985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F515A09-3A16-4C1A-9C18-60FBAD6E69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6291E77-8C53-43BF-A31E-0EE9B4F265F5}"/>
              </a:ext>
            </a:extLst>
          </p:cNvPr>
          <p:cNvSpPr>
            <a:spLocks noGrp="1"/>
          </p:cNvSpPr>
          <p:nvPr>
            <p:ph type="dt" sz="half" idx="10"/>
          </p:nvPr>
        </p:nvSpPr>
        <p:spPr/>
        <p:txBody>
          <a:bodyPr/>
          <a:lstStyle/>
          <a:p>
            <a:fld id="{D63B17B0-3EED-48AF-A10F-818AC10051AD}" type="datetime1">
              <a:rPr lang="en-US" smtClean="0"/>
              <a:t>6/26/2026</a:t>
            </a:fld>
            <a:endParaRPr lang="en-US"/>
          </a:p>
        </p:txBody>
      </p:sp>
      <p:sp>
        <p:nvSpPr>
          <p:cNvPr id="6" name="Footer Placeholder 5">
            <a:extLst>
              <a:ext uri="{FF2B5EF4-FFF2-40B4-BE49-F238E27FC236}">
                <a16:creationId xmlns:a16="http://schemas.microsoft.com/office/drawing/2014/main" id="{B9FA860F-E4C8-453E-8497-FEAD7ABF231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8AC6577-878D-4694-983F-8AFC74372E37}"/>
              </a:ext>
            </a:extLst>
          </p:cNvPr>
          <p:cNvSpPr>
            <a:spLocks noGrp="1"/>
          </p:cNvSpPr>
          <p:nvPr>
            <p:ph type="sldNum" sz="quarter" idx="12"/>
          </p:nvPr>
        </p:nvSpPr>
        <p:spPr/>
        <p:txBody>
          <a:bodyPr/>
          <a:lstStyle/>
          <a:p>
            <a:fld id="{26D89839-9540-4FD2-A570-163792ED64AF}" type="slidenum">
              <a:rPr lang="en-US" smtClean="0"/>
              <a:t>‹#›</a:t>
            </a:fld>
            <a:endParaRPr lang="en-US"/>
          </a:p>
        </p:txBody>
      </p:sp>
    </p:spTree>
    <p:extLst>
      <p:ext uri="{BB962C8B-B14F-4D97-AF65-F5344CB8AC3E}">
        <p14:creationId xmlns:p14="http://schemas.microsoft.com/office/powerpoint/2010/main" val="17267568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CC72A9-173B-4C0D-B3B4-535EB93056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EDC59D0-8A7E-4A05-B16B-8ED5E396EF8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71DCA116-4FB6-41AD-95DF-EE5E7A620C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974B17F-6D4C-4065-B03A-5CE7FBBAD664}"/>
              </a:ext>
            </a:extLst>
          </p:cNvPr>
          <p:cNvSpPr>
            <a:spLocks noGrp="1"/>
          </p:cNvSpPr>
          <p:nvPr>
            <p:ph type="dt" sz="half" idx="10"/>
          </p:nvPr>
        </p:nvSpPr>
        <p:spPr/>
        <p:txBody>
          <a:bodyPr/>
          <a:lstStyle/>
          <a:p>
            <a:fld id="{91689519-F9E4-4BF3-A38D-AC41B2AF88AB}" type="datetime1">
              <a:rPr lang="en-US" smtClean="0"/>
              <a:t>6/26/2026</a:t>
            </a:fld>
            <a:endParaRPr lang="en-US"/>
          </a:p>
        </p:txBody>
      </p:sp>
      <p:sp>
        <p:nvSpPr>
          <p:cNvPr id="6" name="Footer Placeholder 5">
            <a:extLst>
              <a:ext uri="{FF2B5EF4-FFF2-40B4-BE49-F238E27FC236}">
                <a16:creationId xmlns:a16="http://schemas.microsoft.com/office/drawing/2014/main" id="{259C0277-AF01-4BAA-945C-CC7E46FFA7A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15CDD74-84B9-4BDB-B551-8D21A4386D50}"/>
              </a:ext>
            </a:extLst>
          </p:cNvPr>
          <p:cNvSpPr>
            <a:spLocks noGrp="1"/>
          </p:cNvSpPr>
          <p:nvPr>
            <p:ph type="sldNum" sz="quarter" idx="12"/>
          </p:nvPr>
        </p:nvSpPr>
        <p:spPr/>
        <p:txBody>
          <a:bodyPr/>
          <a:lstStyle/>
          <a:p>
            <a:fld id="{26D89839-9540-4FD2-A570-163792ED64AF}" type="slidenum">
              <a:rPr lang="en-US" smtClean="0"/>
              <a:t>‹#›</a:t>
            </a:fld>
            <a:endParaRPr lang="en-US"/>
          </a:p>
        </p:txBody>
      </p:sp>
    </p:spTree>
    <p:extLst>
      <p:ext uri="{BB962C8B-B14F-4D97-AF65-F5344CB8AC3E}">
        <p14:creationId xmlns:p14="http://schemas.microsoft.com/office/powerpoint/2010/main" val="16832924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88B3AA-A7DB-4F8D-8EA4-780F541506C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18A2426-A34F-4EFD-89A6-723EDDBF61C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50F34E-91ED-49FB-B5E3-AA35C5CB47A1}"/>
              </a:ext>
            </a:extLst>
          </p:cNvPr>
          <p:cNvSpPr>
            <a:spLocks noGrp="1"/>
          </p:cNvSpPr>
          <p:nvPr>
            <p:ph type="dt" sz="half" idx="10"/>
          </p:nvPr>
        </p:nvSpPr>
        <p:spPr/>
        <p:txBody>
          <a:bodyPr/>
          <a:lstStyle/>
          <a:p>
            <a:fld id="{3FCA7AAA-7791-456C-BCFF-B732B917F07F}" type="datetime1">
              <a:rPr lang="en-US" smtClean="0"/>
              <a:t>6/26/2026</a:t>
            </a:fld>
            <a:endParaRPr lang="en-US"/>
          </a:p>
        </p:txBody>
      </p:sp>
      <p:sp>
        <p:nvSpPr>
          <p:cNvPr id="5" name="Footer Placeholder 4">
            <a:extLst>
              <a:ext uri="{FF2B5EF4-FFF2-40B4-BE49-F238E27FC236}">
                <a16:creationId xmlns:a16="http://schemas.microsoft.com/office/drawing/2014/main" id="{DD463495-A877-45D2-826C-0AA779EB8A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C52D1C-EBB9-4C91-B457-782DBFF78315}"/>
              </a:ext>
            </a:extLst>
          </p:cNvPr>
          <p:cNvSpPr>
            <a:spLocks noGrp="1"/>
          </p:cNvSpPr>
          <p:nvPr>
            <p:ph type="sldNum" sz="quarter" idx="12"/>
          </p:nvPr>
        </p:nvSpPr>
        <p:spPr/>
        <p:txBody>
          <a:bodyPr/>
          <a:lstStyle/>
          <a:p>
            <a:fld id="{26D89839-9540-4FD2-A570-163792ED64AF}" type="slidenum">
              <a:rPr lang="en-US" smtClean="0"/>
              <a:t>‹#›</a:t>
            </a:fld>
            <a:endParaRPr lang="en-US"/>
          </a:p>
        </p:txBody>
      </p:sp>
    </p:spTree>
    <p:extLst>
      <p:ext uri="{BB962C8B-B14F-4D97-AF65-F5344CB8AC3E}">
        <p14:creationId xmlns:p14="http://schemas.microsoft.com/office/powerpoint/2010/main" val="32972389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4759612-4757-4558-94E2-74E88E5CD26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256F216-9047-4477-A691-3674B7CE92C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A248E5-0B92-4543-AD3C-494331377CC6}"/>
              </a:ext>
            </a:extLst>
          </p:cNvPr>
          <p:cNvSpPr>
            <a:spLocks noGrp="1"/>
          </p:cNvSpPr>
          <p:nvPr>
            <p:ph type="dt" sz="half" idx="10"/>
          </p:nvPr>
        </p:nvSpPr>
        <p:spPr/>
        <p:txBody>
          <a:bodyPr/>
          <a:lstStyle/>
          <a:p>
            <a:fld id="{8142B688-CE2F-44FA-BD9A-118A83E1C253}" type="datetime1">
              <a:rPr lang="en-US" smtClean="0"/>
              <a:t>6/26/2026</a:t>
            </a:fld>
            <a:endParaRPr lang="en-US"/>
          </a:p>
        </p:txBody>
      </p:sp>
      <p:sp>
        <p:nvSpPr>
          <p:cNvPr id="5" name="Footer Placeholder 4">
            <a:extLst>
              <a:ext uri="{FF2B5EF4-FFF2-40B4-BE49-F238E27FC236}">
                <a16:creationId xmlns:a16="http://schemas.microsoft.com/office/drawing/2014/main" id="{45A2FA2A-5B79-4E7F-96DF-124FD48222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14F600-9A48-4386-ABD6-43A8BE52A1F8}"/>
              </a:ext>
            </a:extLst>
          </p:cNvPr>
          <p:cNvSpPr>
            <a:spLocks noGrp="1"/>
          </p:cNvSpPr>
          <p:nvPr>
            <p:ph type="sldNum" sz="quarter" idx="12"/>
          </p:nvPr>
        </p:nvSpPr>
        <p:spPr/>
        <p:txBody>
          <a:bodyPr/>
          <a:lstStyle/>
          <a:p>
            <a:fld id="{26D89839-9540-4FD2-A570-163792ED64AF}" type="slidenum">
              <a:rPr lang="en-US" smtClean="0"/>
              <a:t>‹#›</a:t>
            </a:fld>
            <a:endParaRPr lang="en-US"/>
          </a:p>
        </p:txBody>
      </p:sp>
    </p:spTree>
    <p:extLst>
      <p:ext uri="{BB962C8B-B14F-4D97-AF65-F5344CB8AC3E}">
        <p14:creationId xmlns:p14="http://schemas.microsoft.com/office/powerpoint/2010/main" val="1568656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Content" type="obj">
  <p:cSld name="1_Title and Content">
    <p:spTree>
      <p:nvGrpSpPr>
        <p:cNvPr id="1" name="Shape 24"/>
        <p:cNvGrpSpPr/>
        <p:nvPr/>
      </p:nvGrpSpPr>
      <p:grpSpPr>
        <a:xfrm>
          <a:off x="0" y="0"/>
          <a:ext cx="0" cy="0"/>
          <a:chOff x="0" y="0"/>
          <a:chExt cx="0" cy="0"/>
        </a:xfrm>
      </p:grpSpPr>
      <p:sp>
        <p:nvSpPr>
          <p:cNvPr id="25" name="Google Shape;25;p5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 name="Google Shape;26;p5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 name="Google Shape;27;p5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5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5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CA"/>
              <a:t>‹#›</a:t>
            </a:fld>
            <a:endParaRPr/>
          </a:p>
        </p:txBody>
      </p:sp>
    </p:spTree>
    <p:extLst>
      <p:ext uri="{BB962C8B-B14F-4D97-AF65-F5344CB8AC3E}">
        <p14:creationId xmlns:p14="http://schemas.microsoft.com/office/powerpoint/2010/main" val="6242506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1 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C16D8C-7E9C-4CCD-8484-E0F86D3493C2}"/>
              </a:ext>
            </a:extLst>
          </p:cNvPr>
          <p:cNvSpPr>
            <a:spLocks noGrp="1"/>
          </p:cNvSpPr>
          <p:nvPr>
            <p:ph type="ctrTitle" hasCustomPrompt="1"/>
          </p:nvPr>
        </p:nvSpPr>
        <p:spPr>
          <a:xfrm>
            <a:off x="1524000" y="3208147"/>
            <a:ext cx="9144000" cy="861288"/>
          </a:xfrm>
        </p:spPr>
        <p:txBody>
          <a:bodyPr anchor="t"/>
          <a:lstStyle>
            <a:lvl1pPr algn="ctr">
              <a:defRPr sz="6000" b="1"/>
            </a:lvl1pPr>
          </a:lstStyle>
          <a:p>
            <a:r>
              <a:rPr lang="en-US" dirty="0"/>
              <a:t>Title</a:t>
            </a:r>
          </a:p>
        </p:txBody>
      </p:sp>
      <p:sp>
        <p:nvSpPr>
          <p:cNvPr id="4" name="Date Placeholder 3">
            <a:extLst>
              <a:ext uri="{FF2B5EF4-FFF2-40B4-BE49-F238E27FC236}">
                <a16:creationId xmlns:a16="http://schemas.microsoft.com/office/drawing/2014/main" id="{8DD1F90B-82E7-4865-A7CD-E70AF64B4DB0}"/>
              </a:ext>
            </a:extLst>
          </p:cNvPr>
          <p:cNvSpPr>
            <a:spLocks noGrp="1"/>
          </p:cNvSpPr>
          <p:nvPr>
            <p:ph type="dt" sz="half" idx="10"/>
          </p:nvPr>
        </p:nvSpPr>
        <p:spPr/>
        <p:txBody>
          <a:bodyPr/>
          <a:lstStyle/>
          <a:p>
            <a:fld id="{D541A3E9-C559-4614-9925-144F6F7415B1}" type="datetime1">
              <a:rPr lang="en-US" smtClean="0"/>
              <a:t>6/26/2026</a:t>
            </a:fld>
            <a:endParaRPr lang="en-US"/>
          </a:p>
        </p:txBody>
      </p:sp>
      <p:sp>
        <p:nvSpPr>
          <p:cNvPr id="5" name="Footer Placeholder 4">
            <a:extLst>
              <a:ext uri="{FF2B5EF4-FFF2-40B4-BE49-F238E27FC236}">
                <a16:creationId xmlns:a16="http://schemas.microsoft.com/office/drawing/2014/main" id="{FA020EE0-5A8D-4458-869E-930FB4EC8F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CB8BA5-148B-45F1-BD30-D3EADD2FE72A}"/>
              </a:ext>
            </a:extLst>
          </p:cNvPr>
          <p:cNvSpPr>
            <a:spLocks noGrp="1"/>
          </p:cNvSpPr>
          <p:nvPr>
            <p:ph type="sldNum" sz="quarter" idx="12"/>
          </p:nvPr>
        </p:nvSpPr>
        <p:spPr/>
        <p:txBody>
          <a:bodyPr/>
          <a:lstStyle/>
          <a:p>
            <a:fld id="{26D89839-9540-4FD2-A570-163792ED64AF}" type="slidenum">
              <a:rPr lang="en-US" smtClean="0"/>
              <a:t>‹#›</a:t>
            </a:fld>
            <a:endParaRPr lang="en-US" dirty="0"/>
          </a:p>
        </p:txBody>
      </p:sp>
      <p:pic>
        <p:nvPicPr>
          <p:cNvPr id="7" name="Google Shape;91;p1">
            <a:extLst>
              <a:ext uri="{FF2B5EF4-FFF2-40B4-BE49-F238E27FC236}">
                <a16:creationId xmlns:a16="http://schemas.microsoft.com/office/drawing/2014/main" id="{8BF1CADB-5CAD-4AB7-8CB8-EFFD5658B2FB}"/>
              </a:ext>
            </a:extLst>
          </p:cNvPr>
          <p:cNvPicPr preferRelativeResize="0"/>
          <p:nvPr userDrawn="1"/>
        </p:nvPicPr>
        <p:blipFill rotWithShape="1">
          <a:blip r:embed="rId2">
            <a:alphaModFix/>
          </a:blip>
          <a:srcRect/>
          <a:stretch/>
        </p:blipFill>
        <p:spPr>
          <a:xfrm>
            <a:off x="6290460" y="793244"/>
            <a:ext cx="4377539" cy="1086156"/>
          </a:xfrm>
          <a:prstGeom prst="rect">
            <a:avLst/>
          </a:prstGeom>
          <a:noFill/>
          <a:ln>
            <a:noFill/>
          </a:ln>
        </p:spPr>
      </p:pic>
      <p:sp>
        <p:nvSpPr>
          <p:cNvPr id="8" name="TextBox 7">
            <a:extLst>
              <a:ext uri="{FF2B5EF4-FFF2-40B4-BE49-F238E27FC236}">
                <a16:creationId xmlns:a16="http://schemas.microsoft.com/office/drawing/2014/main" id="{11E19767-9245-4715-9B49-72307FAE25F9}"/>
              </a:ext>
            </a:extLst>
          </p:cNvPr>
          <p:cNvSpPr txBox="1"/>
          <p:nvPr userDrawn="1"/>
        </p:nvSpPr>
        <p:spPr>
          <a:xfrm>
            <a:off x="1524000" y="5080248"/>
            <a:ext cx="9143999" cy="1169551"/>
          </a:xfrm>
          <a:prstGeom prst="rect">
            <a:avLst/>
          </a:prstGeom>
          <a:noFill/>
        </p:spPr>
        <p:txBody>
          <a:bodyPr wrap="square" rtlCol="0">
            <a:spAutoFit/>
          </a:bodyPr>
          <a:lstStyle/>
          <a:p>
            <a:pPr marL="0" indent="0" algn="ctr">
              <a:spcBef>
                <a:spcPts val="600"/>
              </a:spcBef>
              <a:buClr>
                <a:schemeClr val="dk1"/>
              </a:buClr>
              <a:buSzPts val="2000"/>
              <a:buFont typeface="Arial" panose="020B0604020202020204" pitchFamily="34" charset="0"/>
              <a:buNone/>
            </a:pPr>
            <a:r>
              <a:rPr lang="en-US" sz="2000" dirty="0"/>
              <a:t>ALA Annual</a:t>
            </a:r>
          </a:p>
          <a:p>
            <a:pPr marL="0" indent="0" algn="ctr">
              <a:spcBef>
                <a:spcPts val="600"/>
              </a:spcBef>
              <a:buClr>
                <a:schemeClr val="dk1"/>
              </a:buClr>
              <a:buSzPts val="2000"/>
              <a:buFont typeface="Arial" panose="020B0604020202020204" pitchFamily="34" charset="0"/>
              <a:buNone/>
            </a:pPr>
            <a:r>
              <a:rPr lang="en-US" sz="2000" dirty="0"/>
              <a:t>Friday, June 26, 2026</a:t>
            </a:r>
          </a:p>
          <a:p>
            <a:pPr marL="0" indent="0" algn="ctr">
              <a:spcBef>
                <a:spcPts val="600"/>
              </a:spcBef>
              <a:buClr>
                <a:schemeClr val="dk1"/>
              </a:buClr>
              <a:buSzPts val="2000"/>
              <a:buFont typeface="Arial" panose="020B0604020202020204" pitchFamily="34" charset="0"/>
              <a:buNone/>
            </a:pPr>
            <a:r>
              <a:rPr lang="en-US" sz="2000" dirty="0"/>
              <a:t>8:00 AM – 4:00 PM</a:t>
            </a:r>
          </a:p>
        </p:txBody>
      </p:sp>
      <p:pic>
        <p:nvPicPr>
          <p:cNvPr id="12" name="Picture 11">
            <a:extLst>
              <a:ext uri="{FF2B5EF4-FFF2-40B4-BE49-F238E27FC236}">
                <a16:creationId xmlns:a16="http://schemas.microsoft.com/office/drawing/2014/main" id="{62BBFE19-17C8-4590-9DBC-0992CD34872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95462" y="412078"/>
            <a:ext cx="3571875" cy="2376488"/>
          </a:xfrm>
          <a:prstGeom prst="rect">
            <a:avLst/>
          </a:prstGeom>
        </p:spPr>
      </p:pic>
    </p:spTree>
    <p:extLst>
      <p:ext uri="{BB962C8B-B14F-4D97-AF65-F5344CB8AC3E}">
        <p14:creationId xmlns:p14="http://schemas.microsoft.com/office/powerpoint/2010/main" val="40947841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 1 Lin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DD1F90B-82E7-4865-A7CD-E70AF64B4DB0}"/>
              </a:ext>
            </a:extLst>
          </p:cNvPr>
          <p:cNvSpPr>
            <a:spLocks noGrp="1"/>
          </p:cNvSpPr>
          <p:nvPr>
            <p:ph type="dt" sz="half" idx="10"/>
          </p:nvPr>
        </p:nvSpPr>
        <p:spPr/>
        <p:txBody>
          <a:bodyPr/>
          <a:lstStyle/>
          <a:p>
            <a:fld id="{89AAE309-7577-4A7B-B402-2F3DD6F0D201}" type="datetime1">
              <a:rPr lang="en-US" smtClean="0"/>
              <a:t>6/26/2026</a:t>
            </a:fld>
            <a:endParaRPr lang="en-US"/>
          </a:p>
        </p:txBody>
      </p:sp>
      <p:sp>
        <p:nvSpPr>
          <p:cNvPr id="5" name="Footer Placeholder 4">
            <a:extLst>
              <a:ext uri="{FF2B5EF4-FFF2-40B4-BE49-F238E27FC236}">
                <a16:creationId xmlns:a16="http://schemas.microsoft.com/office/drawing/2014/main" id="{FA020EE0-5A8D-4458-869E-930FB4EC8F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CB8BA5-148B-45F1-BD30-D3EADD2FE72A}"/>
              </a:ext>
            </a:extLst>
          </p:cNvPr>
          <p:cNvSpPr>
            <a:spLocks noGrp="1"/>
          </p:cNvSpPr>
          <p:nvPr>
            <p:ph type="sldNum" sz="quarter" idx="12"/>
          </p:nvPr>
        </p:nvSpPr>
        <p:spPr/>
        <p:txBody>
          <a:bodyPr/>
          <a:lstStyle/>
          <a:p>
            <a:fld id="{26D89839-9540-4FD2-A570-163792ED64AF}" type="slidenum">
              <a:rPr lang="en-US" smtClean="0"/>
              <a:t>‹#›</a:t>
            </a:fld>
            <a:endParaRPr lang="en-US" dirty="0"/>
          </a:p>
        </p:txBody>
      </p:sp>
      <p:pic>
        <p:nvPicPr>
          <p:cNvPr id="7" name="Google Shape;91;p1">
            <a:extLst>
              <a:ext uri="{FF2B5EF4-FFF2-40B4-BE49-F238E27FC236}">
                <a16:creationId xmlns:a16="http://schemas.microsoft.com/office/drawing/2014/main" id="{8BF1CADB-5CAD-4AB7-8CB8-EFFD5658B2FB}"/>
              </a:ext>
            </a:extLst>
          </p:cNvPr>
          <p:cNvPicPr preferRelativeResize="0"/>
          <p:nvPr userDrawn="1"/>
        </p:nvPicPr>
        <p:blipFill rotWithShape="1">
          <a:blip r:embed="rId2">
            <a:alphaModFix/>
          </a:blip>
          <a:srcRect/>
          <a:stretch/>
        </p:blipFill>
        <p:spPr>
          <a:xfrm>
            <a:off x="6290460" y="793244"/>
            <a:ext cx="4377539" cy="1086156"/>
          </a:xfrm>
          <a:prstGeom prst="rect">
            <a:avLst/>
          </a:prstGeom>
          <a:noFill/>
          <a:ln>
            <a:noFill/>
          </a:ln>
        </p:spPr>
      </p:pic>
      <p:sp>
        <p:nvSpPr>
          <p:cNvPr id="8" name="TextBox 7">
            <a:extLst>
              <a:ext uri="{FF2B5EF4-FFF2-40B4-BE49-F238E27FC236}">
                <a16:creationId xmlns:a16="http://schemas.microsoft.com/office/drawing/2014/main" id="{11E19767-9245-4715-9B49-72307FAE25F9}"/>
              </a:ext>
            </a:extLst>
          </p:cNvPr>
          <p:cNvSpPr txBox="1"/>
          <p:nvPr userDrawn="1"/>
        </p:nvSpPr>
        <p:spPr>
          <a:xfrm>
            <a:off x="1524000" y="5080248"/>
            <a:ext cx="9143999" cy="1169551"/>
          </a:xfrm>
          <a:prstGeom prst="rect">
            <a:avLst/>
          </a:prstGeom>
          <a:noFill/>
        </p:spPr>
        <p:txBody>
          <a:bodyPr wrap="square" rtlCol="0">
            <a:spAutoFit/>
          </a:bodyPr>
          <a:lstStyle/>
          <a:p>
            <a:pPr marL="0" indent="0" algn="ctr">
              <a:spcBef>
                <a:spcPts val="600"/>
              </a:spcBef>
              <a:buClr>
                <a:schemeClr val="dk1"/>
              </a:buClr>
              <a:buSzPts val="2000"/>
              <a:buFont typeface="Arial" panose="020B0604020202020204" pitchFamily="34" charset="0"/>
              <a:buNone/>
            </a:pPr>
            <a:r>
              <a:rPr lang="en-US" sz="2000" dirty="0"/>
              <a:t>ALA Annual</a:t>
            </a:r>
          </a:p>
          <a:p>
            <a:pPr marL="0" indent="0" algn="ctr">
              <a:spcBef>
                <a:spcPts val="600"/>
              </a:spcBef>
              <a:buClr>
                <a:schemeClr val="dk1"/>
              </a:buClr>
              <a:buSzPts val="2000"/>
              <a:buFont typeface="Arial" panose="020B0604020202020204" pitchFamily="34" charset="0"/>
              <a:buNone/>
            </a:pPr>
            <a:r>
              <a:rPr lang="en-US" sz="2000" dirty="0"/>
              <a:t>Friday, June 26, 2026</a:t>
            </a:r>
          </a:p>
          <a:p>
            <a:pPr marL="0" indent="0" algn="ctr">
              <a:spcBef>
                <a:spcPts val="600"/>
              </a:spcBef>
              <a:buClr>
                <a:schemeClr val="dk1"/>
              </a:buClr>
              <a:buSzPts val="2000"/>
              <a:buFont typeface="Arial" panose="020B0604020202020204" pitchFamily="34" charset="0"/>
              <a:buNone/>
            </a:pPr>
            <a:r>
              <a:rPr lang="en-US" sz="2000" dirty="0"/>
              <a:t>8:00 AM – 4:00 PM</a:t>
            </a:r>
          </a:p>
        </p:txBody>
      </p:sp>
      <p:pic>
        <p:nvPicPr>
          <p:cNvPr id="12" name="Picture 11">
            <a:extLst>
              <a:ext uri="{FF2B5EF4-FFF2-40B4-BE49-F238E27FC236}">
                <a16:creationId xmlns:a16="http://schemas.microsoft.com/office/drawing/2014/main" id="{62BBFE19-17C8-4590-9DBC-0992CD34872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95462" y="412078"/>
            <a:ext cx="3571875" cy="2376488"/>
          </a:xfrm>
          <a:prstGeom prst="rect">
            <a:avLst/>
          </a:prstGeom>
        </p:spPr>
      </p:pic>
      <p:sp>
        <p:nvSpPr>
          <p:cNvPr id="9" name="Title 1">
            <a:extLst>
              <a:ext uri="{FF2B5EF4-FFF2-40B4-BE49-F238E27FC236}">
                <a16:creationId xmlns:a16="http://schemas.microsoft.com/office/drawing/2014/main" id="{AFC49523-2D87-4715-B254-6EBA43BA4B50}"/>
              </a:ext>
            </a:extLst>
          </p:cNvPr>
          <p:cNvSpPr>
            <a:spLocks noGrp="1"/>
          </p:cNvSpPr>
          <p:nvPr>
            <p:ph type="ctrTitle" hasCustomPrompt="1"/>
          </p:nvPr>
        </p:nvSpPr>
        <p:spPr>
          <a:xfrm>
            <a:off x="1524001" y="3005466"/>
            <a:ext cx="9144000" cy="1857881"/>
          </a:xfrm>
        </p:spPr>
        <p:txBody>
          <a:bodyPr anchor="t"/>
          <a:lstStyle>
            <a:lvl1pPr algn="ctr">
              <a:defRPr sz="6000" b="1"/>
            </a:lvl1pPr>
          </a:lstStyle>
          <a:p>
            <a:r>
              <a:rPr lang="en-US" dirty="0"/>
              <a:t>Title</a:t>
            </a:r>
          </a:p>
        </p:txBody>
      </p:sp>
    </p:spTree>
    <p:extLst>
      <p:ext uri="{BB962C8B-B14F-4D97-AF65-F5344CB8AC3E}">
        <p14:creationId xmlns:p14="http://schemas.microsoft.com/office/powerpoint/2010/main" val="18950894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500A57E-1B4B-4A36-927F-24B82BC4D03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77DE27-AF5D-4821-8CE9-22A71E694053}"/>
              </a:ext>
            </a:extLst>
          </p:cNvPr>
          <p:cNvSpPr>
            <a:spLocks noGrp="1"/>
          </p:cNvSpPr>
          <p:nvPr>
            <p:ph type="dt" sz="half" idx="10"/>
          </p:nvPr>
        </p:nvSpPr>
        <p:spPr/>
        <p:txBody>
          <a:bodyPr/>
          <a:lstStyle/>
          <a:p>
            <a:fld id="{61D17107-452A-465C-8C64-349CEBD9A800}" type="datetime1">
              <a:rPr lang="en-US" smtClean="0"/>
              <a:t>6/26/2026</a:t>
            </a:fld>
            <a:endParaRPr lang="en-US"/>
          </a:p>
        </p:txBody>
      </p:sp>
      <p:sp>
        <p:nvSpPr>
          <p:cNvPr id="5" name="Footer Placeholder 4">
            <a:extLst>
              <a:ext uri="{FF2B5EF4-FFF2-40B4-BE49-F238E27FC236}">
                <a16:creationId xmlns:a16="http://schemas.microsoft.com/office/drawing/2014/main" id="{771F6CED-0B4E-415B-8741-1B0D0B042B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17012B-FB54-4CFB-938C-D2823E4F5CAB}"/>
              </a:ext>
            </a:extLst>
          </p:cNvPr>
          <p:cNvSpPr>
            <a:spLocks noGrp="1"/>
          </p:cNvSpPr>
          <p:nvPr>
            <p:ph type="sldNum" sz="quarter" idx="12"/>
          </p:nvPr>
        </p:nvSpPr>
        <p:spPr/>
        <p:txBody>
          <a:bodyPr/>
          <a:lstStyle/>
          <a:p>
            <a:fld id="{26D89839-9540-4FD2-A570-163792ED64AF}" type="slidenum">
              <a:rPr lang="en-US" smtClean="0"/>
              <a:t>‹#›</a:t>
            </a:fld>
            <a:endParaRPr lang="en-US"/>
          </a:p>
        </p:txBody>
      </p:sp>
      <p:sp>
        <p:nvSpPr>
          <p:cNvPr id="7" name="Title 6">
            <a:extLst>
              <a:ext uri="{FF2B5EF4-FFF2-40B4-BE49-F238E27FC236}">
                <a16:creationId xmlns:a16="http://schemas.microsoft.com/office/drawing/2014/main" id="{FB0C1524-E9B6-6A97-92C5-37DDC26132F9}"/>
              </a:ext>
            </a:extLst>
          </p:cNvPr>
          <p:cNvSpPr>
            <a:spLocks noGrp="1"/>
          </p:cNvSpPr>
          <p:nvPr>
            <p:ph type="title"/>
          </p:nvPr>
        </p:nvSpPr>
        <p:spPr/>
        <p:txBody>
          <a:bodyPr/>
          <a:lstStyle/>
          <a:p>
            <a:r>
              <a:rPr lang="en-US"/>
              <a:t>Click to edit Master title style</a:t>
            </a:r>
            <a:endParaRPr lang="en-CA"/>
          </a:p>
        </p:txBody>
      </p:sp>
    </p:spTree>
    <p:extLst>
      <p:ext uri="{BB962C8B-B14F-4D97-AF65-F5344CB8AC3E}">
        <p14:creationId xmlns:p14="http://schemas.microsoft.com/office/powerpoint/2010/main" val="34575112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arning Outcome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500A57E-1B4B-4A36-927F-24B82BC4D030}"/>
              </a:ext>
            </a:extLst>
          </p:cNvPr>
          <p:cNvSpPr>
            <a:spLocks noGrp="1"/>
          </p:cNvSpPr>
          <p:nvPr>
            <p:ph idx="1"/>
          </p:nvPr>
        </p:nvSpPr>
        <p:spPr>
          <a:xfrm>
            <a:off x="838200" y="2489996"/>
            <a:ext cx="10515600" cy="36869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177DE27-AF5D-4821-8CE9-22A71E694053}"/>
              </a:ext>
            </a:extLst>
          </p:cNvPr>
          <p:cNvSpPr>
            <a:spLocks noGrp="1"/>
          </p:cNvSpPr>
          <p:nvPr>
            <p:ph type="dt" sz="half" idx="10"/>
          </p:nvPr>
        </p:nvSpPr>
        <p:spPr/>
        <p:txBody>
          <a:bodyPr/>
          <a:lstStyle/>
          <a:p>
            <a:fld id="{FB9FD678-6F77-4778-B927-3263D21D8AAA}" type="datetime1">
              <a:rPr lang="en-US" smtClean="0"/>
              <a:t>6/26/2026</a:t>
            </a:fld>
            <a:endParaRPr lang="en-US"/>
          </a:p>
        </p:txBody>
      </p:sp>
      <p:sp>
        <p:nvSpPr>
          <p:cNvPr id="5" name="Footer Placeholder 4">
            <a:extLst>
              <a:ext uri="{FF2B5EF4-FFF2-40B4-BE49-F238E27FC236}">
                <a16:creationId xmlns:a16="http://schemas.microsoft.com/office/drawing/2014/main" id="{771F6CED-0B4E-415B-8741-1B0D0B042B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17012B-FB54-4CFB-938C-D2823E4F5CAB}"/>
              </a:ext>
            </a:extLst>
          </p:cNvPr>
          <p:cNvSpPr>
            <a:spLocks noGrp="1"/>
          </p:cNvSpPr>
          <p:nvPr>
            <p:ph type="sldNum" sz="quarter" idx="12"/>
          </p:nvPr>
        </p:nvSpPr>
        <p:spPr/>
        <p:txBody>
          <a:bodyPr/>
          <a:lstStyle/>
          <a:p>
            <a:fld id="{26D89839-9540-4FD2-A570-163792ED64AF}" type="slidenum">
              <a:rPr lang="en-US" smtClean="0"/>
              <a:t>‹#›</a:t>
            </a:fld>
            <a:endParaRPr lang="en-US" dirty="0"/>
          </a:p>
        </p:txBody>
      </p:sp>
      <p:sp>
        <p:nvSpPr>
          <p:cNvPr id="7" name="TextBox 6">
            <a:extLst>
              <a:ext uri="{FF2B5EF4-FFF2-40B4-BE49-F238E27FC236}">
                <a16:creationId xmlns:a16="http://schemas.microsoft.com/office/drawing/2014/main" id="{B6B6A206-1EA4-4A32-BE0C-4445DBD65DAF}"/>
              </a:ext>
            </a:extLst>
          </p:cNvPr>
          <p:cNvSpPr txBox="1"/>
          <p:nvPr userDrawn="1"/>
        </p:nvSpPr>
        <p:spPr>
          <a:xfrm>
            <a:off x="841248" y="365760"/>
            <a:ext cx="10515600" cy="1325880"/>
          </a:xfrm>
          <a:prstGeom prst="rect">
            <a:avLst/>
          </a:prstGeom>
          <a:noFill/>
        </p:spPr>
        <p:txBody>
          <a:bodyPr wrap="none" rtlCol="0" anchor="ctr" anchorCtr="0">
            <a:normAutofit/>
          </a:bodyPr>
          <a:lstStyle/>
          <a:p>
            <a:r>
              <a:rPr lang="en-US" sz="4400" dirty="0">
                <a:latin typeface="+mj-lt"/>
              </a:rPr>
              <a:t>Learning Outcomes</a:t>
            </a:r>
          </a:p>
        </p:txBody>
      </p:sp>
      <p:sp>
        <p:nvSpPr>
          <p:cNvPr id="8" name="TextBox 7">
            <a:extLst>
              <a:ext uri="{FF2B5EF4-FFF2-40B4-BE49-F238E27FC236}">
                <a16:creationId xmlns:a16="http://schemas.microsoft.com/office/drawing/2014/main" id="{B53DEF4C-DA5B-4B2D-8DDF-E353355C5254}"/>
              </a:ext>
            </a:extLst>
          </p:cNvPr>
          <p:cNvSpPr txBox="1"/>
          <p:nvPr userDrawn="1"/>
        </p:nvSpPr>
        <p:spPr>
          <a:xfrm>
            <a:off x="838197" y="1825642"/>
            <a:ext cx="7157472"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t>At the end of the workshop, you will be able to:</a:t>
            </a:r>
          </a:p>
        </p:txBody>
      </p:sp>
    </p:spTree>
    <p:extLst>
      <p:ext uri="{BB962C8B-B14F-4D97-AF65-F5344CB8AC3E}">
        <p14:creationId xmlns:p14="http://schemas.microsoft.com/office/powerpoint/2010/main" val="39149869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500A57E-1B4B-4A36-927F-24B82BC4D03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77DE27-AF5D-4821-8CE9-22A71E694053}"/>
              </a:ext>
            </a:extLst>
          </p:cNvPr>
          <p:cNvSpPr>
            <a:spLocks noGrp="1"/>
          </p:cNvSpPr>
          <p:nvPr>
            <p:ph type="dt" sz="half" idx="10"/>
          </p:nvPr>
        </p:nvSpPr>
        <p:spPr/>
        <p:txBody>
          <a:bodyPr/>
          <a:lstStyle/>
          <a:p>
            <a:fld id="{FB84CDE4-AAD8-4BB6-91C8-BC7F63648A60}" type="datetime1">
              <a:rPr lang="en-US" smtClean="0"/>
              <a:t>6/26/2026</a:t>
            </a:fld>
            <a:endParaRPr lang="en-US"/>
          </a:p>
        </p:txBody>
      </p:sp>
      <p:sp>
        <p:nvSpPr>
          <p:cNvPr id="5" name="Footer Placeholder 4">
            <a:extLst>
              <a:ext uri="{FF2B5EF4-FFF2-40B4-BE49-F238E27FC236}">
                <a16:creationId xmlns:a16="http://schemas.microsoft.com/office/drawing/2014/main" id="{771F6CED-0B4E-415B-8741-1B0D0B042B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17012B-FB54-4CFB-938C-D2823E4F5CAB}"/>
              </a:ext>
            </a:extLst>
          </p:cNvPr>
          <p:cNvSpPr>
            <a:spLocks noGrp="1"/>
          </p:cNvSpPr>
          <p:nvPr>
            <p:ph type="sldNum" sz="quarter" idx="12"/>
          </p:nvPr>
        </p:nvSpPr>
        <p:spPr/>
        <p:txBody>
          <a:bodyPr/>
          <a:lstStyle/>
          <a:p>
            <a:fld id="{26D89839-9540-4FD2-A570-163792ED64AF}" type="slidenum">
              <a:rPr lang="en-US" smtClean="0"/>
              <a:t>‹#›</a:t>
            </a:fld>
            <a:endParaRPr lang="en-US"/>
          </a:p>
        </p:txBody>
      </p:sp>
      <p:sp>
        <p:nvSpPr>
          <p:cNvPr id="7" name="TextBox 6">
            <a:extLst>
              <a:ext uri="{FF2B5EF4-FFF2-40B4-BE49-F238E27FC236}">
                <a16:creationId xmlns:a16="http://schemas.microsoft.com/office/drawing/2014/main" id="{B6B6A206-1EA4-4A32-BE0C-4445DBD65DAF}"/>
              </a:ext>
            </a:extLst>
          </p:cNvPr>
          <p:cNvSpPr txBox="1"/>
          <p:nvPr userDrawn="1"/>
        </p:nvSpPr>
        <p:spPr>
          <a:xfrm>
            <a:off x="841248" y="365760"/>
            <a:ext cx="10515600" cy="1325880"/>
          </a:xfrm>
          <a:prstGeom prst="rect">
            <a:avLst/>
          </a:prstGeom>
          <a:noFill/>
        </p:spPr>
        <p:txBody>
          <a:bodyPr wrap="none" rtlCol="0" anchor="ctr" anchorCtr="0">
            <a:normAutofit/>
          </a:bodyPr>
          <a:lstStyle/>
          <a:p>
            <a:r>
              <a:rPr lang="en-US" sz="4400" dirty="0">
                <a:latin typeface="+mj-lt"/>
              </a:rPr>
              <a:t>Summary</a:t>
            </a:r>
          </a:p>
        </p:txBody>
      </p:sp>
    </p:spTree>
    <p:extLst>
      <p:ext uri="{BB962C8B-B14F-4D97-AF65-F5344CB8AC3E}">
        <p14:creationId xmlns:p14="http://schemas.microsoft.com/office/powerpoint/2010/main" val="16323874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01AB73-5BD8-4F08-A482-2304DFB7F4F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7A0C05F-2181-4CAA-BDD3-051AA8E2A86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ABFA9C9-B498-438E-B4E3-FEAEF7DF8EAD}"/>
              </a:ext>
            </a:extLst>
          </p:cNvPr>
          <p:cNvSpPr>
            <a:spLocks noGrp="1"/>
          </p:cNvSpPr>
          <p:nvPr>
            <p:ph type="dt" sz="half" idx="10"/>
          </p:nvPr>
        </p:nvSpPr>
        <p:spPr/>
        <p:txBody>
          <a:bodyPr/>
          <a:lstStyle/>
          <a:p>
            <a:fld id="{68305EE2-FB07-4DB7-BDC1-04C848EA48DE}" type="datetime1">
              <a:rPr lang="en-US" smtClean="0"/>
              <a:t>6/26/2026</a:t>
            </a:fld>
            <a:endParaRPr lang="en-US"/>
          </a:p>
        </p:txBody>
      </p:sp>
      <p:sp>
        <p:nvSpPr>
          <p:cNvPr id="5" name="Footer Placeholder 4">
            <a:extLst>
              <a:ext uri="{FF2B5EF4-FFF2-40B4-BE49-F238E27FC236}">
                <a16:creationId xmlns:a16="http://schemas.microsoft.com/office/drawing/2014/main" id="{440E6F0D-F33F-41F5-B4D7-DE19813B21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F426C3-368E-4224-9D94-29C54C0847CA}"/>
              </a:ext>
            </a:extLst>
          </p:cNvPr>
          <p:cNvSpPr>
            <a:spLocks noGrp="1"/>
          </p:cNvSpPr>
          <p:nvPr>
            <p:ph type="sldNum" sz="quarter" idx="12"/>
          </p:nvPr>
        </p:nvSpPr>
        <p:spPr/>
        <p:txBody>
          <a:bodyPr/>
          <a:lstStyle/>
          <a:p>
            <a:fld id="{26D89839-9540-4FD2-A570-163792ED64AF}" type="slidenum">
              <a:rPr lang="en-US" smtClean="0"/>
              <a:t>‹#›</a:t>
            </a:fld>
            <a:endParaRPr lang="en-US"/>
          </a:p>
        </p:txBody>
      </p:sp>
    </p:spTree>
    <p:extLst>
      <p:ext uri="{BB962C8B-B14F-4D97-AF65-F5344CB8AC3E}">
        <p14:creationId xmlns:p14="http://schemas.microsoft.com/office/powerpoint/2010/main" val="29038337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B2AD60-6CF7-4F26-ACA0-C0869080E44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1BCF203-C84C-47DB-9277-5FC3C93DF1B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7268091-D9E1-4B63-B794-DD555C79930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41BF1D2-5B65-4739-8CF5-8CD86B284B77}"/>
              </a:ext>
            </a:extLst>
          </p:cNvPr>
          <p:cNvSpPr>
            <a:spLocks noGrp="1"/>
          </p:cNvSpPr>
          <p:nvPr>
            <p:ph type="dt" sz="half" idx="10"/>
          </p:nvPr>
        </p:nvSpPr>
        <p:spPr/>
        <p:txBody>
          <a:bodyPr/>
          <a:lstStyle/>
          <a:p>
            <a:fld id="{52A41CE5-02A9-47B8-9F60-2BA190321023}" type="datetime1">
              <a:rPr lang="en-US" smtClean="0"/>
              <a:t>6/26/2026</a:t>
            </a:fld>
            <a:endParaRPr lang="en-US"/>
          </a:p>
        </p:txBody>
      </p:sp>
      <p:sp>
        <p:nvSpPr>
          <p:cNvPr id="6" name="Footer Placeholder 5">
            <a:extLst>
              <a:ext uri="{FF2B5EF4-FFF2-40B4-BE49-F238E27FC236}">
                <a16:creationId xmlns:a16="http://schemas.microsoft.com/office/drawing/2014/main" id="{0466DB13-C708-418B-B73F-0B1B04BBA3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59B7EBA-DF5F-4F6A-90CF-A4502C513E22}"/>
              </a:ext>
            </a:extLst>
          </p:cNvPr>
          <p:cNvSpPr>
            <a:spLocks noGrp="1"/>
          </p:cNvSpPr>
          <p:nvPr>
            <p:ph type="sldNum" sz="quarter" idx="12"/>
          </p:nvPr>
        </p:nvSpPr>
        <p:spPr/>
        <p:txBody>
          <a:bodyPr/>
          <a:lstStyle/>
          <a:p>
            <a:fld id="{26D89839-9540-4FD2-A570-163792ED64AF}" type="slidenum">
              <a:rPr lang="en-US" smtClean="0"/>
              <a:t>‹#›</a:t>
            </a:fld>
            <a:endParaRPr lang="en-US"/>
          </a:p>
        </p:txBody>
      </p:sp>
    </p:spTree>
    <p:extLst>
      <p:ext uri="{BB962C8B-B14F-4D97-AF65-F5344CB8AC3E}">
        <p14:creationId xmlns:p14="http://schemas.microsoft.com/office/powerpoint/2010/main" val="8073877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909FC-CA8F-4431-AA11-93D3AA4B809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71367EA-9BF7-4F79-A777-35D874E25FC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A15CB7B-DFDA-464E-A356-7A24628D729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86806E9-99F4-42B1-89A2-95D057DDCEF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A0D1B36-9594-4112-9D6C-8DD87BAFAC9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B93B486-A200-4826-8B40-7C315D936E68}"/>
              </a:ext>
            </a:extLst>
          </p:cNvPr>
          <p:cNvSpPr>
            <a:spLocks noGrp="1"/>
          </p:cNvSpPr>
          <p:nvPr>
            <p:ph type="dt" sz="half" idx="10"/>
          </p:nvPr>
        </p:nvSpPr>
        <p:spPr/>
        <p:txBody>
          <a:bodyPr/>
          <a:lstStyle/>
          <a:p>
            <a:fld id="{01B4F3F2-AE3A-4D07-A52F-182A7834904C}" type="datetime1">
              <a:rPr lang="en-US" smtClean="0"/>
              <a:t>6/26/2026</a:t>
            </a:fld>
            <a:endParaRPr lang="en-US"/>
          </a:p>
        </p:txBody>
      </p:sp>
      <p:sp>
        <p:nvSpPr>
          <p:cNvPr id="8" name="Footer Placeholder 7">
            <a:extLst>
              <a:ext uri="{FF2B5EF4-FFF2-40B4-BE49-F238E27FC236}">
                <a16:creationId xmlns:a16="http://schemas.microsoft.com/office/drawing/2014/main" id="{9A2AC08D-A6E9-464B-B6C0-B241F9383A9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85B5AB5-BE6D-484A-808E-8423ECF74FBB}"/>
              </a:ext>
            </a:extLst>
          </p:cNvPr>
          <p:cNvSpPr>
            <a:spLocks noGrp="1"/>
          </p:cNvSpPr>
          <p:nvPr>
            <p:ph type="sldNum" sz="quarter" idx="12"/>
          </p:nvPr>
        </p:nvSpPr>
        <p:spPr/>
        <p:txBody>
          <a:bodyPr/>
          <a:lstStyle/>
          <a:p>
            <a:fld id="{26D89839-9540-4FD2-A570-163792ED64AF}" type="slidenum">
              <a:rPr lang="en-US" smtClean="0"/>
              <a:t>‹#›</a:t>
            </a:fld>
            <a:endParaRPr lang="en-US"/>
          </a:p>
        </p:txBody>
      </p:sp>
    </p:spTree>
    <p:extLst>
      <p:ext uri="{BB962C8B-B14F-4D97-AF65-F5344CB8AC3E}">
        <p14:creationId xmlns:p14="http://schemas.microsoft.com/office/powerpoint/2010/main" val="12379372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D73D49C-3BC6-4F7E-BD5A-35CD1DA3410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74510B9-946D-4F7D-A7FF-FB1FEEB0478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9E3708-E541-49A7-AAFB-67C624D9DA1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75E7D4-A916-4A11-804C-AB6F98DDC2A3}" type="datetime1">
              <a:rPr lang="en-US" smtClean="0"/>
              <a:t>6/26/2026</a:t>
            </a:fld>
            <a:endParaRPr lang="en-US"/>
          </a:p>
        </p:txBody>
      </p:sp>
      <p:sp>
        <p:nvSpPr>
          <p:cNvPr id="5" name="Footer Placeholder 4">
            <a:extLst>
              <a:ext uri="{FF2B5EF4-FFF2-40B4-BE49-F238E27FC236}">
                <a16:creationId xmlns:a16="http://schemas.microsoft.com/office/drawing/2014/main" id="{FE5A3523-4041-47F2-AD14-545314A7E81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A499312-630C-4DC7-97BE-4A5230F42AA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D89839-9540-4FD2-A570-163792ED64AF}" type="slidenum">
              <a:rPr lang="en-US" smtClean="0"/>
              <a:t>‹#›</a:t>
            </a:fld>
            <a:endParaRPr lang="en-US"/>
          </a:p>
        </p:txBody>
      </p:sp>
    </p:spTree>
    <p:extLst>
      <p:ext uri="{BB962C8B-B14F-4D97-AF65-F5344CB8AC3E}">
        <p14:creationId xmlns:p14="http://schemas.microsoft.com/office/powerpoint/2010/main" val="790448202"/>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64" r:id="rId3"/>
    <p:sldLayoutId id="2147483650" r:id="rId4"/>
    <p:sldLayoutId id="2147483662" r:id="rId5"/>
    <p:sldLayoutId id="2147483663" r:id="rId6"/>
    <p:sldLayoutId id="2147483651" r:id="rId7"/>
    <p:sldLayoutId id="2147483652" r:id="rId8"/>
    <p:sldLayoutId id="2147483653" r:id="rId9"/>
    <p:sldLayoutId id="2147483654" r:id="rId10"/>
    <p:sldLayoutId id="2147483655" r:id="rId11"/>
    <p:sldLayoutId id="2147483656" r:id="rId12"/>
    <p:sldLayoutId id="2147483657" r:id="rId13"/>
    <p:sldLayoutId id="2147483658" r:id="rId14"/>
    <p:sldLayoutId id="2147483659" r:id="rId15"/>
    <p:sldLayoutId id="2147483665" r:id="rId16"/>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6.xml"/><Relationship Id="rId5" Type="http://schemas.openxmlformats.org/officeDocument/2006/relationships/image" Target="../media/image16.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16.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16.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16.x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16.xml"/><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16.xml"/><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16.xm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16.xml"/><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19.xml"/><Relationship Id="rId1" Type="http://schemas.openxmlformats.org/officeDocument/2006/relationships/slideLayout" Target="../slideLayouts/slideLayout16.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0.xml"/><Relationship Id="rId1" Type="http://schemas.openxmlformats.org/officeDocument/2006/relationships/slideLayout" Target="../slideLayouts/slideLayout16.xml"/><Relationship Id="rId4" Type="http://schemas.openxmlformats.org/officeDocument/2006/relationships/image" Target="../media/image36.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8.xml"/><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6.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05DD40-547B-5A7E-DDB1-043CB85AD31F}"/>
              </a:ext>
            </a:extLst>
          </p:cNvPr>
          <p:cNvSpPr>
            <a:spLocks noGrp="1"/>
          </p:cNvSpPr>
          <p:nvPr>
            <p:ph type="ctrTitle"/>
          </p:nvPr>
        </p:nvSpPr>
        <p:spPr/>
        <p:txBody>
          <a:bodyPr>
            <a:noAutofit/>
          </a:bodyPr>
          <a:lstStyle/>
          <a:p>
            <a:r>
              <a:rPr lang="en-CA" dirty="0"/>
              <a:t>Recording Identifiers</a:t>
            </a:r>
          </a:p>
        </p:txBody>
      </p:sp>
      <p:sp>
        <p:nvSpPr>
          <p:cNvPr id="4" name="Slide Number Placeholder 3">
            <a:extLst>
              <a:ext uri="{FF2B5EF4-FFF2-40B4-BE49-F238E27FC236}">
                <a16:creationId xmlns:a16="http://schemas.microsoft.com/office/drawing/2014/main" id="{D7FB4213-DCC0-A76E-F7D5-7961900E8CAE}"/>
              </a:ext>
            </a:extLst>
          </p:cNvPr>
          <p:cNvSpPr>
            <a:spLocks noGrp="1"/>
          </p:cNvSpPr>
          <p:nvPr>
            <p:ph type="sldNum" sz="quarter" idx="12"/>
          </p:nvPr>
        </p:nvSpPr>
        <p:spPr/>
        <p:txBody>
          <a:bodyPr/>
          <a:lstStyle/>
          <a:p>
            <a:fld id="{26D89839-9540-4FD2-A570-163792ED64AF}" type="slidenum">
              <a:rPr lang="en-US" smtClean="0"/>
              <a:t>1</a:t>
            </a:fld>
            <a:endParaRPr lang="en-US"/>
          </a:p>
        </p:txBody>
      </p:sp>
    </p:spTree>
    <p:extLst>
      <p:ext uri="{BB962C8B-B14F-4D97-AF65-F5344CB8AC3E}">
        <p14:creationId xmlns:p14="http://schemas.microsoft.com/office/powerpoint/2010/main" val="36497195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82">
          <a:extLst>
            <a:ext uri="{FF2B5EF4-FFF2-40B4-BE49-F238E27FC236}">
              <a16:creationId xmlns:a16="http://schemas.microsoft.com/office/drawing/2014/main" id="{A943DF06-0E82-B950-CDA4-3EE34F400688}"/>
            </a:ext>
          </a:extLst>
        </p:cNvPr>
        <p:cNvGrpSpPr/>
        <p:nvPr/>
      </p:nvGrpSpPr>
      <p:grpSpPr>
        <a:xfrm>
          <a:off x="0" y="0"/>
          <a:ext cx="0" cy="0"/>
          <a:chOff x="0" y="0"/>
          <a:chExt cx="0" cy="0"/>
        </a:xfrm>
      </p:grpSpPr>
      <p:sp>
        <p:nvSpPr>
          <p:cNvPr id="284" name="Google Shape;284;p22">
            <a:extLst>
              <a:ext uri="{FF2B5EF4-FFF2-40B4-BE49-F238E27FC236}">
                <a16:creationId xmlns:a16="http://schemas.microsoft.com/office/drawing/2014/main" id="{348FD235-D842-A720-2A0D-6C09FF5B6179}"/>
              </a:ext>
            </a:extLst>
          </p:cNvPr>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CA"/>
              <a:t>10</a:t>
            </a:fld>
            <a:endParaRPr/>
          </a:p>
        </p:txBody>
      </p:sp>
      <p:pic>
        <p:nvPicPr>
          <p:cNvPr id="12" name="Picture 11">
            <a:extLst>
              <a:ext uri="{FF2B5EF4-FFF2-40B4-BE49-F238E27FC236}">
                <a16:creationId xmlns:a16="http://schemas.microsoft.com/office/drawing/2014/main" id="{772E2BD4-DB3B-87C3-740E-440A06CA519F}"/>
              </a:ext>
            </a:extLst>
          </p:cNvPr>
          <p:cNvPicPr>
            <a:picLocks noChangeAspect="1"/>
          </p:cNvPicPr>
          <p:nvPr/>
        </p:nvPicPr>
        <p:blipFill>
          <a:blip r:embed="rId3"/>
          <a:srcRect l="22629" t="31860" r="22672"/>
          <a:stretch>
            <a:fillRect/>
          </a:stretch>
        </p:blipFill>
        <p:spPr>
          <a:xfrm>
            <a:off x="2052262" y="721385"/>
            <a:ext cx="8087475" cy="5415230"/>
          </a:xfrm>
          <a:prstGeom prst="rect">
            <a:avLst/>
          </a:prstGeom>
          <a:ln w="9525">
            <a:noFill/>
          </a:ln>
        </p:spPr>
      </p:pic>
      <p:sp>
        <p:nvSpPr>
          <p:cNvPr id="2" name="Rectangle 1">
            <a:extLst>
              <a:ext uri="{FF2B5EF4-FFF2-40B4-BE49-F238E27FC236}">
                <a16:creationId xmlns:a16="http://schemas.microsoft.com/office/drawing/2014/main" id="{71BCFA70-95CA-7CEA-A1F9-B706AA372275}"/>
              </a:ext>
            </a:extLst>
          </p:cNvPr>
          <p:cNvSpPr/>
          <p:nvPr/>
        </p:nvSpPr>
        <p:spPr>
          <a:xfrm>
            <a:off x="2257205" y="3996812"/>
            <a:ext cx="1075929" cy="353961"/>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 name="Rectangle 3">
            <a:extLst>
              <a:ext uri="{FF2B5EF4-FFF2-40B4-BE49-F238E27FC236}">
                <a16:creationId xmlns:a16="http://schemas.microsoft.com/office/drawing/2014/main" id="{286CF766-A710-DA93-D98B-E7116125D0E7}"/>
              </a:ext>
            </a:extLst>
          </p:cNvPr>
          <p:cNvSpPr/>
          <p:nvPr/>
        </p:nvSpPr>
        <p:spPr>
          <a:xfrm>
            <a:off x="7080809" y="4173791"/>
            <a:ext cx="2417152" cy="1681319"/>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4037093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82">
          <a:extLst>
            <a:ext uri="{FF2B5EF4-FFF2-40B4-BE49-F238E27FC236}">
              <a16:creationId xmlns:a16="http://schemas.microsoft.com/office/drawing/2014/main" id="{B06408DE-401E-5BBD-3BC4-41E230FF6BBA}"/>
            </a:ext>
          </a:extLst>
        </p:cNvPr>
        <p:cNvGrpSpPr/>
        <p:nvPr/>
      </p:nvGrpSpPr>
      <p:grpSpPr>
        <a:xfrm>
          <a:off x="0" y="0"/>
          <a:ext cx="0" cy="0"/>
          <a:chOff x="0" y="0"/>
          <a:chExt cx="0" cy="0"/>
        </a:xfrm>
      </p:grpSpPr>
      <p:sp>
        <p:nvSpPr>
          <p:cNvPr id="284" name="Google Shape;284;p22">
            <a:extLst>
              <a:ext uri="{FF2B5EF4-FFF2-40B4-BE49-F238E27FC236}">
                <a16:creationId xmlns:a16="http://schemas.microsoft.com/office/drawing/2014/main" id="{2C8543A6-D804-06E7-421B-E0FEA45F40CB}"/>
              </a:ext>
            </a:extLst>
          </p:cNvPr>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CA"/>
              <a:t>11</a:t>
            </a:fld>
            <a:endParaRPr/>
          </a:p>
        </p:txBody>
      </p:sp>
      <p:pic>
        <p:nvPicPr>
          <p:cNvPr id="3" name="Picture 2">
            <a:extLst>
              <a:ext uri="{FF2B5EF4-FFF2-40B4-BE49-F238E27FC236}">
                <a16:creationId xmlns:a16="http://schemas.microsoft.com/office/drawing/2014/main" id="{9BD791D5-14DA-F744-8899-3235C946B843}"/>
              </a:ext>
            </a:extLst>
          </p:cNvPr>
          <p:cNvPicPr>
            <a:picLocks noChangeAspect="1"/>
          </p:cNvPicPr>
          <p:nvPr/>
        </p:nvPicPr>
        <p:blipFill>
          <a:blip r:embed="rId3"/>
          <a:srcRect l="22500" t="16860" r="22188" b="17151"/>
          <a:stretch>
            <a:fillRect/>
          </a:stretch>
        </p:blipFill>
        <p:spPr>
          <a:xfrm>
            <a:off x="1564345" y="523081"/>
            <a:ext cx="9063309" cy="5811838"/>
          </a:xfrm>
          <a:prstGeom prst="rect">
            <a:avLst/>
          </a:prstGeom>
          <a:ln w="9525">
            <a:noFill/>
          </a:ln>
        </p:spPr>
      </p:pic>
      <p:sp>
        <p:nvSpPr>
          <p:cNvPr id="7" name="TextBox 6">
            <a:extLst>
              <a:ext uri="{FF2B5EF4-FFF2-40B4-BE49-F238E27FC236}">
                <a16:creationId xmlns:a16="http://schemas.microsoft.com/office/drawing/2014/main" id="{5028AD4D-CB31-3C99-0296-08E4AEE5A5D8}"/>
              </a:ext>
            </a:extLst>
          </p:cNvPr>
          <p:cNvSpPr txBox="1"/>
          <p:nvPr/>
        </p:nvSpPr>
        <p:spPr>
          <a:xfrm>
            <a:off x="1446361" y="1707568"/>
            <a:ext cx="265339" cy="584775"/>
          </a:xfrm>
          <a:prstGeom prst="rect">
            <a:avLst/>
          </a:prstGeom>
          <a:noFill/>
        </p:spPr>
        <p:txBody>
          <a:bodyPr wrap="square">
            <a:spAutoFit/>
          </a:bodyPr>
          <a:lstStyle/>
          <a:p>
            <a:r>
              <a:rPr lang="en-CA" sz="3200" b="1" dirty="0">
                <a:solidFill>
                  <a:srgbClr val="FF0000"/>
                </a:solidFill>
                <a:latin typeface="Calibri" panose="020F0502020204030204" pitchFamily="34" charset="0"/>
                <a:ea typeface="Calibri" panose="020F0502020204030204" pitchFamily="34" charset="0"/>
                <a:cs typeface="Calibri" panose="020F0502020204030204" pitchFamily="34" charset="0"/>
              </a:rPr>
              <a:t>1</a:t>
            </a:r>
          </a:p>
        </p:txBody>
      </p:sp>
      <p:sp>
        <p:nvSpPr>
          <p:cNvPr id="2" name="TextBox 1">
            <a:extLst>
              <a:ext uri="{FF2B5EF4-FFF2-40B4-BE49-F238E27FC236}">
                <a16:creationId xmlns:a16="http://schemas.microsoft.com/office/drawing/2014/main" id="{353D5220-6F37-3B20-F8DC-3F924961E443}"/>
              </a:ext>
            </a:extLst>
          </p:cNvPr>
          <p:cNvSpPr txBox="1"/>
          <p:nvPr/>
        </p:nvSpPr>
        <p:spPr>
          <a:xfrm>
            <a:off x="1446361" y="2888469"/>
            <a:ext cx="436517" cy="584775"/>
          </a:xfrm>
          <a:prstGeom prst="rect">
            <a:avLst/>
          </a:prstGeom>
          <a:noFill/>
        </p:spPr>
        <p:txBody>
          <a:bodyPr wrap="square">
            <a:spAutoFit/>
          </a:bodyPr>
          <a:lstStyle/>
          <a:p>
            <a:r>
              <a:rPr lang="en-CA" sz="3200" b="1" dirty="0">
                <a:solidFill>
                  <a:srgbClr val="FF0000"/>
                </a:solidFill>
                <a:latin typeface="Calibri" panose="020F0502020204030204" pitchFamily="34" charset="0"/>
                <a:ea typeface="Calibri" panose="020F0502020204030204" pitchFamily="34" charset="0"/>
                <a:cs typeface="Calibri" panose="020F0502020204030204" pitchFamily="34" charset="0"/>
              </a:rPr>
              <a:t>2</a:t>
            </a:r>
          </a:p>
        </p:txBody>
      </p:sp>
      <p:sp>
        <p:nvSpPr>
          <p:cNvPr id="4" name="TextBox 3">
            <a:extLst>
              <a:ext uri="{FF2B5EF4-FFF2-40B4-BE49-F238E27FC236}">
                <a16:creationId xmlns:a16="http://schemas.microsoft.com/office/drawing/2014/main" id="{AF5A3FE3-DF63-3353-73D7-0F54902A7B79}"/>
              </a:ext>
            </a:extLst>
          </p:cNvPr>
          <p:cNvSpPr txBox="1"/>
          <p:nvPr/>
        </p:nvSpPr>
        <p:spPr>
          <a:xfrm>
            <a:off x="1446361" y="4063544"/>
            <a:ext cx="265339" cy="584775"/>
          </a:xfrm>
          <a:prstGeom prst="rect">
            <a:avLst/>
          </a:prstGeom>
          <a:noFill/>
        </p:spPr>
        <p:txBody>
          <a:bodyPr wrap="square">
            <a:spAutoFit/>
          </a:bodyPr>
          <a:lstStyle/>
          <a:p>
            <a:r>
              <a:rPr lang="en-CA" sz="3200" b="1" dirty="0">
                <a:solidFill>
                  <a:srgbClr val="FF0000"/>
                </a:solidFill>
                <a:latin typeface="Calibri" panose="020F0502020204030204" pitchFamily="34" charset="0"/>
                <a:ea typeface="Calibri" panose="020F0502020204030204" pitchFamily="34" charset="0"/>
                <a:cs typeface="Calibri" panose="020F0502020204030204" pitchFamily="34" charset="0"/>
              </a:rPr>
              <a:t>3</a:t>
            </a:r>
          </a:p>
        </p:txBody>
      </p:sp>
      <p:sp>
        <p:nvSpPr>
          <p:cNvPr id="5" name="TextBox 4">
            <a:extLst>
              <a:ext uri="{FF2B5EF4-FFF2-40B4-BE49-F238E27FC236}">
                <a16:creationId xmlns:a16="http://schemas.microsoft.com/office/drawing/2014/main" id="{256FA45F-FB54-BA11-70C4-8CFE5CDEBC82}"/>
              </a:ext>
            </a:extLst>
          </p:cNvPr>
          <p:cNvSpPr txBox="1"/>
          <p:nvPr/>
        </p:nvSpPr>
        <p:spPr>
          <a:xfrm>
            <a:off x="1446361" y="5253857"/>
            <a:ext cx="265339" cy="584775"/>
          </a:xfrm>
          <a:prstGeom prst="rect">
            <a:avLst/>
          </a:prstGeom>
          <a:noFill/>
        </p:spPr>
        <p:txBody>
          <a:bodyPr wrap="square">
            <a:spAutoFit/>
          </a:bodyPr>
          <a:lstStyle/>
          <a:p>
            <a:r>
              <a:rPr lang="en-CA" sz="3200" b="1" dirty="0">
                <a:solidFill>
                  <a:srgbClr val="FF0000"/>
                </a:solidFill>
                <a:latin typeface="Calibri" panose="020F0502020204030204" pitchFamily="34" charset="0"/>
                <a:ea typeface="Calibri" panose="020F0502020204030204" pitchFamily="34" charset="0"/>
                <a:cs typeface="Calibri" panose="020F0502020204030204" pitchFamily="34" charset="0"/>
              </a:rPr>
              <a:t>4</a:t>
            </a:r>
          </a:p>
        </p:txBody>
      </p:sp>
    </p:spTree>
    <p:extLst>
      <p:ext uri="{BB962C8B-B14F-4D97-AF65-F5344CB8AC3E}">
        <p14:creationId xmlns:p14="http://schemas.microsoft.com/office/powerpoint/2010/main" val="1046603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4"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82">
          <a:extLst>
            <a:ext uri="{FF2B5EF4-FFF2-40B4-BE49-F238E27FC236}">
              <a16:creationId xmlns:a16="http://schemas.microsoft.com/office/drawing/2014/main" id="{D667D409-35AC-99A8-6084-EFA5DBC813D9}"/>
            </a:ext>
          </a:extLst>
        </p:cNvPr>
        <p:cNvGrpSpPr/>
        <p:nvPr/>
      </p:nvGrpSpPr>
      <p:grpSpPr>
        <a:xfrm>
          <a:off x="0" y="0"/>
          <a:ext cx="0" cy="0"/>
          <a:chOff x="0" y="0"/>
          <a:chExt cx="0" cy="0"/>
        </a:xfrm>
      </p:grpSpPr>
      <p:sp>
        <p:nvSpPr>
          <p:cNvPr id="284" name="Google Shape;284;p22">
            <a:extLst>
              <a:ext uri="{FF2B5EF4-FFF2-40B4-BE49-F238E27FC236}">
                <a16:creationId xmlns:a16="http://schemas.microsoft.com/office/drawing/2014/main" id="{C038B166-42AC-F0C5-00FE-C52EBDA45206}"/>
              </a:ext>
            </a:extLst>
          </p:cNvPr>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CA"/>
              <a:t>12</a:t>
            </a:fld>
            <a:endParaRPr/>
          </a:p>
        </p:txBody>
      </p:sp>
      <p:pic>
        <p:nvPicPr>
          <p:cNvPr id="4" name="Picture 3">
            <a:extLst>
              <a:ext uri="{FF2B5EF4-FFF2-40B4-BE49-F238E27FC236}">
                <a16:creationId xmlns:a16="http://schemas.microsoft.com/office/drawing/2014/main" id="{A04373E1-D97D-321A-13D4-5AA08CA43EB1}"/>
              </a:ext>
            </a:extLst>
          </p:cNvPr>
          <p:cNvPicPr>
            <a:picLocks noChangeAspect="1"/>
          </p:cNvPicPr>
          <p:nvPr/>
        </p:nvPicPr>
        <p:blipFill>
          <a:blip r:embed="rId3"/>
          <a:srcRect l="22191" t="16680" r="22155" b="39534"/>
          <a:stretch>
            <a:fillRect/>
          </a:stretch>
        </p:blipFill>
        <p:spPr>
          <a:xfrm>
            <a:off x="1136189" y="455162"/>
            <a:ext cx="9919621" cy="4194656"/>
          </a:xfrm>
          <a:prstGeom prst="rect">
            <a:avLst/>
          </a:prstGeom>
          <a:ln w="9525">
            <a:noFill/>
          </a:ln>
        </p:spPr>
      </p:pic>
      <p:pic>
        <p:nvPicPr>
          <p:cNvPr id="3" name="Picture 2">
            <a:extLst>
              <a:ext uri="{FF2B5EF4-FFF2-40B4-BE49-F238E27FC236}">
                <a16:creationId xmlns:a16="http://schemas.microsoft.com/office/drawing/2014/main" id="{E1517C1A-E1FF-F9E7-DCA2-C808BB560EEA}"/>
              </a:ext>
            </a:extLst>
          </p:cNvPr>
          <p:cNvPicPr>
            <a:picLocks noChangeAspect="1"/>
          </p:cNvPicPr>
          <p:nvPr/>
        </p:nvPicPr>
        <p:blipFill>
          <a:blip r:embed="rId4"/>
          <a:srcRect l="62626" t="77328" r="29818" b="10362"/>
          <a:stretch>
            <a:fillRect/>
          </a:stretch>
        </p:blipFill>
        <p:spPr>
          <a:xfrm>
            <a:off x="7357351" y="4817367"/>
            <a:ext cx="1842550" cy="1613480"/>
          </a:xfrm>
          <a:prstGeom prst="rect">
            <a:avLst/>
          </a:prstGeom>
        </p:spPr>
      </p:pic>
      <p:pic>
        <p:nvPicPr>
          <p:cNvPr id="6" name="Picture 5">
            <a:extLst>
              <a:ext uri="{FF2B5EF4-FFF2-40B4-BE49-F238E27FC236}">
                <a16:creationId xmlns:a16="http://schemas.microsoft.com/office/drawing/2014/main" id="{8233631C-30E8-5CD8-7847-F375AA97CF50}"/>
              </a:ext>
            </a:extLst>
          </p:cNvPr>
          <p:cNvPicPr>
            <a:picLocks noChangeAspect="1"/>
          </p:cNvPicPr>
          <p:nvPr/>
        </p:nvPicPr>
        <p:blipFill>
          <a:blip r:embed="rId5"/>
          <a:srcRect l="24382" t="34071" r="19679" b="41116"/>
          <a:stretch>
            <a:fillRect/>
          </a:stretch>
        </p:blipFill>
        <p:spPr>
          <a:xfrm>
            <a:off x="2747447" y="4709302"/>
            <a:ext cx="4185250" cy="1829610"/>
          </a:xfrm>
          <a:prstGeom prst="rect">
            <a:avLst/>
          </a:prstGeom>
        </p:spPr>
      </p:pic>
      <p:sp>
        <p:nvSpPr>
          <p:cNvPr id="7" name="Rectangle 6">
            <a:extLst>
              <a:ext uri="{FF2B5EF4-FFF2-40B4-BE49-F238E27FC236}">
                <a16:creationId xmlns:a16="http://schemas.microsoft.com/office/drawing/2014/main" id="{32D940D3-4DF6-6FCF-399E-5597F4AD52A9}"/>
              </a:ext>
            </a:extLst>
          </p:cNvPr>
          <p:cNvSpPr/>
          <p:nvPr/>
        </p:nvSpPr>
        <p:spPr>
          <a:xfrm>
            <a:off x="2747447" y="5447126"/>
            <a:ext cx="4185250" cy="504787"/>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8" name="Rectangle 7">
            <a:extLst>
              <a:ext uri="{FF2B5EF4-FFF2-40B4-BE49-F238E27FC236}">
                <a16:creationId xmlns:a16="http://schemas.microsoft.com/office/drawing/2014/main" id="{6A5F0EAD-0BB3-C996-9B35-7A5BFDFCDBDF}"/>
              </a:ext>
            </a:extLst>
          </p:cNvPr>
          <p:cNvSpPr/>
          <p:nvPr/>
        </p:nvSpPr>
        <p:spPr>
          <a:xfrm>
            <a:off x="7372095" y="4719063"/>
            <a:ext cx="1842550" cy="365123"/>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40588804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82">
          <a:extLst>
            <a:ext uri="{FF2B5EF4-FFF2-40B4-BE49-F238E27FC236}">
              <a16:creationId xmlns:a16="http://schemas.microsoft.com/office/drawing/2014/main" id="{3A0C927B-7160-290B-7273-592F089C1CB9}"/>
            </a:ext>
          </a:extLst>
        </p:cNvPr>
        <p:cNvGrpSpPr/>
        <p:nvPr/>
      </p:nvGrpSpPr>
      <p:grpSpPr>
        <a:xfrm>
          <a:off x="0" y="0"/>
          <a:ext cx="0" cy="0"/>
          <a:chOff x="0" y="0"/>
          <a:chExt cx="0" cy="0"/>
        </a:xfrm>
      </p:grpSpPr>
      <p:sp>
        <p:nvSpPr>
          <p:cNvPr id="284" name="Google Shape;284;p22">
            <a:extLst>
              <a:ext uri="{FF2B5EF4-FFF2-40B4-BE49-F238E27FC236}">
                <a16:creationId xmlns:a16="http://schemas.microsoft.com/office/drawing/2014/main" id="{F086FA1A-A882-341A-B8AF-24E3C0F9AF24}"/>
              </a:ext>
            </a:extLst>
          </p:cNvPr>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CA"/>
              <a:t>13</a:t>
            </a:fld>
            <a:endParaRPr/>
          </a:p>
        </p:txBody>
      </p:sp>
      <p:pic>
        <p:nvPicPr>
          <p:cNvPr id="3" name="Picture 2">
            <a:extLst>
              <a:ext uri="{FF2B5EF4-FFF2-40B4-BE49-F238E27FC236}">
                <a16:creationId xmlns:a16="http://schemas.microsoft.com/office/drawing/2014/main" id="{733BA41B-D908-5C51-3207-390EA55E9847}"/>
              </a:ext>
            </a:extLst>
          </p:cNvPr>
          <p:cNvPicPr>
            <a:picLocks noChangeAspect="1"/>
          </p:cNvPicPr>
          <p:nvPr/>
        </p:nvPicPr>
        <p:blipFill>
          <a:blip r:embed="rId3"/>
          <a:srcRect l="23147" t="17883" r="24095" b="39053"/>
          <a:stretch>
            <a:fillRect/>
          </a:stretch>
        </p:blipFill>
        <p:spPr>
          <a:xfrm>
            <a:off x="1622117" y="504626"/>
            <a:ext cx="8947766" cy="3925615"/>
          </a:xfrm>
          <a:prstGeom prst="rect">
            <a:avLst/>
          </a:prstGeom>
          <a:ln w="9525">
            <a:noFill/>
          </a:ln>
        </p:spPr>
      </p:pic>
      <p:pic>
        <p:nvPicPr>
          <p:cNvPr id="5" name="Picture 4">
            <a:extLst>
              <a:ext uri="{FF2B5EF4-FFF2-40B4-BE49-F238E27FC236}">
                <a16:creationId xmlns:a16="http://schemas.microsoft.com/office/drawing/2014/main" id="{BEB6858B-0199-C4C7-F8AA-40B8491429ED}"/>
              </a:ext>
            </a:extLst>
          </p:cNvPr>
          <p:cNvPicPr>
            <a:picLocks noChangeAspect="1"/>
          </p:cNvPicPr>
          <p:nvPr/>
        </p:nvPicPr>
        <p:blipFill>
          <a:blip r:embed="rId4"/>
          <a:srcRect l="4125" t="47558" r="47219" b="37046"/>
          <a:stretch>
            <a:fillRect/>
          </a:stretch>
        </p:blipFill>
        <p:spPr>
          <a:xfrm>
            <a:off x="1622117" y="4697832"/>
            <a:ext cx="8947766" cy="1521878"/>
          </a:xfrm>
          <a:prstGeom prst="rect">
            <a:avLst/>
          </a:prstGeom>
          <a:ln w="9525">
            <a:noFill/>
          </a:ln>
        </p:spPr>
      </p:pic>
    </p:spTree>
    <p:extLst>
      <p:ext uri="{BB962C8B-B14F-4D97-AF65-F5344CB8AC3E}">
        <p14:creationId xmlns:p14="http://schemas.microsoft.com/office/powerpoint/2010/main" val="39524231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82">
          <a:extLst>
            <a:ext uri="{FF2B5EF4-FFF2-40B4-BE49-F238E27FC236}">
              <a16:creationId xmlns:a16="http://schemas.microsoft.com/office/drawing/2014/main" id="{2C9148A3-0C4B-D7F7-DB8F-B72122F24CB6}"/>
            </a:ext>
          </a:extLst>
        </p:cNvPr>
        <p:cNvGrpSpPr/>
        <p:nvPr/>
      </p:nvGrpSpPr>
      <p:grpSpPr>
        <a:xfrm>
          <a:off x="0" y="0"/>
          <a:ext cx="0" cy="0"/>
          <a:chOff x="0" y="0"/>
          <a:chExt cx="0" cy="0"/>
        </a:xfrm>
      </p:grpSpPr>
      <p:sp>
        <p:nvSpPr>
          <p:cNvPr id="284" name="Google Shape;284;p22">
            <a:extLst>
              <a:ext uri="{FF2B5EF4-FFF2-40B4-BE49-F238E27FC236}">
                <a16:creationId xmlns:a16="http://schemas.microsoft.com/office/drawing/2014/main" id="{79551C20-1658-2DC8-FE13-B5D20F45FFF7}"/>
              </a:ext>
            </a:extLst>
          </p:cNvPr>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CA"/>
              <a:t>14</a:t>
            </a:fld>
            <a:endParaRPr/>
          </a:p>
        </p:txBody>
      </p:sp>
      <p:pic>
        <p:nvPicPr>
          <p:cNvPr id="13" name="Picture 12">
            <a:extLst>
              <a:ext uri="{FF2B5EF4-FFF2-40B4-BE49-F238E27FC236}">
                <a16:creationId xmlns:a16="http://schemas.microsoft.com/office/drawing/2014/main" id="{BC59DA2B-51AD-112B-714D-066782D40E5E}"/>
              </a:ext>
            </a:extLst>
          </p:cNvPr>
          <p:cNvPicPr>
            <a:picLocks noChangeAspect="1"/>
          </p:cNvPicPr>
          <p:nvPr/>
        </p:nvPicPr>
        <p:blipFill>
          <a:blip r:embed="rId3"/>
          <a:srcRect t="12057" r="43461" b="45653"/>
          <a:stretch>
            <a:fillRect/>
          </a:stretch>
        </p:blipFill>
        <p:spPr>
          <a:xfrm>
            <a:off x="1832279" y="457200"/>
            <a:ext cx="8527439" cy="3428362"/>
          </a:xfrm>
          <a:prstGeom prst="rect">
            <a:avLst/>
          </a:prstGeom>
        </p:spPr>
      </p:pic>
      <p:sp>
        <p:nvSpPr>
          <p:cNvPr id="11" name="Rectangle 10">
            <a:extLst>
              <a:ext uri="{FF2B5EF4-FFF2-40B4-BE49-F238E27FC236}">
                <a16:creationId xmlns:a16="http://schemas.microsoft.com/office/drawing/2014/main" id="{480D58C2-1BE3-BD69-BEE1-68CE48BAE3B6}"/>
              </a:ext>
            </a:extLst>
          </p:cNvPr>
          <p:cNvSpPr/>
          <p:nvPr/>
        </p:nvSpPr>
        <p:spPr>
          <a:xfrm>
            <a:off x="3516922" y="2776288"/>
            <a:ext cx="6842795" cy="1095206"/>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5" name="Picture 14">
            <a:extLst>
              <a:ext uri="{FF2B5EF4-FFF2-40B4-BE49-F238E27FC236}">
                <a16:creationId xmlns:a16="http://schemas.microsoft.com/office/drawing/2014/main" id="{86A5D3A9-CEA7-7D8F-064B-80FCB5A096D7}"/>
              </a:ext>
            </a:extLst>
          </p:cNvPr>
          <p:cNvPicPr>
            <a:picLocks noChangeAspect="1"/>
          </p:cNvPicPr>
          <p:nvPr/>
        </p:nvPicPr>
        <p:blipFill>
          <a:blip r:embed="rId4"/>
          <a:srcRect t="11843" r="24885" b="61033"/>
          <a:stretch>
            <a:fillRect/>
          </a:stretch>
        </p:blipFill>
        <p:spPr>
          <a:xfrm>
            <a:off x="333789" y="4185137"/>
            <a:ext cx="11524421" cy="2236763"/>
          </a:xfrm>
          <a:prstGeom prst="rect">
            <a:avLst/>
          </a:prstGeom>
        </p:spPr>
      </p:pic>
      <p:sp>
        <p:nvSpPr>
          <p:cNvPr id="10" name="Rectangle 9">
            <a:extLst>
              <a:ext uri="{FF2B5EF4-FFF2-40B4-BE49-F238E27FC236}">
                <a16:creationId xmlns:a16="http://schemas.microsoft.com/office/drawing/2014/main" id="{DAA209D0-4494-1374-7038-6031D97BA9D2}"/>
              </a:ext>
            </a:extLst>
          </p:cNvPr>
          <p:cNvSpPr/>
          <p:nvPr/>
        </p:nvSpPr>
        <p:spPr>
          <a:xfrm>
            <a:off x="3390313" y="5500469"/>
            <a:ext cx="2152358" cy="921432"/>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17088145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2603ECA-34ED-3F7E-13A0-8C5F9808DB7C}"/>
              </a:ext>
            </a:extLst>
          </p:cNvPr>
          <p:cNvSpPr>
            <a:spLocks noGrp="1"/>
          </p:cNvSpPr>
          <p:nvPr>
            <p:ph type="title"/>
          </p:nvPr>
        </p:nvSpPr>
        <p:spPr/>
        <p:txBody>
          <a:bodyPr/>
          <a:lstStyle/>
          <a:p>
            <a:r>
              <a:rPr lang="en-US" dirty="0"/>
              <a:t>place of publication</a:t>
            </a:r>
          </a:p>
        </p:txBody>
      </p:sp>
      <p:sp>
        <p:nvSpPr>
          <p:cNvPr id="6" name="Text Placeholder 5">
            <a:extLst>
              <a:ext uri="{FF2B5EF4-FFF2-40B4-BE49-F238E27FC236}">
                <a16:creationId xmlns:a16="http://schemas.microsoft.com/office/drawing/2014/main" id="{8E63A07F-C44C-4047-8ABB-2958868AA4A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283B2CA-C924-6F0D-3F1D-76DBFFB6F4FF}"/>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CA" smtClean="0"/>
              <a:t>15</a:t>
            </a:fld>
            <a:endParaRPr lang="en-CA"/>
          </a:p>
        </p:txBody>
      </p:sp>
    </p:spTree>
    <p:extLst>
      <p:ext uri="{BB962C8B-B14F-4D97-AF65-F5344CB8AC3E}">
        <p14:creationId xmlns:p14="http://schemas.microsoft.com/office/powerpoint/2010/main" val="24793013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82">
          <a:extLst>
            <a:ext uri="{FF2B5EF4-FFF2-40B4-BE49-F238E27FC236}">
              <a16:creationId xmlns:a16="http://schemas.microsoft.com/office/drawing/2014/main" id="{FE4D9F85-2A21-0D8D-9975-A2978A40293E}"/>
            </a:ext>
          </a:extLst>
        </p:cNvPr>
        <p:cNvGrpSpPr/>
        <p:nvPr/>
      </p:nvGrpSpPr>
      <p:grpSpPr>
        <a:xfrm>
          <a:off x="0" y="0"/>
          <a:ext cx="0" cy="0"/>
          <a:chOff x="0" y="0"/>
          <a:chExt cx="0" cy="0"/>
        </a:xfrm>
      </p:grpSpPr>
      <p:pic>
        <p:nvPicPr>
          <p:cNvPr id="10" name="Picture 9">
            <a:extLst>
              <a:ext uri="{FF2B5EF4-FFF2-40B4-BE49-F238E27FC236}">
                <a16:creationId xmlns:a16="http://schemas.microsoft.com/office/drawing/2014/main" id="{34D19DFC-2177-CD90-55D4-9E245A3597DF}"/>
              </a:ext>
            </a:extLst>
          </p:cNvPr>
          <p:cNvPicPr>
            <a:picLocks noChangeAspect="1"/>
          </p:cNvPicPr>
          <p:nvPr/>
        </p:nvPicPr>
        <p:blipFill>
          <a:blip r:embed="rId3"/>
          <a:srcRect t="11843" r="43231" b="50000"/>
          <a:stretch>
            <a:fillRect/>
          </a:stretch>
        </p:blipFill>
        <p:spPr>
          <a:xfrm>
            <a:off x="2164990" y="457200"/>
            <a:ext cx="8282043" cy="2992140"/>
          </a:xfrm>
          <a:prstGeom prst="rect">
            <a:avLst/>
          </a:prstGeom>
        </p:spPr>
      </p:pic>
      <p:sp>
        <p:nvSpPr>
          <p:cNvPr id="284" name="Google Shape;284;p22">
            <a:extLst>
              <a:ext uri="{FF2B5EF4-FFF2-40B4-BE49-F238E27FC236}">
                <a16:creationId xmlns:a16="http://schemas.microsoft.com/office/drawing/2014/main" id="{2AE62698-5B98-9753-5CC9-8419EBC8F6BC}"/>
              </a:ext>
            </a:extLst>
          </p:cNvPr>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CA"/>
              <a:t>16</a:t>
            </a:fld>
            <a:endParaRPr/>
          </a:p>
        </p:txBody>
      </p:sp>
      <p:sp>
        <p:nvSpPr>
          <p:cNvPr id="2" name="Rectangle 1">
            <a:extLst>
              <a:ext uri="{FF2B5EF4-FFF2-40B4-BE49-F238E27FC236}">
                <a16:creationId xmlns:a16="http://schemas.microsoft.com/office/drawing/2014/main" id="{53F6D51E-58E3-4F65-8617-4BC0D8D01206}"/>
              </a:ext>
            </a:extLst>
          </p:cNvPr>
          <p:cNvSpPr/>
          <p:nvPr/>
        </p:nvSpPr>
        <p:spPr>
          <a:xfrm>
            <a:off x="3781204" y="2773138"/>
            <a:ext cx="6665829" cy="676202"/>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a:extLst>
              <a:ext uri="{FF2B5EF4-FFF2-40B4-BE49-F238E27FC236}">
                <a16:creationId xmlns:a16="http://schemas.microsoft.com/office/drawing/2014/main" id="{2463C5D5-11E0-F7E0-74A0-BC834C61F7EA}"/>
              </a:ext>
            </a:extLst>
          </p:cNvPr>
          <p:cNvPicPr>
            <a:picLocks noChangeAspect="1"/>
          </p:cNvPicPr>
          <p:nvPr/>
        </p:nvPicPr>
        <p:blipFill>
          <a:blip r:embed="rId4"/>
          <a:srcRect t="12273" r="4462" b="47261"/>
          <a:stretch>
            <a:fillRect/>
          </a:stretch>
        </p:blipFill>
        <p:spPr>
          <a:xfrm>
            <a:off x="271975" y="3749571"/>
            <a:ext cx="11648049" cy="2651865"/>
          </a:xfrm>
          <a:prstGeom prst="rect">
            <a:avLst/>
          </a:prstGeom>
        </p:spPr>
      </p:pic>
      <p:sp>
        <p:nvSpPr>
          <p:cNvPr id="6" name="Rectangle 5">
            <a:extLst>
              <a:ext uri="{FF2B5EF4-FFF2-40B4-BE49-F238E27FC236}">
                <a16:creationId xmlns:a16="http://schemas.microsoft.com/office/drawing/2014/main" id="{563D7B03-8E3E-982B-18D9-870D7C87019F}"/>
              </a:ext>
            </a:extLst>
          </p:cNvPr>
          <p:cNvSpPr/>
          <p:nvPr/>
        </p:nvSpPr>
        <p:spPr>
          <a:xfrm>
            <a:off x="571423" y="5297657"/>
            <a:ext cx="1172970" cy="350864"/>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8" name="Rectangle 7">
            <a:extLst>
              <a:ext uri="{FF2B5EF4-FFF2-40B4-BE49-F238E27FC236}">
                <a16:creationId xmlns:a16="http://schemas.microsoft.com/office/drawing/2014/main" id="{651C65F5-FEEB-42B1-C42D-FB083645E424}"/>
              </a:ext>
            </a:extLst>
          </p:cNvPr>
          <p:cNvSpPr/>
          <p:nvPr/>
        </p:nvSpPr>
        <p:spPr>
          <a:xfrm>
            <a:off x="7029710" y="5297657"/>
            <a:ext cx="1143661" cy="350864"/>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13629931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82">
          <a:extLst>
            <a:ext uri="{FF2B5EF4-FFF2-40B4-BE49-F238E27FC236}">
              <a16:creationId xmlns:a16="http://schemas.microsoft.com/office/drawing/2014/main" id="{276ED76F-7C02-AD3D-CDBB-746C0FA903AC}"/>
            </a:ext>
          </a:extLst>
        </p:cNvPr>
        <p:cNvGrpSpPr/>
        <p:nvPr/>
      </p:nvGrpSpPr>
      <p:grpSpPr>
        <a:xfrm>
          <a:off x="0" y="0"/>
          <a:ext cx="0" cy="0"/>
          <a:chOff x="0" y="0"/>
          <a:chExt cx="0" cy="0"/>
        </a:xfrm>
      </p:grpSpPr>
      <p:sp>
        <p:nvSpPr>
          <p:cNvPr id="284" name="Google Shape;284;p22">
            <a:extLst>
              <a:ext uri="{FF2B5EF4-FFF2-40B4-BE49-F238E27FC236}">
                <a16:creationId xmlns:a16="http://schemas.microsoft.com/office/drawing/2014/main" id="{7FBEBE98-5946-E5D8-E7F5-035835EEC274}"/>
              </a:ext>
            </a:extLst>
          </p:cNvPr>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CA"/>
              <a:t>17</a:t>
            </a:fld>
            <a:endParaRPr/>
          </a:p>
        </p:txBody>
      </p:sp>
      <p:pic>
        <p:nvPicPr>
          <p:cNvPr id="3" name="Picture 2">
            <a:extLst>
              <a:ext uri="{FF2B5EF4-FFF2-40B4-BE49-F238E27FC236}">
                <a16:creationId xmlns:a16="http://schemas.microsoft.com/office/drawing/2014/main" id="{A8D2F238-A9D3-5EDF-8E16-8BF6EB678939}"/>
              </a:ext>
            </a:extLst>
          </p:cNvPr>
          <p:cNvPicPr>
            <a:picLocks noChangeAspect="1"/>
          </p:cNvPicPr>
          <p:nvPr/>
        </p:nvPicPr>
        <p:blipFill>
          <a:blip r:embed="rId3"/>
          <a:srcRect l="9923" t="15277" r="11385" b="43936"/>
          <a:stretch>
            <a:fillRect/>
          </a:stretch>
        </p:blipFill>
        <p:spPr>
          <a:xfrm>
            <a:off x="1298917" y="1287194"/>
            <a:ext cx="9594166" cy="2672862"/>
          </a:xfrm>
          <a:prstGeom prst="rect">
            <a:avLst/>
          </a:prstGeom>
        </p:spPr>
      </p:pic>
      <p:pic>
        <p:nvPicPr>
          <p:cNvPr id="9" name="Picture 8">
            <a:extLst>
              <a:ext uri="{FF2B5EF4-FFF2-40B4-BE49-F238E27FC236}">
                <a16:creationId xmlns:a16="http://schemas.microsoft.com/office/drawing/2014/main" id="{F40743DB-D41F-3D08-4F76-845C0AA18679}"/>
              </a:ext>
            </a:extLst>
          </p:cNvPr>
          <p:cNvPicPr>
            <a:picLocks noChangeAspect="1"/>
          </p:cNvPicPr>
          <p:nvPr/>
        </p:nvPicPr>
        <p:blipFill>
          <a:blip r:embed="rId4"/>
          <a:srcRect l="59193" t="35313" r="13076" b="20895"/>
          <a:stretch>
            <a:fillRect/>
          </a:stretch>
        </p:blipFill>
        <p:spPr>
          <a:xfrm>
            <a:off x="7408987" y="1422008"/>
            <a:ext cx="3380934" cy="2869810"/>
          </a:xfrm>
          <a:prstGeom prst="rect">
            <a:avLst/>
          </a:prstGeom>
          <a:ln w="38100">
            <a:solidFill>
              <a:srgbClr val="FF0000"/>
            </a:solidFill>
          </a:ln>
        </p:spPr>
      </p:pic>
      <p:sp>
        <p:nvSpPr>
          <p:cNvPr id="10" name="Arrow: Right 9">
            <a:extLst>
              <a:ext uri="{FF2B5EF4-FFF2-40B4-BE49-F238E27FC236}">
                <a16:creationId xmlns:a16="http://schemas.microsoft.com/office/drawing/2014/main" id="{C36D6CF2-1734-5866-7931-B47FB4D4554C}"/>
              </a:ext>
            </a:extLst>
          </p:cNvPr>
          <p:cNvSpPr/>
          <p:nvPr/>
        </p:nvSpPr>
        <p:spPr>
          <a:xfrm>
            <a:off x="6683218" y="2607602"/>
            <a:ext cx="552265" cy="249311"/>
          </a:xfrm>
          <a:prstGeom prst="righ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8530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82">
          <a:extLst>
            <a:ext uri="{FF2B5EF4-FFF2-40B4-BE49-F238E27FC236}">
              <a16:creationId xmlns:a16="http://schemas.microsoft.com/office/drawing/2014/main" id="{BC8D4AE0-CF1C-7C83-94D0-35C27F511785}"/>
            </a:ext>
          </a:extLst>
        </p:cNvPr>
        <p:cNvGrpSpPr/>
        <p:nvPr/>
      </p:nvGrpSpPr>
      <p:grpSpPr>
        <a:xfrm>
          <a:off x="0" y="0"/>
          <a:ext cx="0" cy="0"/>
          <a:chOff x="0" y="0"/>
          <a:chExt cx="0" cy="0"/>
        </a:xfrm>
      </p:grpSpPr>
      <p:sp>
        <p:nvSpPr>
          <p:cNvPr id="284" name="Google Shape;284;p22">
            <a:extLst>
              <a:ext uri="{FF2B5EF4-FFF2-40B4-BE49-F238E27FC236}">
                <a16:creationId xmlns:a16="http://schemas.microsoft.com/office/drawing/2014/main" id="{455D6DE7-9E06-2BA7-4D68-FC2BE2F5D4BA}"/>
              </a:ext>
            </a:extLst>
          </p:cNvPr>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CA"/>
              <a:t>18</a:t>
            </a:fld>
            <a:endParaRPr/>
          </a:p>
        </p:txBody>
      </p:sp>
      <p:pic>
        <p:nvPicPr>
          <p:cNvPr id="3" name="Picture 2">
            <a:extLst>
              <a:ext uri="{FF2B5EF4-FFF2-40B4-BE49-F238E27FC236}">
                <a16:creationId xmlns:a16="http://schemas.microsoft.com/office/drawing/2014/main" id="{75540C17-C986-9BDF-A42C-0D478BF2949E}"/>
              </a:ext>
            </a:extLst>
          </p:cNvPr>
          <p:cNvPicPr>
            <a:picLocks noChangeAspect="1"/>
          </p:cNvPicPr>
          <p:nvPr/>
        </p:nvPicPr>
        <p:blipFill>
          <a:blip r:embed="rId3"/>
          <a:srcRect l="9923" t="15277" r="11385" b="43936"/>
          <a:stretch>
            <a:fillRect/>
          </a:stretch>
        </p:blipFill>
        <p:spPr>
          <a:xfrm>
            <a:off x="1298917" y="1287194"/>
            <a:ext cx="9594166" cy="2672862"/>
          </a:xfrm>
          <a:prstGeom prst="rect">
            <a:avLst/>
          </a:prstGeom>
        </p:spPr>
      </p:pic>
      <p:pic>
        <p:nvPicPr>
          <p:cNvPr id="2" name="Picture 1">
            <a:extLst>
              <a:ext uri="{FF2B5EF4-FFF2-40B4-BE49-F238E27FC236}">
                <a16:creationId xmlns:a16="http://schemas.microsoft.com/office/drawing/2014/main" id="{1DFAB796-F817-FCC3-EB11-DC5FA84B4E5F}"/>
              </a:ext>
            </a:extLst>
          </p:cNvPr>
          <p:cNvPicPr>
            <a:picLocks noChangeAspect="1"/>
          </p:cNvPicPr>
          <p:nvPr/>
        </p:nvPicPr>
        <p:blipFill>
          <a:blip r:embed="rId4"/>
          <a:srcRect l="3682" t="35570" r="84355" b="48371"/>
          <a:stretch>
            <a:fillRect/>
          </a:stretch>
        </p:blipFill>
        <p:spPr>
          <a:xfrm>
            <a:off x="3801673" y="4099477"/>
            <a:ext cx="3321269" cy="2396359"/>
          </a:xfrm>
          <a:prstGeom prst="rect">
            <a:avLst/>
          </a:prstGeom>
          <a:ln w="9525">
            <a:noFill/>
          </a:ln>
        </p:spPr>
      </p:pic>
      <p:sp>
        <p:nvSpPr>
          <p:cNvPr id="4" name="Rectangle 3">
            <a:extLst>
              <a:ext uri="{FF2B5EF4-FFF2-40B4-BE49-F238E27FC236}">
                <a16:creationId xmlns:a16="http://schemas.microsoft.com/office/drawing/2014/main" id="{9338F2AB-F2B9-F4AC-DF25-9C1E51C37171}"/>
              </a:ext>
            </a:extLst>
          </p:cNvPr>
          <p:cNvSpPr/>
          <p:nvPr/>
        </p:nvSpPr>
        <p:spPr>
          <a:xfrm>
            <a:off x="7437629" y="2349305"/>
            <a:ext cx="3455453" cy="1430559"/>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cxnSp>
        <p:nvCxnSpPr>
          <p:cNvPr id="6" name="Straight Arrow Connector 5">
            <a:extLst>
              <a:ext uri="{FF2B5EF4-FFF2-40B4-BE49-F238E27FC236}">
                <a16:creationId xmlns:a16="http://schemas.microsoft.com/office/drawing/2014/main" id="{AC28EA82-4D18-C075-DF4B-5F93B368DC59}"/>
              </a:ext>
            </a:extLst>
          </p:cNvPr>
          <p:cNvCxnSpPr>
            <a:cxnSpLocks/>
          </p:cNvCxnSpPr>
          <p:nvPr/>
        </p:nvCxnSpPr>
        <p:spPr>
          <a:xfrm flipV="1">
            <a:off x="6533263" y="3917243"/>
            <a:ext cx="1907353" cy="1380413"/>
          </a:xfrm>
          <a:prstGeom prst="straightConnector1">
            <a:avLst/>
          </a:prstGeom>
          <a:ln w="38100">
            <a:solidFill>
              <a:srgbClr val="FF0000"/>
            </a:solidFill>
            <a:headEnd type="triangle"/>
            <a:tailEnd type="none"/>
          </a:ln>
        </p:spPr>
        <p:style>
          <a:lnRef idx="1">
            <a:schemeClr val="accent2"/>
          </a:lnRef>
          <a:fillRef idx="0">
            <a:schemeClr val="accent2"/>
          </a:fillRef>
          <a:effectRef idx="0">
            <a:schemeClr val="accent2"/>
          </a:effectRef>
          <a:fontRef idx="minor">
            <a:schemeClr val="tx1"/>
          </a:fontRef>
        </p:style>
      </p:cxnSp>
      <p:sp>
        <p:nvSpPr>
          <p:cNvPr id="11" name="Rectangle 10">
            <a:extLst>
              <a:ext uri="{FF2B5EF4-FFF2-40B4-BE49-F238E27FC236}">
                <a16:creationId xmlns:a16="http://schemas.microsoft.com/office/drawing/2014/main" id="{7284BF50-FAA7-0557-E25D-F9109D9FDBE6}"/>
              </a:ext>
            </a:extLst>
          </p:cNvPr>
          <p:cNvSpPr/>
          <p:nvPr/>
        </p:nvSpPr>
        <p:spPr>
          <a:xfrm>
            <a:off x="3863798" y="5077219"/>
            <a:ext cx="2607340" cy="395113"/>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3771313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82">
          <a:extLst>
            <a:ext uri="{FF2B5EF4-FFF2-40B4-BE49-F238E27FC236}">
              <a16:creationId xmlns:a16="http://schemas.microsoft.com/office/drawing/2014/main" id="{1DD92C08-F7FE-99F0-FB3C-620D33F29B6E}"/>
            </a:ext>
          </a:extLst>
        </p:cNvPr>
        <p:cNvGrpSpPr/>
        <p:nvPr/>
      </p:nvGrpSpPr>
      <p:grpSpPr>
        <a:xfrm>
          <a:off x="0" y="0"/>
          <a:ext cx="0" cy="0"/>
          <a:chOff x="0" y="0"/>
          <a:chExt cx="0" cy="0"/>
        </a:xfrm>
      </p:grpSpPr>
      <p:sp>
        <p:nvSpPr>
          <p:cNvPr id="284" name="Google Shape;284;p22">
            <a:extLst>
              <a:ext uri="{FF2B5EF4-FFF2-40B4-BE49-F238E27FC236}">
                <a16:creationId xmlns:a16="http://schemas.microsoft.com/office/drawing/2014/main" id="{F6FB56EA-BE2D-9110-5546-1D86E0A6BE95}"/>
              </a:ext>
            </a:extLst>
          </p:cNvPr>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CA"/>
              <a:t>19</a:t>
            </a:fld>
            <a:endParaRPr/>
          </a:p>
        </p:txBody>
      </p:sp>
      <p:pic>
        <p:nvPicPr>
          <p:cNvPr id="3" name="Picture 2">
            <a:extLst>
              <a:ext uri="{FF2B5EF4-FFF2-40B4-BE49-F238E27FC236}">
                <a16:creationId xmlns:a16="http://schemas.microsoft.com/office/drawing/2014/main" id="{D571DC6E-035A-16A3-63F4-03A8CA42228F}"/>
              </a:ext>
            </a:extLst>
          </p:cNvPr>
          <p:cNvPicPr>
            <a:picLocks noChangeAspect="1"/>
          </p:cNvPicPr>
          <p:nvPr/>
        </p:nvPicPr>
        <p:blipFill>
          <a:blip r:embed="rId3"/>
          <a:srcRect t="11843" r="43283" b="50000"/>
          <a:stretch>
            <a:fillRect/>
          </a:stretch>
        </p:blipFill>
        <p:spPr>
          <a:xfrm>
            <a:off x="1354727" y="456562"/>
            <a:ext cx="9482546" cy="3429000"/>
          </a:xfrm>
          <a:prstGeom prst="rect">
            <a:avLst/>
          </a:prstGeom>
        </p:spPr>
      </p:pic>
      <p:sp>
        <p:nvSpPr>
          <p:cNvPr id="11" name="Rectangle 10">
            <a:extLst>
              <a:ext uri="{FF2B5EF4-FFF2-40B4-BE49-F238E27FC236}">
                <a16:creationId xmlns:a16="http://schemas.microsoft.com/office/drawing/2014/main" id="{6326F3C6-6B2C-D782-D854-4EBF6B125451}"/>
              </a:ext>
            </a:extLst>
          </p:cNvPr>
          <p:cNvSpPr/>
          <p:nvPr/>
        </p:nvSpPr>
        <p:spPr>
          <a:xfrm>
            <a:off x="3193366" y="3052689"/>
            <a:ext cx="7643907" cy="832873"/>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a:extLst>
              <a:ext uri="{FF2B5EF4-FFF2-40B4-BE49-F238E27FC236}">
                <a16:creationId xmlns:a16="http://schemas.microsoft.com/office/drawing/2014/main" id="{52B58A1B-5F56-87BD-0868-F9C03D27EAB8}"/>
              </a:ext>
            </a:extLst>
          </p:cNvPr>
          <p:cNvPicPr>
            <a:picLocks noChangeAspect="1"/>
          </p:cNvPicPr>
          <p:nvPr/>
        </p:nvPicPr>
        <p:blipFill>
          <a:blip r:embed="rId4"/>
          <a:srcRect t="11628" r="26154" b="54240"/>
          <a:stretch>
            <a:fillRect/>
          </a:stretch>
        </p:blipFill>
        <p:spPr>
          <a:xfrm>
            <a:off x="1594338" y="4164675"/>
            <a:ext cx="9003323" cy="2236763"/>
          </a:xfrm>
          <a:prstGeom prst="rect">
            <a:avLst/>
          </a:prstGeom>
        </p:spPr>
      </p:pic>
      <p:sp>
        <p:nvSpPr>
          <p:cNvPr id="10" name="Rectangle 9">
            <a:extLst>
              <a:ext uri="{FF2B5EF4-FFF2-40B4-BE49-F238E27FC236}">
                <a16:creationId xmlns:a16="http://schemas.microsoft.com/office/drawing/2014/main" id="{D0CDDFFC-E099-3629-DD2A-C86CCC16C5A0}"/>
              </a:ext>
            </a:extLst>
          </p:cNvPr>
          <p:cNvSpPr/>
          <p:nvPr/>
        </p:nvSpPr>
        <p:spPr>
          <a:xfrm>
            <a:off x="7554351" y="5501737"/>
            <a:ext cx="909942" cy="365125"/>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31155138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14EFA9C-9ED1-20EC-CF97-66C0E2194E37}"/>
              </a:ext>
            </a:extLst>
          </p:cNvPr>
          <p:cNvSpPr>
            <a:spLocks noGrp="1"/>
          </p:cNvSpPr>
          <p:nvPr>
            <p:ph type="title"/>
          </p:nvPr>
        </p:nvSpPr>
        <p:spPr>
          <a:xfrm>
            <a:off x="838200" y="365125"/>
            <a:ext cx="10515600" cy="1325563"/>
          </a:xfrm>
        </p:spPr>
        <p:txBody>
          <a:bodyPr/>
          <a:lstStyle/>
          <a:p>
            <a:r>
              <a:rPr lang="en-US" dirty="0"/>
              <a:t>RDA Copyright</a:t>
            </a:r>
          </a:p>
        </p:txBody>
      </p:sp>
      <p:sp>
        <p:nvSpPr>
          <p:cNvPr id="6" name="Content Placeholder 5">
            <a:extLst>
              <a:ext uri="{FF2B5EF4-FFF2-40B4-BE49-F238E27FC236}">
                <a16:creationId xmlns:a16="http://schemas.microsoft.com/office/drawing/2014/main" id="{DD300D7B-1042-B0B1-6ECC-8D22C8FCD8ED}"/>
              </a:ext>
            </a:extLst>
          </p:cNvPr>
          <p:cNvSpPr>
            <a:spLocks noGrp="1"/>
          </p:cNvSpPr>
          <p:nvPr>
            <p:ph idx="1"/>
          </p:nvPr>
        </p:nvSpPr>
        <p:spPr>
          <a:xfrm>
            <a:off x="838200" y="1825625"/>
            <a:ext cx="10515600" cy="4351338"/>
          </a:xfrm>
        </p:spPr>
        <p:txBody>
          <a:bodyPr/>
          <a:lstStyle/>
          <a:p>
            <a:pPr marL="0" indent="0">
              <a:buNone/>
            </a:pPr>
            <a:r>
              <a:rPr lang="en-US" dirty="0"/>
              <a:t>©2010-2026 - American Library Association, Canadian Federation of Library Associations, and CILIP: Chartered Institute of Library and Information Professionals.</a:t>
            </a:r>
          </a:p>
          <a:p>
            <a:pPr marL="0" indent="0">
              <a:buNone/>
            </a:pPr>
            <a:endParaRPr lang="en-US" dirty="0"/>
          </a:p>
          <a:p>
            <a:pPr marL="0" indent="0">
              <a:buNone/>
            </a:pPr>
            <a:r>
              <a:rPr lang="en-US" dirty="0"/>
              <a:t>Screen images from the RDA Toolkit (www.rdatoolkit.org) used by permission of the Copyright Holders for RDA (American Library Association, Canadian Federation of Library Associations, and CILIP: Chartered Institute of Library and Information Professionals).</a:t>
            </a:r>
          </a:p>
        </p:txBody>
      </p:sp>
      <p:sp>
        <p:nvSpPr>
          <p:cNvPr id="4" name="Slide Number Placeholder 3">
            <a:extLst>
              <a:ext uri="{FF2B5EF4-FFF2-40B4-BE49-F238E27FC236}">
                <a16:creationId xmlns:a16="http://schemas.microsoft.com/office/drawing/2014/main" id="{C7EA2232-64A0-E310-229F-CE03434D3078}"/>
              </a:ext>
            </a:extLst>
          </p:cNvPr>
          <p:cNvSpPr>
            <a:spLocks noGrp="1"/>
          </p:cNvSpPr>
          <p:nvPr>
            <p:ph type="sldNum" sz="quarter" idx="12"/>
          </p:nvPr>
        </p:nvSpPr>
        <p:spPr>
          <a:xfrm>
            <a:off x="8610600" y="6356350"/>
            <a:ext cx="2743200" cy="365125"/>
          </a:xfrm>
        </p:spPr>
        <p:txBody>
          <a:bodyPr/>
          <a:lstStyle/>
          <a:p>
            <a:fld id="{26D89839-9540-4FD2-A570-163792ED64AF}" type="slidenum">
              <a:rPr lang="en-US" smtClean="0"/>
              <a:pPr/>
              <a:t>2</a:t>
            </a:fld>
            <a:endParaRPr lang="en-US" dirty="0"/>
          </a:p>
        </p:txBody>
      </p:sp>
    </p:spTree>
    <p:extLst>
      <p:ext uri="{BB962C8B-B14F-4D97-AF65-F5344CB8AC3E}">
        <p14:creationId xmlns:p14="http://schemas.microsoft.com/office/powerpoint/2010/main" val="33863109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8FC7485-26A6-4D7A-D542-31D1FA37A509}"/>
              </a:ext>
            </a:extLst>
          </p:cNvPr>
          <p:cNvSpPr>
            <a:spLocks noGrp="1"/>
          </p:cNvSpPr>
          <p:nvPr>
            <p:ph type="title"/>
          </p:nvPr>
        </p:nvSpPr>
        <p:spPr/>
        <p:txBody>
          <a:bodyPr/>
          <a:lstStyle/>
          <a:p>
            <a:r>
              <a:rPr lang="en-US" dirty="0"/>
              <a:t>content type</a:t>
            </a:r>
          </a:p>
        </p:txBody>
      </p:sp>
      <p:sp>
        <p:nvSpPr>
          <p:cNvPr id="6" name="Text Placeholder 5">
            <a:extLst>
              <a:ext uri="{FF2B5EF4-FFF2-40B4-BE49-F238E27FC236}">
                <a16:creationId xmlns:a16="http://schemas.microsoft.com/office/drawing/2014/main" id="{411F9DE6-8C91-64A2-32F0-27458ED2265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F8C3855-0D87-50D8-D4C2-30CB2EFDECD2}"/>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CA" smtClean="0"/>
              <a:t>20</a:t>
            </a:fld>
            <a:endParaRPr lang="en-CA"/>
          </a:p>
        </p:txBody>
      </p:sp>
    </p:spTree>
    <p:extLst>
      <p:ext uri="{BB962C8B-B14F-4D97-AF65-F5344CB8AC3E}">
        <p14:creationId xmlns:p14="http://schemas.microsoft.com/office/powerpoint/2010/main" val="35940181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82">
          <a:extLst>
            <a:ext uri="{FF2B5EF4-FFF2-40B4-BE49-F238E27FC236}">
              <a16:creationId xmlns:a16="http://schemas.microsoft.com/office/drawing/2014/main" id="{3817A1B2-0CA0-D34D-E899-75B95AE0BD98}"/>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CE61DEC7-70FF-02C1-DFA6-5EBB8DBA5617}"/>
              </a:ext>
            </a:extLst>
          </p:cNvPr>
          <p:cNvPicPr>
            <a:picLocks noChangeAspect="1"/>
          </p:cNvPicPr>
          <p:nvPr/>
        </p:nvPicPr>
        <p:blipFill>
          <a:blip r:embed="rId3"/>
          <a:srcRect t="11843" r="43461" b="54410"/>
          <a:stretch>
            <a:fillRect/>
          </a:stretch>
        </p:blipFill>
        <p:spPr>
          <a:xfrm>
            <a:off x="751957" y="456564"/>
            <a:ext cx="10688085" cy="3429000"/>
          </a:xfrm>
          <a:prstGeom prst="rect">
            <a:avLst/>
          </a:prstGeom>
        </p:spPr>
      </p:pic>
      <p:sp>
        <p:nvSpPr>
          <p:cNvPr id="284" name="Google Shape;284;p22">
            <a:extLst>
              <a:ext uri="{FF2B5EF4-FFF2-40B4-BE49-F238E27FC236}">
                <a16:creationId xmlns:a16="http://schemas.microsoft.com/office/drawing/2014/main" id="{D8052F3D-C5A3-60A4-9858-2909D4740FA6}"/>
              </a:ext>
            </a:extLst>
          </p:cNvPr>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CA"/>
              <a:t>21</a:t>
            </a:fld>
            <a:endParaRPr/>
          </a:p>
        </p:txBody>
      </p:sp>
      <p:sp>
        <p:nvSpPr>
          <p:cNvPr id="2" name="Rectangle 1">
            <a:extLst>
              <a:ext uri="{FF2B5EF4-FFF2-40B4-BE49-F238E27FC236}">
                <a16:creationId xmlns:a16="http://schemas.microsoft.com/office/drawing/2014/main" id="{3B073E46-AC4F-F5BF-8116-AF9485D62A2E}"/>
              </a:ext>
            </a:extLst>
          </p:cNvPr>
          <p:cNvSpPr/>
          <p:nvPr/>
        </p:nvSpPr>
        <p:spPr>
          <a:xfrm>
            <a:off x="2852736" y="3414932"/>
            <a:ext cx="8573238" cy="456564"/>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9" name="Picture 8">
            <a:extLst>
              <a:ext uri="{FF2B5EF4-FFF2-40B4-BE49-F238E27FC236}">
                <a16:creationId xmlns:a16="http://schemas.microsoft.com/office/drawing/2014/main" id="{A03A47B9-A60D-738E-12F7-1C123E80C4B8}"/>
              </a:ext>
            </a:extLst>
          </p:cNvPr>
          <p:cNvPicPr>
            <a:picLocks noChangeAspect="1"/>
          </p:cNvPicPr>
          <p:nvPr/>
        </p:nvPicPr>
        <p:blipFill>
          <a:blip r:embed="rId4"/>
          <a:srcRect t="11628" r="4462" b="54584"/>
          <a:stretch>
            <a:fillRect/>
          </a:stretch>
        </p:blipFill>
        <p:spPr>
          <a:xfrm>
            <a:off x="358887" y="4220308"/>
            <a:ext cx="11474226" cy="2181128"/>
          </a:xfrm>
          <a:prstGeom prst="rect">
            <a:avLst/>
          </a:prstGeom>
        </p:spPr>
      </p:pic>
      <p:sp>
        <p:nvSpPr>
          <p:cNvPr id="6" name="Rectangle 5">
            <a:extLst>
              <a:ext uri="{FF2B5EF4-FFF2-40B4-BE49-F238E27FC236}">
                <a16:creationId xmlns:a16="http://schemas.microsoft.com/office/drawing/2014/main" id="{D70E6DD4-D96F-D3B9-5422-D0661140D93E}"/>
              </a:ext>
            </a:extLst>
          </p:cNvPr>
          <p:cNvSpPr/>
          <p:nvPr/>
        </p:nvSpPr>
        <p:spPr>
          <a:xfrm>
            <a:off x="543287" y="5790028"/>
            <a:ext cx="1172970" cy="350864"/>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8" name="Rectangle 7">
            <a:extLst>
              <a:ext uri="{FF2B5EF4-FFF2-40B4-BE49-F238E27FC236}">
                <a16:creationId xmlns:a16="http://schemas.microsoft.com/office/drawing/2014/main" id="{D143512B-8B9A-50F5-AD03-C661A6DFC66D}"/>
              </a:ext>
            </a:extLst>
          </p:cNvPr>
          <p:cNvSpPr/>
          <p:nvPr/>
        </p:nvSpPr>
        <p:spPr>
          <a:xfrm>
            <a:off x="7029710" y="5790029"/>
            <a:ext cx="1143661" cy="350864"/>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37249845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82">
          <a:extLst>
            <a:ext uri="{FF2B5EF4-FFF2-40B4-BE49-F238E27FC236}">
              <a16:creationId xmlns:a16="http://schemas.microsoft.com/office/drawing/2014/main" id="{A5FD7BD5-E53F-CA25-1C37-1DDBA5C3A14A}"/>
            </a:ext>
          </a:extLst>
        </p:cNvPr>
        <p:cNvGrpSpPr/>
        <p:nvPr/>
      </p:nvGrpSpPr>
      <p:grpSpPr>
        <a:xfrm>
          <a:off x="0" y="0"/>
          <a:ext cx="0" cy="0"/>
          <a:chOff x="0" y="0"/>
          <a:chExt cx="0" cy="0"/>
        </a:xfrm>
      </p:grpSpPr>
      <p:sp>
        <p:nvSpPr>
          <p:cNvPr id="284" name="Google Shape;284;p22">
            <a:extLst>
              <a:ext uri="{FF2B5EF4-FFF2-40B4-BE49-F238E27FC236}">
                <a16:creationId xmlns:a16="http://schemas.microsoft.com/office/drawing/2014/main" id="{8FEEE052-2104-6ED5-F2FA-33F46412DCDF}"/>
              </a:ext>
            </a:extLst>
          </p:cNvPr>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CA"/>
              <a:t>22</a:t>
            </a:fld>
            <a:endParaRPr/>
          </a:p>
        </p:txBody>
      </p:sp>
      <p:pic>
        <p:nvPicPr>
          <p:cNvPr id="8" name="Picture 7">
            <a:extLst>
              <a:ext uri="{FF2B5EF4-FFF2-40B4-BE49-F238E27FC236}">
                <a16:creationId xmlns:a16="http://schemas.microsoft.com/office/drawing/2014/main" id="{EA226C04-9AA7-C275-FC00-96867C87D7B3}"/>
              </a:ext>
            </a:extLst>
          </p:cNvPr>
          <p:cNvPicPr>
            <a:picLocks noChangeAspect="1"/>
          </p:cNvPicPr>
          <p:nvPr/>
        </p:nvPicPr>
        <p:blipFill>
          <a:blip r:embed="rId3"/>
          <a:srcRect l="9923" t="19141" r="8731"/>
          <a:stretch>
            <a:fillRect/>
          </a:stretch>
        </p:blipFill>
        <p:spPr>
          <a:xfrm>
            <a:off x="1137138" y="779584"/>
            <a:ext cx="9917723" cy="5298831"/>
          </a:xfrm>
          <a:prstGeom prst="rect">
            <a:avLst/>
          </a:prstGeom>
        </p:spPr>
      </p:pic>
      <p:sp>
        <p:nvSpPr>
          <p:cNvPr id="5" name="TextBox 4">
            <a:extLst>
              <a:ext uri="{FF2B5EF4-FFF2-40B4-BE49-F238E27FC236}">
                <a16:creationId xmlns:a16="http://schemas.microsoft.com/office/drawing/2014/main" id="{ACEFCDC4-9A10-6766-0915-B17307F42D65}"/>
              </a:ext>
            </a:extLst>
          </p:cNvPr>
          <p:cNvSpPr txBox="1"/>
          <p:nvPr/>
        </p:nvSpPr>
        <p:spPr>
          <a:xfrm>
            <a:off x="962332" y="1539446"/>
            <a:ext cx="382438" cy="584775"/>
          </a:xfrm>
          <a:prstGeom prst="rect">
            <a:avLst/>
          </a:prstGeom>
          <a:noFill/>
        </p:spPr>
        <p:txBody>
          <a:bodyPr wrap="square">
            <a:spAutoFit/>
          </a:bodyPr>
          <a:lstStyle/>
          <a:p>
            <a:r>
              <a:rPr lang="en-CA" sz="3200" b="1" dirty="0">
                <a:solidFill>
                  <a:srgbClr val="FF0000"/>
                </a:solidFill>
                <a:latin typeface="Calibri" panose="020F0502020204030204" pitchFamily="34" charset="0"/>
                <a:ea typeface="Calibri" panose="020F0502020204030204" pitchFamily="34" charset="0"/>
                <a:cs typeface="Calibri" panose="020F0502020204030204" pitchFamily="34" charset="0"/>
              </a:rPr>
              <a:t>1</a:t>
            </a:r>
          </a:p>
        </p:txBody>
      </p:sp>
      <p:sp>
        <p:nvSpPr>
          <p:cNvPr id="6" name="TextBox 5">
            <a:extLst>
              <a:ext uri="{FF2B5EF4-FFF2-40B4-BE49-F238E27FC236}">
                <a16:creationId xmlns:a16="http://schemas.microsoft.com/office/drawing/2014/main" id="{C5781B9A-0CF1-D72E-3340-135D8CD8DE9E}"/>
              </a:ext>
            </a:extLst>
          </p:cNvPr>
          <p:cNvSpPr txBox="1"/>
          <p:nvPr/>
        </p:nvSpPr>
        <p:spPr>
          <a:xfrm>
            <a:off x="962332" y="3211156"/>
            <a:ext cx="382438" cy="584775"/>
          </a:xfrm>
          <a:prstGeom prst="rect">
            <a:avLst/>
          </a:prstGeom>
          <a:noFill/>
        </p:spPr>
        <p:txBody>
          <a:bodyPr wrap="square">
            <a:spAutoFit/>
          </a:bodyPr>
          <a:lstStyle/>
          <a:p>
            <a:r>
              <a:rPr lang="en-CA" sz="3200" b="1" dirty="0">
                <a:solidFill>
                  <a:srgbClr val="FF0000"/>
                </a:solidFill>
                <a:latin typeface="Calibri" panose="020F0502020204030204" pitchFamily="34" charset="0"/>
                <a:ea typeface="Calibri" panose="020F0502020204030204" pitchFamily="34" charset="0"/>
                <a:cs typeface="Calibri" panose="020F0502020204030204" pitchFamily="34" charset="0"/>
              </a:rPr>
              <a:t>2</a:t>
            </a:r>
          </a:p>
        </p:txBody>
      </p:sp>
      <p:sp>
        <p:nvSpPr>
          <p:cNvPr id="11" name="TextBox 10">
            <a:extLst>
              <a:ext uri="{FF2B5EF4-FFF2-40B4-BE49-F238E27FC236}">
                <a16:creationId xmlns:a16="http://schemas.microsoft.com/office/drawing/2014/main" id="{B6C9A93F-1E86-03A5-D4DF-371F3659766F}"/>
              </a:ext>
            </a:extLst>
          </p:cNvPr>
          <p:cNvSpPr txBox="1"/>
          <p:nvPr/>
        </p:nvSpPr>
        <p:spPr>
          <a:xfrm>
            <a:off x="962332" y="4838317"/>
            <a:ext cx="382438" cy="584775"/>
          </a:xfrm>
          <a:prstGeom prst="rect">
            <a:avLst/>
          </a:prstGeom>
          <a:noFill/>
        </p:spPr>
        <p:txBody>
          <a:bodyPr wrap="square">
            <a:spAutoFit/>
          </a:bodyPr>
          <a:lstStyle/>
          <a:p>
            <a:r>
              <a:rPr lang="en-CA" sz="3200" b="1" dirty="0">
                <a:solidFill>
                  <a:srgbClr val="FF0000"/>
                </a:solidFill>
                <a:latin typeface="Calibri" panose="020F0502020204030204" pitchFamily="34" charset="0"/>
                <a:ea typeface="Calibri" panose="020F0502020204030204" pitchFamily="34" charset="0"/>
                <a:cs typeface="Calibri" panose="020F0502020204030204" pitchFamily="34" charset="0"/>
              </a:rPr>
              <a:t>3</a:t>
            </a:r>
          </a:p>
        </p:txBody>
      </p:sp>
    </p:spTree>
    <p:extLst>
      <p:ext uri="{BB962C8B-B14F-4D97-AF65-F5344CB8AC3E}">
        <p14:creationId xmlns:p14="http://schemas.microsoft.com/office/powerpoint/2010/main" val="619440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82">
          <a:extLst>
            <a:ext uri="{FF2B5EF4-FFF2-40B4-BE49-F238E27FC236}">
              <a16:creationId xmlns:a16="http://schemas.microsoft.com/office/drawing/2014/main" id="{F5B385BE-FC92-B740-683E-5C05A2E2E403}"/>
            </a:ext>
          </a:extLst>
        </p:cNvPr>
        <p:cNvGrpSpPr/>
        <p:nvPr/>
      </p:nvGrpSpPr>
      <p:grpSpPr>
        <a:xfrm>
          <a:off x="0" y="0"/>
          <a:ext cx="0" cy="0"/>
          <a:chOff x="0" y="0"/>
          <a:chExt cx="0" cy="0"/>
        </a:xfrm>
      </p:grpSpPr>
      <p:sp>
        <p:nvSpPr>
          <p:cNvPr id="284" name="Google Shape;284;p22">
            <a:extLst>
              <a:ext uri="{FF2B5EF4-FFF2-40B4-BE49-F238E27FC236}">
                <a16:creationId xmlns:a16="http://schemas.microsoft.com/office/drawing/2014/main" id="{66F25ADF-4B8D-E4E9-BC63-3A1BB72A5253}"/>
              </a:ext>
            </a:extLst>
          </p:cNvPr>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CA"/>
              <a:t>23</a:t>
            </a:fld>
            <a:endParaRPr/>
          </a:p>
        </p:txBody>
      </p:sp>
      <p:pic>
        <p:nvPicPr>
          <p:cNvPr id="8" name="Picture 7">
            <a:extLst>
              <a:ext uri="{FF2B5EF4-FFF2-40B4-BE49-F238E27FC236}">
                <a16:creationId xmlns:a16="http://schemas.microsoft.com/office/drawing/2014/main" id="{CD0F6DAF-CF88-521A-1CD9-3B14F9D76E96}"/>
              </a:ext>
            </a:extLst>
          </p:cNvPr>
          <p:cNvPicPr>
            <a:picLocks noChangeAspect="1"/>
          </p:cNvPicPr>
          <p:nvPr/>
        </p:nvPicPr>
        <p:blipFill>
          <a:blip r:embed="rId3"/>
          <a:srcRect l="9923" t="19141" r="43327"/>
          <a:stretch>
            <a:fillRect/>
          </a:stretch>
        </p:blipFill>
        <p:spPr>
          <a:xfrm>
            <a:off x="1137139" y="779584"/>
            <a:ext cx="5699760" cy="5298831"/>
          </a:xfrm>
          <a:prstGeom prst="rect">
            <a:avLst/>
          </a:prstGeom>
        </p:spPr>
      </p:pic>
      <p:sp>
        <p:nvSpPr>
          <p:cNvPr id="5" name="TextBox 4">
            <a:extLst>
              <a:ext uri="{FF2B5EF4-FFF2-40B4-BE49-F238E27FC236}">
                <a16:creationId xmlns:a16="http://schemas.microsoft.com/office/drawing/2014/main" id="{CF372A54-9F49-EBB7-6522-72C824F2F037}"/>
              </a:ext>
            </a:extLst>
          </p:cNvPr>
          <p:cNvSpPr txBox="1"/>
          <p:nvPr/>
        </p:nvSpPr>
        <p:spPr>
          <a:xfrm>
            <a:off x="962332" y="1539446"/>
            <a:ext cx="382438" cy="584775"/>
          </a:xfrm>
          <a:prstGeom prst="rect">
            <a:avLst/>
          </a:prstGeom>
          <a:noFill/>
        </p:spPr>
        <p:txBody>
          <a:bodyPr wrap="square">
            <a:spAutoFit/>
          </a:bodyPr>
          <a:lstStyle/>
          <a:p>
            <a:r>
              <a:rPr lang="en-CA" sz="3200" b="1" dirty="0">
                <a:solidFill>
                  <a:srgbClr val="FF0000"/>
                </a:solidFill>
                <a:latin typeface="Calibri" panose="020F0502020204030204" pitchFamily="34" charset="0"/>
                <a:ea typeface="Calibri" panose="020F0502020204030204" pitchFamily="34" charset="0"/>
                <a:cs typeface="Calibri" panose="020F0502020204030204" pitchFamily="34" charset="0"/>
              </a:rPr>
              <a:t>1</a:t>
            </a:r>
          </a:p>
        </p:txBody>
      </p:sp>
      <p:sp>
        <p:nvSpPr>
          <p:cNvPr id="6" name="TextBox 5">
            <a:extLst>
              <a:ext uri="{FF2B5EF4-FFF2-40B4-BE49-F238E27FC236}">
                <a16:creationId xmlns:a16="http://schemas.microsoft.com/office/drawing/2014/main" id="{567781CE-1535-7FD7-804D-138F3C0DB0C6}"/>
              </a:ext>
            </a:extLst>
          </p:cNvPr>
          <p:cNvSpPr txBox="1"/>
          <p:nvPr/>
        </p:nvSpPr>
        <p:spPr>
          <a:xfrm>
            <a:off x="962332" y="3211156"/>
            <a:ext cx="382438" cy="584775"/>
          </a:xfrm>
          <a:prstGeom prst="rect">
            <a:avLst/>
          </a:prstGeom>
          <a:noFill/>
        </p:spPr>
        <p:txBody>
          <a:bodyPr wrap="square">
            <a:spAutoFit/>
          </a:bodyPr>
          <a:lstStyle/>
          <a:p>
            <a:r>
              <a:rPr lang="en-CA" sz="3200" b="1" dirty="0">
                <a:solidFill>
                  <a:srgbClr val="FF0000"/>
                </a:solidFill>
                <a:latin typeface="Calibri" panose="020F0502020204030204" pitchFamily="34" charset="0"/>
                <a:ea typeface="Calibri" panose="020F0502020204030204" pitchFamily="34" charset="0"/>
                <a:cs typeface="Calibri" panose="020F0502020204030204" pitchFamily="34" charset="0"/>
              </a:rPr>
              <a:t>2</a:t>
            </a:r>
          </a:p>
        </p:txBody>
      </p:sp>
      <p:sp>
        <p:nvSpPr>
          <p:cNvPr id="11" name="TextBox 10">
            <a:extLst>
              <a:ext uri="{FF2B5EF4-FFF2-40B4-BE49-F238E27FC236}">
                <a16:creationId xmlns:a16="http://schemas.microsoft.com/office/drawing/2014/main" id="{C82DC50F-96CA-9D78-76FD-A254AAF8EE11}"/>
              </a:ext>
            </a:extLst>
          </p:cNvPr>
          <p:cNvSpPr txBox="1"/>
          <p:nvPr/>
        </p:nvSpPr>
        <p:spPr>
          <a:xfrm>
            <a:off x="962332" y="4838317"/>
            <a:ext cx="382438" cy="584775"/>
          </a:xfrm>
          <a:prstGeom prst="rect">
            <a:avLst/>
          </a:prstGeom>
          <a:noFill/>
        </p:spPr>
        <p:txBody>
          <a:bodyPr wrap="square">
            <a:spAutoFit/>
          </a:bodyPr>
          <a:lstStyle/>
          <a:p>
            <a:r>
              <a:rPr lang="en-CA" sz="3200" b="1" dirty="0">
                <a:solidFill>
                  <a:srgbClr val="FF0000"/>
                </a:solidFill>
                <a:latin typeface="Calibri" panose="020F0502020204030204" pitchFamily="34" charset="0"/>
                <a:ea typeface="Calibri" panose="020F0502020204030204" pitchFamily="34" charset="0"/>
                <a:cs typeface="Calibri" panose="020F0502020204030204" pitchFamily="34" charset="0"/>
              </a:rPr>
              <a:t>3</a:t>
            </a:r>
          </a:p>
        </p:txBody>
      </p:sp>
      <p:pic>
        <p:nvPicPr>
          <p:cNvPr id="3" name="Picture 2">
            <a:extLst>
              <a:ext uri="{FF2B5EF4-FFF2-40B4-BE49-F238E27FC236}">
                <a16:creationId xmlns:a16="http://schemas.microsoft.com/office/drawing/2014/main" id="{1BAFB593-7D8B-A07D-C7DD-0BEB1BD550E0}"/>
              </a:ext>
            </a:extLst>
          </p:cNvPr>
          <p:cNvPicPr>
            <a:picLocks noChangeAspect="1"/>
          </p:cNvPicPr>
          <p:nvPr/>
        </p:nvPicPr>
        <p:blipFill>
          <a:blip r:embed="rId4"/>
          <a:srcRect l="11030" t="36744" r="40786"/>
          <a:stretch>
            <a:fillRect/>
          </a:stretch>
        </p:blipFill>
        <p:spPr>
          <a:xfrm>
            <a:off x="7186531" y="948400"/>
            <a:ext cx="4699916" cy="3316404"/>
          </a:xfrm>
          <a:prstGeom prst="rect">
            <a:avLst/>
          </a:prstGeom>
        </p:spPr>
      </p:pic>
      <p:pic>
        <p:nvPicPr>
          <p:cNvPr id="7" name="Picture 6">
            <a:extLst>
              <a:ext uri="{FF2B5EF4-FFF2-40B4-BE49-F238E27FC236}">
                <a16:creationId xmlns:a16="http://schemas.microsoft.com/office/drawing/2014/main" id="{8DD7435D-11CB-426C-8F77-2BF450F4DA42}"/>
              </a:ext>
            </a:extLst>
          </p:cNvPr>
          <p:cNvPicPr>
            <a:picLocks noChangeAspect="1"/>
          </p:cNvPicPr>
          <p:nvPr/>
        </p:nvPicPr>
        <p:blipFill>
          <a:blip r:embed="rId5"/>
          <a:srcRect l="9326" t="35242" r="42490" b="13023"/>
          <a:stretch>
            <a:fillRect/>
          </a:stretch>
        </p:blipFill>
        <p:spPr>
          <a:xfrm>
            <a:off x="7039842" y="1580553"/>
            <a:ext cx="4699916" cy="2712378"/>
          </a:xfrm>
          <a:prstGeom prst="rect">
            <a:avLst/>
          </a:prstGeom>
        </p:spPr>
      </p:pic>
      <p:pic>
        <p:nvPicPr>
          <p:cNvPr id="13" name="Picture 12">
            <a:extLst>
              <a:ext uri="{FF2B5EF4-FFF2-40B4-BE49-F238E27FC236}">
                <a16:creationId xmlns:a16="http://schemas.microsoft.com/office/drawing/2014/main" id="{76EFCF34-85B9-1E7A-AACB-EC387E75A32E}"/>
              </a:ext>
            </a:extLst>
          </p:cNvPr>
          <p:cNvPicPr>
            <a:picLocks noChangeAspect="1"/>
          </p:cNvPicPr>
          <p:nvPr/>
        </p:nvPicPr>
        <p:blipFill>
          <a:blip r:embed="rId6"/>
          <a:srcRect t="22792" r="2741" b="73334"/>
          <a:stretch>
            <a:fillRect/>
          </a:stretch>
        </p:blipFill>
        <p:spPr>
          <a:xfrm>
            <a:off x="7193399" y="4536685"/>
            <a:ext cx="5010494" cy="317355"/>
          </a:xfrm>
          <a:prstGeom prst="rect">
            <a:avLst/>
          </a:prstGeom>
        </p:spPr>
      </p:pic>
      <p:pic>
        <p:nvPicPr>
          <p:cNvPr id="16" name="Picture 15">
            <a:extLst>
              <a:ext uri="{FF2B5EF4-FFF2-40B4-BE49-F238E27FC236}">
                <a16:creationId xmlns:a16="http://schemas.microsoft.com/office/drawing/2014/main" id="{7D686CE8-DDE6-2491-3018-DA0A265CE1BB}"/>
              </a:ext>
            </a:extLst>
          </p:cNvPr>
          <p:cNvPicPr>
            <a:picLocks noChangeAspect="1"/>
          </p:cNvPicPr>
          <p:nvPr/>
        </p:nvPicPr>
        <p:blipFill>
          <a:blip r:embed="rId7"/>
          <a:srcRect l="1695" t="11984" r="1823" b="82760"/>
          <a:stretch>
            <a:fillRect/>
          </a:stretch>
        </p:blipFill>
        <p:spPr>
          <a:xfrm>
            <a:off x="7193399" y="4802540"/>
            <a:ext cx="4970465" cy="430568"/>
          </a:xfrm>
          <a:prstGeom prst="rect">
            <a:avLst/>
          </a:prstGeom>
        </p:spPr>
      </p:pic>
      <p:pic>
        <p:nvPicPr>
          <p:cNvPr id="17" name="Picture 16">
            <a:extLst>
              <a:ext uri="{FF2B5EF4-FFF2-40B4-BE49-F238E27FC236}">
                <a16:creationId xmlns:a16="http://schemas.microsoft.com/office/drawing/2014/main" id="{44AF0BAF-5DCF-E0A5-C83A-275A237AD463}"/>
              </a:ext>
            </a:extLst>
          </p:cNvPr>
          <p:cNvPicPr>
            <a:picLocks noChangeAspect="1"/>
          </p:cNvPicPr>
          <p:nvPr/>
        </p:nvPicPr>
        <p:blipFill>
          <a:blip r:embed="rId7"/>
          <a:srcRect l="1696" t="72334" r="2035" b="18653"/>
          <a:stretch>
            <a:fillRect/>
          </a:stretch>
        </p:blipFill>
        <p:spPr>
          <a:xfrm>
            <a:off x="7186531" y="5233108"/>
            <a:ext cx="4959564" cy="738334"/>
          </a:xfrm>
          <a:prstGeom prst="rect">
            <a:avLst/>
          </a:prstGeom>
        </p:spPr>
      </p:pic>
      <p:cxnSp>
        <p:nvCxnSpPr>
          <p:cNvPr id="18" name="Straight Arrow Connector 17">
            <a:extLst>
              <a:ext uri="{FF2B5EF4-FFF2-40B4-BE49-F238E27FC236}">
                <a16:creationId xmlns:a16="http://schemas.microsoft.com/office/drawing/2014/main" id="{BA4BB7C6-4A4B-5F0C-738D-16215A528F4B}"/>
              </a:ext>
            </a:extLst>
          </p:cNvPr>
          <p:cNvCxnSpPr>
            <a:cxnSpLocks/>
          </p:cNvCxnSpPr>
          <p:nvPr/>
        </p:nvCxnSpPr>
        <p:spPr>
          <a:xfrm flipH="1" flipV="1">
            <a:off x="4726745" y="3981157"/>
            <a:ext cx="2313097" cy="1621118"/>
          </a:xfrm>
          <a:prstGeom prst="straightConnector1">
            <a:avLst/>
          </a:prstGeom>
          <a:ln w="38100">
            <a:solidFill>
              <a:srgbClr val="FF0000"/>
            </a:solidFill>
            <a:headEnd type="triangle"/>
            <a:tailEnd type="none"/>
          </a:ln>
        </p:spPr>
        <p:style>
          <a:lnRef idx="1">
            <a:schemeClr val="accent2"/>
          </a:lnRef>
          <a:fillRef idx="0">
            <a:schemeClr val="accent2"/>
          </a:fillRef>
          <a:effectRef idx="0">
            <a:schemeClr val="accent2"/>
          </a:effectRef>
          <a:fontRef idx="minor">
            <a:schemeClr val="tx1"/>
          </a:fontRef>
        </p:style>
      </p:cxnSp>
      <p:cxnSp>
        <p:nvCxnSpPr>
          <p:cNvPr id="19" name="Straight Arrow Connector 18">
            <a:extLst>
              <a:ext uri="{FF2B5EF4-FFF2-40B4-BE49-F238E27FC236}">
                <a16:creationId xmlns:a16="http://schemas.microsoft.com/office/drawing/2014/main" id="{047D6454-C2EC-75D1-B0CF-ACF1DE8121CA}"/>
              </a:ext>
            </a:extLst>
          </p:cNvPr>
          <p:cNvCxnSpPr>
            <a:cxnSpLocks/>
          </p:cNvCxnSpPr>
          <p:nvPr/>
        </p:nvCxnSpPr>
        <p:spPr>
          <a:xfrm flipH="1">
            <a:off x="4726745" y="2222695"/>
            <a:ext cx="2313097" cy="0"/>
          </a:xfrm>
          <a:prstGeom prst="straightConnector1">
            <a:avLst/>
          </a:prstGeom>
          <a:ln w="38100">
            <a:solidFill>
              <a:srgbClr val="FF0000"/>
            </a:solidFill>
            <a:headEnd type="triangle"/>
            <a:tailEnd type="none"/>
          </a:ln>
        </p:spPr>
        <p:style>
          <a:lnRef idx="1">
            <a:schemeClr val="accent2"/>
          </a:lnRef>
          <a:fillRef idx="0">
            <a:schemeClr val="accent2"/>
          </a:fillRef>
          <a:effectRef idx="0">
            <a:schemeClr val="accent2"/>
          </a:effectRef>
          <a:fontRef idx="minor">
            <a:schemeClr val="tx1"/>
          </a:fontRef>
        </p:style>
      </p:cxnSp>
      <p:sp>
        <p:nvSpPr>
          <p:cNvPr id="25" name="Rectangle 24">
            <a:extLst>
              <a:ext uri="{FF2B5EF4-FFF2-40B4-BE49-F238E27FC236}">
                <a16:creationId xmlns:a16="http://schemas.microsoft.com/office/drawing/2014/main" id="{0F0D0D3D-D4B8-5FC3-C185-0577487C14D4}"/>
              </a:ext>
            </a:extLst>
          </p:cNvPr>
          <p:cNvSpPr/>
          <p:nvPr/>
        </p:nvSpPr>
        <p:spPr>
          <a:xfrm>
            <a:off x="7165263" y="5437160"/>
            <a:ext cx="4952696" cy="240584"/>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6" name="Rectangle 25">
            <a:extLst>
              <a:ext uri="{FF2B5EF4-FFF2-40B4-BE49-F238E27FC236}">
                <a16:creationId xmlns:a16="http://schemas.microsoft.com/office/drawing/2014/main" id="{5A33ABAD-F88E-A1D5-2F33-37D29F3C4EC3}"/>
              </a:ext>
            </a:extLst>
          </p:cNvPr>
          <p:cNvSpPr/>
          <p:nvPr/>
        </p:nvSpPr>
        <p:spPr>
          <a:xfrm>
            <a:off x="7186513" y="1580553"/>
            <a:ext cx="3111038" cy="831642"/>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8512039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82">
          <a:extLst>
            <a:ext uri="{FF2B5EF4-FFF2-40B4-BE49-F238E27FC236}">
              <a16:creationId xmlns:a16="http://schemas.microsoft.com/office/drawing/2014/main" id="{E1F50C1C-EC0D-7949-E42F-D8A42C4D1169}"/>
            </a:ext>
          </a:extLst>
        </p:cNvPr>
        <p:cNvGrpSpPr/>
        <p:nvPr/>
      </p:nvGrpSpPr>
      <p:grpSpPr>
        <a:xfrm>
          <a:off x="0" y="0"/>
          <a:ext cx="0" cy="0"/>
          <a:chOff x="0" y="0"/>
          <a:chExt cx="0" cy="0"/>
        </a:xfrm>
      </p:grpSpPr>
      <p:sp>
        <p:nvSpPr>
          <p:cNvPr id="284" name="Google Shape;284;p22">
            <a:extLst>
              <a:ext uri="{FF2B5EF4-FFF2-40B4-BE49-F238E27FC236}">
                <a16:creationId xmlns:a16="http://schemas.microsoft.com/office/drawing/2014/main" id="{8B2330E7-F505-50B3-365F-01C720A72749}"/>
              </a:ext>
            </a:extLst>
          </p:cNvPr>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CA"/>
              <a:t>24</a:t>
            </a:fld>
            <a:endParaRPr/>
          </a:p>
        </p:txBody>
      </p:sp>
      <p:pic>
        <p:nvPicPr>
          <p:cNvPr id="7" name="Picture 6">
            <a:extLst>
              <a:ext uri="{FF2B5EF4-FFF2-40B4-BE49-F238E27FC236}">
                <a16:creationId xmlns:a16="http://schemas.microsoft.com/office/drawing/2014/main" id="{7388EC3C-D89A-0F52-1BEF-83801817CFB6}"/>
              </a:ext>
            </a:extLst>
          </p:cNvPr>
          <p:cNvPicPr>
            <a:picLocks noChangeAspect="1"/>
          </p:cNvPicPr>
          <p:nvPr/>
        </p:nvPicPr>
        <p:blipFill>
          <a:blip r:embed="rId3"/>
          <a:srcRect t="12799" r="20500" b="43657"/>
          <a:stretch>
            <a:fillRect/>
          </a:stretch>
        </p:blipFill>
        <p:spPr>
          <a:xfrm>
            <a:off x="611645" y="456561"/>
            <a:ext cx="10968709" cy="3229173"/>
          </a:xfrm>
          <a:prstGeom prst="rect">
            <a:avLst/>
          </a:prstGeom>
        </p:spPr>
      </p:pic>
      <p:sp>
        <p:nvSpPr>
          <p:cNvPr id="11" name="Rectangle 10">
            <a:extLst>
              <a:ext uri="{FF2B5EF4-FFF2-40B4-BE49-F238E27FC236}">
                <a16:creationId xmlns:a16="http://schemas.microsoft.com/office/drawing/2014/main" id="{627A438C-8879-F08E-314E-0E8B2F6135E7}"/>
              </a:ext>
            </a:extLst>
          </p:cNvPr>
          <p:cNvSpPr/>
          <p:nvPr/>
        </p:nvSpPr>
        <p:spPr>
          <a:xfrm>
            <a:off x="3024553" y="2488225"/>
            <a:ext cx="8555801" cy="1197509"/>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9" name="Picture 8">
            <a:extLst>
              <a:ext uri="{FF2B5EF4-FFF2-40B4-BE49-F238E27FC236}">
                <a16:creationId xmlns:a16="http://schemas.microsoft.com/office/drawing/2014/main" id="{ED633E11-AC36-2A26-7E0C-F2F9510AECFF}"/>
              </a:ext>
            </a:extLst>
          </p:cNvPr>
          <p:cNvPicPr>
            <a:picLocks noChangeAspect="1"/>
          </p:cNvPicPr>
          <p:nvPr/>
        </p:nvPicPr>
        <p:blipFill>
          <a:blip r:embed="rId4"/>
          <a:srcRect t="13652" b="59103"/>
          <a:stretch>
            <a:fillRect/>
          </a:stretch>
        </p:blipFill>
        <p:spPr>
          <a:xfrm>
            <a:off x="611645" y="4332849"/>
            <a:ext cx="10978531" cy="2068590"/>
          </a:xfrm>
          <a:prstGeom prst="rect">
            <a:avLst/>
          </a:prstGeom>
        </p:spPr>
      </p:pic>
      <p:sp>
        <p:nvSpPr>
          <p:cNvPr id="10" name="Rectangle 9">
            <a:extLst>
              <a:ext uri="{FF2B5EF4-FFF2-40B4-BE49-F238E27FC236}">
                <a16:creationId xmlns:a16="http://schemas.microsoft.com/office/drawing/2014/main" id="{8CB83711-2D8E-C801-2807-C55CC7D6DE42}"/>
              </a:ext>
            </a:extLst>
          </p:cNvPr>
          <p:cNvSpPr/>
          <p:nvPr/>
        </p:nvSpPr>
        <p:spPr>
          <a:xfrm>
            <a:off x="3123028" y="5717398"/>
            <a:ext cx="1899138" cy="684041"/>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39830931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82">
          <a:extLst>
            <a:ext uri="{FF2B5EF4-FFF2-40B4-BE49-F238E27FC236}">
              <a16:creationId xmlns:a16="http://schemas.microsoft.com/office/drawing/2014/main" id="{1D8929E1-A238-7A33-8C27-F318CBA9FC28}"/>
            </a:ext>
          </a:extLst>
        </p:cNvPr>
        <p:cNvGrpSpPr/>
        <p:nvPr/>
      </p:nvGrpSpPr>
      <p:grpSpPr>
        <a:xfrm>
          <a:off x="0" y="0"/>
          <a:ext cx="0" cy="0"/>
          <a:chOff x="0" y="0"/>
          <a:chExt cx="0" cy="0"/>
        </a:xfrm>
      </p:grpSpPr>
      <p:sp>
        <p:nvSpPr>
          <p:cNvPr id="284" name="Google Shape;284;p22">
            <a:extLst>
              <a:ext uri="{FF2B5EF4-FFF2-40B4-BE49-F238E27FC236}">
                <a16:creationId xmlns:a16="http://schemas.microsoft.com/office/drawing/2014/main" id="{C4C96FD4-AF0A-6604-9721-CD765E06DB11}"/>
              </a:ext>
            </a:extLst>
          </p:cNvPr>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CA"/>
              <a:t>3</a:t>
            </a:fld>
            <a:endParaRPr/>
          </a:p>
        </p:txBody>
      </p:sp>
      <p:pic>
        <p:nvPicPr>
          <p:cNvPr id="7" name="Picture 6">
            <a:extLst>
              <a:ext uri="{FF2B5EF4-FFF2-40B4-BE49-F238E27FC236}">
                <a16:creationId xmlns:a16="http://schemas.microsoft.com/office/drawing/2014/main" id="{B02169A6-7C82-B899-DFDA-1A8CC21A3A7F}"/>
              </a:ext>
            </a:extLst>
          </p:cNvPr>
          <p:cNvPicPr>
            <a:picLocks noChangeAspect="1"/>
          </p:cNvPicPr>
          <p:nvPr/>
        </p:nvPicPr>
        <p:blipFill>
          <a:blip r:embed="rId3"/>
          <a:srcRect l="21347" t="27513" r="34407" b="23856"/>
          <a:stretch>
            <a:fillRect/>
          </a:stretch>
        </p:blipFill>
        <p:spPr>
          <a:xfrm>
            <a:off x="1107518" y="481970"/>
            <a:ext cx="9976964" cy="5894059"/>
          </a:xfrm>
          <a:prstGeom prst="rect">
            <a:avLst/>
          </a:prstGeom>
        </p:spPr>
      </p:pic>
      <p:sp>
        <p:nvSpPr>
          <p:cNvPr id="8" name="Rectangle 7">
            <a:extLst>
              <a:ext uri="{FF2B5EF4-FFF2-40B4-BE49-F238E27FC236}">
                <a16:creationId xmlns:a16="http://schemas.microsoft.com/office/drawing/2014/main" id="{8CB6E111-79CB-E270-A943-40D27EAF8BB8}"/>
              </a:ext>
            </a:extLst>
          </p:cNvPr>
          <p:cNvSpPr/>
          <p:nvPr/>
        </p:nvSpPr>
        <p:spPr>
          <a:xfrm>
            <a:off x="2734353" y="3833569"/>
            <a:ext cx="7563198" cy="1301141"/>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41359864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B26EAD-3431-B247-E3BD-90B49790C6B4}"/>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C3DBFCD-5F26-9FED-72C3-580382C25AF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D89839-9540-4FD2-A570-163792ED64A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id="{767A2989-2967-B76C-E530-249561C4A80D}"/>
              </a:ext>
            </a:extLst>
          </p:cNvPr>
          <p:cNvPicPr>
            <a:picLocks noChangeAspect="1"/>
          </p:cNvPicPr>
          <p:nvPr/>
        </p:nvPicPr>
        <p:blipFill>
          <a:blip r:embed="rId3"/>
          <a:srcRect l="23203" t="20742" r="44686" b="18808"/>
          <a:stretch>
            <a:fillRect/>
          </a:stretch>
        </p:blipFill>
        <p:spPr>
          <a:xfrm>
            <a:off x="939739" y="794028"/>
            <a:ext cx="5358962" cy="5422628"/>
          </a:xfrm>
          <a:prstGeom prst="rect">
            <a:avLst/>
          </a:prstGeom>
          <a:ln w="9525">
            <a:noFill/>
          </a:ln>
        </p:spPr>
      </p:pic>
      <p:pic>
        <p:nvPicPr>
          <p:cNvPr id="3" name="Picture 2">
            <a:extLst>
              <a:ext uri="{FF2B5EF4-FFF2-40B4-BE49-F238E27FC236}">
                <a16:creationId xmlns:a16="http://schemas.microsoft.com/office/drawing/2014/main" id="{2B84AFE8-F2A2-81A2-9D30-72CBB4190782}"/>
              </a:ext>
            </a:extLst>
          </p:cNvPr>
          <p:cNvPicPr>
            <a:picLocks noChangeAspect="1"/>
          </p:cNvPicPr>
          <p:nvPr/>
        </p:nvPicPr>
        <p:blipFill>
          <a:blip r:embed="rId4"/>
          <a:srcRect l="22902" t="13622" r="45519" b="39285"/>
          <a:stretch>
            <a:fillRect/>
          </a:stretch>
        </p:blipFill>
        <p:spPr>
          <a:xfrm>
            <a:off x="6755073" y="1702962"/>
            <a:ext cx="4497188" cy="3604759"/>
          </a:xfrm>
          <a:prstGeom prst="rect">
            <a:avLst/>
          </a:prstGeom>
          <a:ln w="38100">
            <a:solidFill>
              <a:srgbClr val="FF0000"/>
            </a:solidFill>
          </a:ln>
        </p:spPr>
      </p:pic>
      <p:sp>
        <p:nvSpPr>
          <p:cNvPr id="11" name="Rectangle 10">
            <a:extLst>
              <a:ext uri="{FF2B5EF4-FFF2-40B4-BE49-F238E27FC236}">
                <a16:creationId xmlns:a16="http://schemas.microsoft.com/office/drawing/2014/main" id="{1731B2ED-56FA-EA7A-A537-F72B7BD683A5}"/>
              </a:ext>
            </a:extLst>
          </p:cNvPr>
          <p:cNvSpPr/>
          <p:nvPr/>
        </p:nvSpPr>
        <p:spPr>
          <a:xfrm>
            <a:off x="2481601" y="836232"/>
            <a:ext cx="1067280" cy="411269"/>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617B0DA6-0E71-E210-19DE-35C1041F8AA0}"/>
              </a:ext>
            </a:extLst>
          </p:cNvPr>
          <p:cNvSpPr/>
          <p:nvPr/>
        </p:nvSpPr>
        <p:spPr>
          <a:xfrm>
            <a:off x="1219092" y="3387558"/>
            <a:ext cx="1899138" cy="369210"/>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 name="Straight Arrow Connector 1">
            <a:extLst>
              <a:ext uri="{FF2B5EF4-FFF2-40B4-BE49-F238E27FC236}">
                <a16:creationId xmlns:a16="http://schemas.microsoft.com/office/drawing/2014/main" id="{FBFCDE98-D477-543A-FACA-FB130EC6B710}"/>
              </a:ext>
            </a:extLst>
          </p:cNvPr>
          <p:cNvCxnSpPr>
            <a:cxnSpLocks/>
          </p:cNvCxnSpPr>
          <p:nvPr/>
        </p:nvCxnSpPr>
        <p:spPr>
          <a:xfrm flipH="1">
            <a:off x="3323288" y="3586558"/>
            <a:ext cx="3147850" cy="0"/>
          </a:xfrm>
          <a:prstGeom prst="straightConnector1">
            <a:avLst/>
          </a:prstGeom>
          <a:ln w="38100">
            <a:solidFill>
              <a:srgbClr val="FF0000"/>
            </a:solidFill>
            <a:headEnd type="triangle"/>
            <a:tailEnd type="non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88470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82">
          <a:extLst>
            <a:ext uri="{FF2B5EF4-FFF2-40B4-BE49-F238E27FC236}">
              <a16:creationId xmlns:a16="http://schemas.microsoft.com/office/drawing/2014/main" id="{7E6DE751-FDF1-FF0F-86DE-ECA788FA94E5}"/>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8A3D6C15-08B1-6711-4931-620D45CA503F}"/>
              </a:ext>
            </a:extLst>
          </p:cNvPr>
          <p:cNvPicPr>
            <a:picLocks noChangeAspect="1"/>
          </p:cNvPicPr>
          <p:nvPr/>
        </p:nvPicPr>
        <p:blipFill>
          <a:blip r:embed="rId3"/>
          <a:srcRect l="9075" t="14634" r="41616" b="12792"/>
          <a:stretch>
            <a:fillRect/>
          </a:stretch>
        </p:blipFill>
        <p:spPr>
          <a:xfrm>
            <a:off x="1001581" y="982176"/>
            <a:ext cx="6185778" cy="4893647"/>
          </a:xfrm>
          <a:prstGeom prst="rect">
            <a:avLst/>
          </a:prstGeom>
        </p:spPr>
      </p:pic>
      <p:sp>
        <p:nvSpPr>
          <p:cNvPr id="284" name="Google Shape;284;p22">
            <a:extLst>
              <a:ext uri="{FF2B5EF4-FFF2-40B4-BE49-F238E27FC236}">
                <a16:creationId xmlns:a16="http://schemas.microsoft.com/office/drawing/2014/main" id="{12812E9F-66C3-5BAF-727D-591DCFA6D7B3}"/>
              </a:ext>
            </a:extLst>
          </p:cNvPr>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CA"/>
              <a:t>5</a:t>
            </a:fld>
            <a:endParaRPr/>
          </a:p>
        </p:txBody>
      </p:sp>
      <p:cxnSp>
        <p:nvCxnSpPr>
          <p:cNvPr id="4" name="Straight Arrow Connector 3">
            <a:extLst>
              <a:ext uri="{FF2B5EF4-FFF2-40B4-BE49-F238E27FC236}">
                <a16:creationId xmlns:a16="http://schemas.microsoft.com/office/drawing/2014/main" id="{890A32B4-D260-AB75-22C5-FA963189F948}"/>
              </a:ext>
            </a:extLst>
          </p:cNvPr>
          <p:cNvCxnSpPr>
            <a:cxnSpLocks/>
          </p:cNvCxnSpPr>
          <p:nvPr/>
        </p:nvCxnSpPr>
        <p:spPr>
          <a:xfrm flipH="1">
            <a:off x="5484356" y="1856935"/>
            <a:ext cx="1077854" cy="917185"/>
          </a:xfrm>
          <a:prstGeom prst="straightConnector1">
            <a:avLst/>
          </a:prstGeom>
          <a:ln w="38100">
            <a:solidFill>
              <a:srgbClr val="FF0000"/>
            </a:solidFill>
            <a:headEnd type="triangle"/>
            <a:tailEnd type="none"/>
          </a:ln>
        </p:spPr>
        <p:style>
          <a:lnRef idx="1">
            <a:schemeClr val="accent2"/>
          </a:lnRef>
          <a:fillRef idx="0">
            <a:schemeClr val="accent2"/>
          </a:fillRef>
          <a:effectRef idx="0">
            <a:schemeClr val="accent2"/>
          </a:effectRef>
          <a:fontRef idx="minor">
            <a:schemeClr val="tx1"/>
          </a:fontRef>
        </p:style>
      </p:cxnSp>
      <p:sp>
        <p:nvSpPr>
          <p:cNvPr id="6" name="TextBox 5">
            <a:extLst>
              <a:ext uri="{FF2B5EF4-FFF2-40B4-BE49-F238E27FC236}">
                <a16:creationId xmlns:a16="http://schemas.microsoft.com/office/drawing/2014/main" id="{E0FBC6DA-ECC5-7C74-4970-01174B97B4FE}"/>
              </a:ext>
            </a:extLst>
          </p:cNvPr>
          <p:cNvSpPr txBox="1"/>
          <p:nvPr/>
        </p:nvSpPr>
        <p:spPr>
          <a:xfrm>
            <a:off x="6562210" y="1017049"/>
            <a:ext cx="5004642" cy="4893647"/>
          </a:xfrm>
          <a:prstGeom prst="rect">
            <a:avLst/>
          </a:prstGeom>
          <a:noFill/>
        </p:spPr>
        <p:txBody>
          <a:bodyPr wrap="square" rtlCol="0">
            <a:spAutoFit/>
          </a:bodyPr>
          <a:lstStyle/>
          <a:p>
            <a:r>
              <a:rPr lang="en-US" sz="2400" dirty="0">
                <a:latin typeface="Calibri" panose="020F0502020204030204" pitchFamily="34" charset="0"/>
                <a:ea typeface="Calibri" panose="020F0502020204030204" pitchFamily="34" charset="0"/>
                <a:cs typeface="Calibri" panose="020F0502020204030204" pitchFamily="34" charset="0"/>
              </a:rPr>
              <a:t>ISBN: 9781459827042</a:t>
            </a:r>
          </a:p>
          <a:p>
            <a:r>
              <a:rPr lang="en-US" sz="2400" dirty="0">
                <a:latin typeface="Calibri" panose="020F0502020204030204" pitchFamily="34" charset="0"/>
                <a:ea typeface="Calibri" panose="020F0502020204030204" pitchFamily="34" charset="0"/>
                <a:cs typeface="Calibri" panose="020F0502020204030204" pitchFamily="34" charset="0"/>
              </a:rPr>
              <a:t>ISNI: 0000 0004 9809 186X</a:t>
            </a:r>
          </a:p>
          <a:p>
            <a:r>
              <a:rPr lang="en-US" sz="2400" dirty="0">
                <a:latin typeface="Calibri" panose="020F0502020204030204" pitchFamily="34" charset="0"/>
                <a:ea typeface="Calibri" panose="020F0502020204030204" pitchFamily="34" charset="0"/>
                <a:cs typeface="Calibri" panose="020F0502020204030204" pitchFamily="34" charset="0"/>
              </a:rPr>
              <a:t>LCCN: no2017023508</a:t>
            </a:r>
            <a:endParaRPr lang="en-US" sz="2400" dirty="0">
              <a:solidFill>
                <a:schemeClr val="dk1"/>
              </a:solidFill>
              <a:latin typeface="Calibri" panose="020F0502020204030204" pitchFamily="34" charset="0"/>
              <a:ea typeface="Calibri" panose="020F0502020204030204" pitchFamily="34" charset="0"/>
              <a:cs typeface="Calibri" panose="020F0502020204030204" pitchFamily="34" charset="0"/>
            </a:endParaRPr>
          </a:p>
          <a:p>
            <a:r>
              <a:rPr lang="en-US" sz="2400" dirty="0">
                <a:latin typeface="Calibri" panose="020F0502020204030204" pitchFamily="34" charset="0"/>
                <a:ea typeface="Calibri" panose="020F0502020204030204" pitchFamily="34" charset="0"/>
                <a:cs typeface="Calibri" panose="020F0502020204030204" pitchFamily="34" charset="0"/>
              </a:rPr>
              <a:t>LCCN: 2020951471</a:t>
            </a:r>
          </a:p>
          <a:p>
            <a:endParaRPr lang="en-US" sz="2400" dirty="0">
              <a:latin typeface="Calibri" panose="020F0502020204030204" pitchFamily="34" charset="0"/>
              <a:ea typeface="Calibri" panose="020F0502020204030204" pitchFamily="34" charset="0"/>
              <a:cs typeface="Calibri" panose="020F0502020204030204" pitchFamily="34" charset="0"/>
            </a:endParaRPr>
          </a:p>
          <a:p>
            <a:r>
              <a:rPr lang="en-US" sz="2400" dirty="0">
                <a:latin typeface="Calibri" panose="020F0502020204030204" pitchFamily="34" charset="0"/>
                <a:ea typeface="Calibri" panose="020F0502020204030204" pitchFamily="34" charset="0"/>
                <a:cs typeface="Calibri" panose="020F0502020204030204" pitchFamily="34" charset="0"/>
              </a:rPr>
              <a:t>System control number</a:t>
            </a:r>
          </a:p>
          <a:p>
            <a:endParaRPr lang="en-US" sz="2400" dirty="0">
              <a:latin typeface="Calibri" panose="020F0502020204030204" pitchFamily="34" charset="0"/>
              <a:ea typeface="Calibri" panose="020F0502020204030204" pitchFamily="34" charset="0"/>
              <a:cs typeface="Calibri" panose="020F0502020204030204" pitchFamily="34" charset="0"/>
            </a:endParaRPr>
          </a:p>
          <a:p>
            <a:r>
              <a:rPr lang="en-US" sz="2400" dirty="0">
                <a:latin typeface="Calibri" panose="020F0502020204030204" pitchFamily="34" charset="0"/>
                <a:ea typeface="Calibri" panose="020F0502020204030204" pitchFamily="34" charset="0"/>
                <a:cs typeface="Calibri" panose="020F0502020204030204" pitchFamily="34" charset="0"/>
              </a:rPr>
              <a:t>RDA Content Type VES: Notation 1020</a:t>
            </a:r>
          </a:p>
          <a:p>
            <a:endParaRPr lang="en-US" sz="2400" dirty="0">
              <a:latin typeface="Calibri" panose="020F0502020204030204" pitchFamily="34" charset="0"/>
              <a:ea typeface="Calibri" panose="020F0502020204030204" pitchFamily="34" charset="0"/>
              <a:cs typeface="Calibri" panose="020F0502020204030204" pitchFamily="34" charset="0"/>
            </a:endParaRPr>
          </a:p>
          <a:p>
            <a:endParaRPr lang="en-US" sz="2400" dirty="0">
              <a:latin typeface="Calibri" panose="020F0502020204030204" pitchFamily="34" charset="0"/>
              <a:ea typeface="Calibri" panose="020F0502020204030204" pitchFamily="34" charset="0"/>
              <a:cs typeface="Calibri" panose="020F0502020204030204" pitchFamily="34" charset="0"/>
            </a:endParaRPr>
          </a:p>
          <a:p>
            <a:endParaRPr lang="en-US" sz="2400" dirty="0">
              <a:latin typeface="Calibri" panose="020F0502020204030204" pitchFamily="34" charset="0"/>
              <a:ea typeface="Calibri" panose="020F0502020204030204" pitchFamily="34" charset="0"/>
              <a:cs typeface="Calibri" panose="020F0502020204030204" pitchFamily="34" charset="0"/>
            </a:endParaRPr>
          </a:p>
          <a:p>
            <a:endParaRPr lang="en-US" sz="2400" dirty="0">
              <a:latin typeface="Calibri" panose="020F0502020204030204" pitchFamily="34" charset="0"/>
              <a:ea typeface="Calibri" panose="020F0502020204030204" pitchFamily="34" charset="0"/>
              <a:cs typeface="Calibri" panose="020F0502020204030204" pitchFamily="34" charset="0"/>
            </a:endParaRPr>
          </a:p>
          <a:p>
            <a:endParaRPr lang="en-US" sz="2400" dirty="0">
              <a:latin typeface="Calibri" panose="020F0502020204030204" pitchFamily="34" charset="0"/>
              <a:ea typeface="Calibri" panose="020F0502020204030204" pitchFamily="34" charset="0"/>
              <a:cs typeface="Calibri" panose="020F0502020204030204" pitchFamily="34" charset="0"/>
            </a:endParaRPr>
          </a:p>
        </p:txBody>
      </p:sp>
      <p:cxnSp>
        <p:nvCxnSpPr>
          <p:cNvPr id="11" name="Straight Arrow Connector 10">
            <a:extLst>
              <a:ext uri="{FF2B5EF4-FFF2-40B4-BE49-F238E27FC236}">
                <a16:creationId xmlns:a16="http://schemas.microsoft.com/office/drawing/2014/main" id="{C8E59F12-6DB4-F30D-5E85-AED88EE5C26F}"/>
              </a:ext>
            </a:extLst>
          </p:cNvPr>
          <p:cNvCxnSpPr>
            <a:cxnSpLocks/>
          </p:cNvCxnSpPr>
          <p:nvPr/>
        </p:nvCxnSpPr>
        <p:spPr>
          <a:xfrm flipH="1">
            <a:off x="4406503" y="3080119"/>
            <a:ext cx="2155707" cy="0"/>
          </a:xfrm>
          <a:prstGeom prst="straightConnector1">
            <a:avLst/>
          </a:prstGeom>
          <a:ln w="38100">
            <a:solidFill>
              <a:srgbClr val="FF0000"/>
            </a:solidFill>
            <a:headEnd type="triangle"/>
            <a:tailEnd type="none"/>
          </a:ln>
        </p:spPr>
        <p:style>
          <a:lnRef idx="1">
            <a:schemeClr val="accent2"/>
          </a:lnRef>
          <a:fillRef idx="0">
            <a:schemeClr val="accent2"/>
          </a:fillRef>
          <a:effectRef idx="0">
            <a:schemeClr val="accent2"/>
          </a:effectRef>
          <a:fontRef idx="minor">
            <a:schemeClr val="tx1"/>
          </a:fontRef>
        </p:style>
      </p:cxnSp>
      <p:cxnSp>
        <p:nvCxnSpPr>
          <p:cNvPr id="12" name="Straight Arrow Connector 11">
            <a:extLst>
              <a:ext uri="{FF2B5EF4-FFF2-40B4-BE49-F238E27FC236}">
                <a16:creationId xmlns:a16="http://schemas.microsoft.com/office/drawing/2014/main" id="{A8FBE477-57C1-53F8-FBF7-A690DED28737}"/>
              </a:ext>
            </a:extLst>
          </p:cNvPr>
          <p:cNvCxnSpPr>
            <a:cxnSpLocks/>
          </p:cNvCxnSpPr>
          <p:nvPr/>
        </p:nvCxnSpPr>
        <p:spPr>
          <a:xfrm flipH="1" flipV="1">
            <a:off x="5629791" y="3305908"/>
            <a:ext cx="932419" cy="471973"/>
          </a:xfrm>
          <a:prstGeom prst="straightConnector1">
            <a:avLst/>
          </a:prstGeom>
          <a:ln w="38100">
            <a:solidFill>
              <a:srgbClr val="FF0000"/>
            </a:solidFill>
            <a:headEnd type="triangle"/>
            <a:tailEnd type="non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1497625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82">
          <a:extLst>
            <a:ext uri="{FF2B5EF4-FFF2-40B4-BE49-F238E27FC236}">
              <a16:creationId xmlns:a16="http://schemas.microsoft.com/office/drawing/2014/main" id="{80FAE0BE-8E91-C74C-9AF1-6ED685E36201}"/>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DFCA148E-C5AE-8238-673D-8DCC3DCC1540}"/>
              </a:ext>
            </a:extLst>
          </p:cNvPr>
          <p:cNvPicPr>
            <a:picLocks noChangeAspect="1"/>
          </p:cNvPicPr>
          <p:nvPr/>
        </p:nvPicPr>
        <p:blipFill>
          <a:blip r:embed="rId3"/>
          <a:srcRect l="9074" t="14634" r="9872" b="12792"/>
          <a:stretch>
            <a:fillRect/>
          </a:stretch>
        </p:blipFill>
        <p:spPr>
          <a:xfrm>
            <a:off x="1001580" y="982176"/>
            <a:ext cx="10168167" cy="4893647"/>
          </a:xfrm>
          <a:prstGeom prst="rect">
            <a:avLst/>
          </a:prstGeom>
        </p:spPr>
      </p:pic>
      <p:sp>
        <p:nvSpPr>
          <p:cNvPr id="284" name="Google Shape;284;p22">
            <a:extLst>
              <a:ext uri="{FF2B5EF4-FFF2-40B4-BE49-F238E27FC236}">
                <a16:creationId xmlns:a16="http://schemas.microsoft.com/office/drawing/2014/main" id="{8234D7C4-93C6-F398-19C0-A591F477B14F}"/>
              </a:ext>
            </a:extLst>
          </p:cNvPr>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CA"/>
              <a:t>6</a:t>
            </a:fld>
            <a:endParaRPr/>
          </a:p>
        </p:txBody>
      </p:sp>
      <p:sp>
        <p:nvSpPr>
          <p:cNvPr id="2" name="Rectangle 1">
            <a:extLst>
              <a:ext uri="{FF2B5EF4-FFF2-40B4-BE49-F238E27FC236}">
                <a16:creationId xmlns:a16="http://schemas.microsoft.com/office/drawing/2014/main" id="{33F88CAA-14E1-E205-5A23-3E5A59E4C96E}"/>
              </a:ext>
            </a:extLst>
          </p:cNvPr>
          <p:cNvSpPr/>
          <p:nvPr/>
        </p:nvSpPr>
        <p:spPr>
          <a:xfrm>
            <a:off x="7429742" y="2001153"/>
            <a:ext cx="3486787" cy="1079669"/>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Tree>
    <p:extLst>
      <p:ext uri="{BB962C8B-B14F-4D97-AF65-F5344CB8AC3E}">
        <p14:creationId xmlns:p14="http://schemas.microsoft.com/office/powerpoint/2010/main" val="141709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5F0565-08AB-413C-FD2B-3269CE9ED1A4}"/>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149CA89-E77B-DF24-9214-9D633F81679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D89839-9540-4FD2-A570-163792ED64A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CE613CB2-113F-3D70-E284-F623DB14FC03}"/>
              </a:ext>
            </a:extLst>
          </p:cNvPr>
          <p:cNvPicPr>
            <a:picLocks noChangeAspect="1"/>
          </p:cNvPicPr>
          <p:nvPr/>
        </p:nvPicPr>
        <p:blipFill>
          <a:blip r:embed="rId3"/>
          <a:srcRect l="17680" t="48236" r="16458" b="10154"/>
          <a:stretch>
            <a:fillRect/>
          </a:stretch>
        </p:blipFill>
        <p:spPr>
          <a:xfrm>
            <a:off x="1098479" y="2745378"/>
            <a:ext cx="9915324" cy="3610972"/>
          </a:xfrm>
          <a:prstGeom prst="rect">
            <a:avLst/>
          </a:prstGeom>
        </p:spPr>
      </p:pic>
      <p:sp>
        <p:nvSpPr>
          <p:cNvPr id="13" name="Rectangle 12">
            <a:extLst>
              <a:ext uri="{FF2B5EF4-FFF2-40B4-BE49-F238E27FC236}">
                <a16:creationId xmlns:a16="http://schemas.microsoft.com/office/drawing/2014/main" id="{C116BB7B-25C6-FCB6-6CE1-BEF427956D77}"/>
              </a:ext>
            </a:extLst>
          </p:cNvPr>
          <p:cNvSpPr/>
          <p:nvPr/>
        </p:nvSpPr>
        <p:spPr>
          <a:xfrm>
            <a:off x="1519312" y="3529836"/>
            <a:ext cx="9242473" cy="1126569"/>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13824FF3-A7B2-1CED-E67A-CF0395EC7E10}"/>
              </a:ext>
            </a:extLst>
          </p:cNvPr>
          <p:cNvPicPr>
            <a:picLocks noChangeAspect="1"/>
          </p:cNvPicPr>
          <p:nvPr/>
        </p:nvPicPr>
        <p:blipFill>
          <a:blip r:embed="rId4"/>
          <a:srcRect l="15788" t="30564" r="16458" b="50000"/>
          <a:stretch>
            <a:fillRect/>
          </a:stretch>
        </p:blipFill>
        <p:spPr>
          <a:xfrm>
            <a:off x="2138288" y="396533"/>
            <a:ext cx="8060787" cy="1332914"/>
          </a:xfrm>
          <a:prstGeom prst="rect">
            <a:avLst/>
          </a:prstGeom>
        </p:spPr>
      </p:pic>
      <p:pic>
        <p:nvPicPr>
          <p:cNvPr id="9" name="Picture 8">
            <a:extLst>
              <a:ext uri="{FF2B5EF4-FFF2-40B4-BE49-F238E27FC236}">
                <a16:creationId xmlns:a16="http://schemas.microsoft.com/office/drawing/2014/main" id="{C005EDA3-BFA6-7EF9-EF9D-8CC1EC8141B4}"/>
              </a:ext>
            </a:extLst>
          </p:cNvPr>
          <p:cNvPicPr>
            <a:picLocks noChangeAspect="1"/>
          </p:cNvPicPr>
          <p:nvPr/>
        </p:nvPicPr>
        <p:blipFill>
          <a:blip r:embed="rId5"/>
          <a:srcRect l="13659" t="51692" r="13620" b="33789"/>
          <a:stretch>
            <a:fillRect/>
          </a:stretch>
        </p:blipFill>
        <p:spPr>
          <a:xfrm>
            <a:off x="1730325" y="1537015"/>
            <a:ext cx="8651632" cy="995684"/>
          </a:xfrm>
          <a:prstGeom prst="rect">
            <a:avLst/>
          </a:prstGeom>
        </p:spPr>
      </p:pic>
    </p:spTree>
    <p:extLst>
      <p:ext uri="{BB962C8B-B14F-4D97-AF65-F5344CB8AC3E}">
        <p14:creationId xmlns:p14="http://schemas.microsoft.com/office/powerpoint/2010/main" val="1379114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9E6C2C1-F690-F6DC-F5D7-3FA9B2EF4684}"/>
              </a:ext>
            </a:extLst>
          </p:cNvPr>
          <p:cNvSpPr>
            <a:spLocks noGrp="1"/>
          </p:cNvSpPr>
          <p:nvPr>
            <p:ph type="title"/>
          </p:nvPr>
        </p:nvSpPr>
        <p:spPr/>
        <p:txBody>
          <a:bodyPr/>
          <a:lstStyle/>
          <a:p>
            <a:r>
              <a:rPr lang="en-US" dirty="0"/>
              <a:t>identifier for manifestation</a:t>
            </a:r>
          </a:p>
        </p:txBody>
      </p:sp>
      <p:sp>
        <p:nvSpPr>
          <p:cNvPr id="7" name="Text Placeholder 6">
            <a:extLst>
              <a:ext uri="{FF2B5EF4-FFF2-40B4-BE49-F238E27FC236}">
                <a16:creationId xmlns:a16="http://schemas.microsoft.com/office/drawing/2014/main" id="{496EFB27-9E9D-7FEA-DC5C-4E6C18F193C2}"/>
              </a:ext>
            </a:extLst>
          </p:cNvPr>
          <p:cNvSpPr>
            <a:spLocks noGrp="1"/>
          </p:cNvSpPr>
          <p:nvPr>
            <p:ph type="body" idx="1"/>
          </p:nvPr>
        </p:nvSpPr>
        <p:spPr/>
        <p:txBody>
          <a:bodyPr/>
          <a:lstStyle/>
          <a:p>
            <a:endParaRPr lang="en-US"/>
          </a:p>
        </p:txBody>
      </p:sp>
      <p:sp>
        <p:nvSpPr>
          <p:cNvPr id="5" name="Slide Number Placeholder 4">
            <a:extLst>
              <a:ext uri="{FF2B5EF4-FFF2-40B4-BE49-F238E27FC236}">
                <a16:creationId xmlns:a16="http://schemas.microsoft.com/office/drawing/2014/main" id="{5D31737D-9FFB-2863-087B-F2EF387BEADE}"/>
              </a:ext>
            </a:extLst>
          </p:cNvPr>
          <p:cNvSpPr>
            <a:spLocks noGrp="1"/>
          </p:cNvSpPr>
          <p:nvPr>
            <p:ph type="sldNum" sz="quarter" idx="12"/>
          </p:nvPr>
        </p:nvSpPr>
        <p:spPr/>
        <p:txBody>
          <a:bodyPr/>
          <a:lstStyle/>
          <a:p>
            <a:fld id="{26D89839-9540-4FD2-A570-163792ED64AF}" type="slidenum">
              <a:rPr lang="en-US" smtClean="0"/>
              <a:t>8</a:t>
            </a:fld>
            <a:endParaRPr lang="en-US"/>
          </a:p>
        </p:txBody>
      </p:sp>
    </p:spTree>
    <p:extLst>
      <p:ext uri="{BB962C8B-B14F-4D97-AF65-F5344CB8AC3E}">
        <p14:creationId xmlns:p14="http://schemas.microsoft.com/office/powerpoint/2010/main" val="17628205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82">
          <a:extLst>
            <a:ext uri="{FF2B5EF4-FFF2-40B4-BE49-F238E27FC236}">
              <a16:creationId xmlns:a16="http://schemas.microsoft.com/office/drawing/2014/main" id="{CF0AEC86-B42A-0BFE-0A92-46D9EEF76B5E}"/>
            </a:ext>
          </a:extLst>
        </p:cNvPr>
        <p:cNvGrpSpPr/>
        <p:nvPr/>
      </p:nvGrpSpPr>
      <p:grpSpPr>
        <a:xfrm>
          <a:off x="0" y="0"/>
          <a:ext cx="0" cy="0"/>
          <a:chOff x="0" y="0"/>
          <a:chExt cx="0" cy="0"/>
        </a:xfrm>
      </p:grpSpPr>
      <p:sp>
        <p:nvSpPr>
          <p:cNvPr id="284" name="Google Shape;284;p22">
            <a:extLst>
              <a:ext uri="{FF2B5EF4-FFF2-40B4-BE49-F238E27FC236}">
                <a16:creationId xmlns:a16="http://schemas.microsoft.com/office/drawing/2014/main" id="{E2FC933F-4CA4-5A43-430B-F43BBDD0105C}"/>
              </a:ext>
            </a:extLst>
          </p:cNvPr>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CA"/>
              <a:t>9</a:t>
            </a:fld>
            <a:endParaRPr/>
          </a:p>
        </p:txBody>
      </p:sp>
      <p:pic>
        <p:nvPicPr>
          <p:cNvPr id="4" name="Picture 3">
            <a:extLst>
              <a:ext uri="{FF2B5EF4-FFF2-40B4-BE49-F238E27FC236}">
                <a16:creationId xmlns:a16="http://schemas.microsoft.com/office/drawing/2014/main" id="{3EB5C1D8-043C-1924-3C35-EDD237D2AC5C}"/>
              </a:ext>
            </a:extLst>
          </p:cNvPr>
          <p:cNvPicPr>
            <a:picLocks noChangeAspect="1"/>
          </p:cNvPicPr>
          <p:nvPr/>
        </p:nvPicPr>
        <p:blipFill>
          <a:blip r:embed="rId3"/>
          <a:srcRect t="12203" r="43231" b="45571"/>
          <a:stretch>
            <a:fillRect/>
          </a:stretch>
        </p:blipFill>
        <p:spPr>
          <a:xfrm>
            <a:off x="1759181" y="457200"/>
            <a:ext cx="8673637" cy="3467686"/>
          </a:xfrm>
          <a:prstGeom prst="rect">
            <a:avLst/>
          </a:prstGeom>
        </p:spPr>
      </p:pic>
      <p:sp>
        <p:nvSpPr>
          <p:cNvPr id="2" name="Rectangle 1">
            <a:extLst>
              <a:ext uri="{FF2B5EF4-FFF2-40B4-BE49-F238E27FC236}">
                <a16:creationId xmlns:a16="http://schemas.microsoft.com/office/drawing/2014/main" id="{E29375C3-502A-BCEF-553B-821CAD90C02F}"/>
              </a:ext>
            </a:extLst>
          </p:cNvPr>
          <p:cNvSpPr/>
          <p:nvPr/>
        </p:nvSpPr>
        <p:spPr>
          <a:xfrm>
            <a:off x="2204276" y="2828438"/>
            <a:ext cx="8228542" cy="1096447"/>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Picture 6">
            <a:extLst>
              <a:ext uri="{FF2B5EF4-FFF2-40B4-BE49-F238E27FC236}">
                <a16:creationId xmlns:a16="http://schemas.microsoft.com/office/drawing/2014/main" id="{D02D1B4B-B6A5-8DAD-C13A-3D32834CFEFF}"/>
              </a:ext>
            </a:extLst>
          </p:cNvPr>
          <p:cNvPicPr>
            <a:picLocks noChangeAspect="1"/>
          </p:cNvPicPr>
          <p:nvPr/>
        </p:nvPicPr>
        <p:blipFill>
          <a:blip r:embed="rId4"/>
          <a:srcRect t="12057" r="20077" b="57460"/>
          <a:stretch>
            <a:fillRect/>
          </a:stretch>
        </p:blipFill>
        <p:spPr>
          <a:xfrm>
            <a:off x="488169" y="4101533"/>
            <a:ext cx="11215662" cy="2299267"/>
          </a:xfrm>
          <a:prstGeom prst="rect">
            <a:avLst/>
          </a:prstGeom>
        </p:spPr>
      </p:pic>
      <p:sp>
        <p:nvSpPr>
          <p:cNvPr id="6" name="Rectangle 5">
            <a:extLst>
              <a:ext uri="{FF2B5EF4-FFF2-40B4-BE49-F238E27FC236}">
                <a16:creationId xmlns:a16="http://schemas.microsoft.com/office/drawing/2014/main" id="{C9A968FB-B9DD-F39E-8305-462237038CB5}"/>
              </a:ext>
            </a:extLst>
          </p:cNvPr>
          <p:cNvSpPr/>
          <p:nvPr/>
        </p:nvSpPr>
        <p:spPr>
          <a:xfrm>
            <a:off x="844060" y="5933222"/>
            <a:ext cx="1800666" cy="425374"/>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8" name="Rectangle 7">
            <a:extLst>
              <a:ext uri="{FF2B5EF4-FFF2-40B4-BE49-F238E27FC236}">
                <a16:creationId xmlns:a16="http://schemas.microsoft.com/office/drawing/2014/main" id="{9DAF8BD3-0FBE-D9E1-4A12-2D839088328C}"/>
              </a:ext>
            </a:extLst>
          </p:cNvPr>
          <p:cNvSpPr/>
          <p:nvPr/>
        </p:nvSpPr>
        <p:spPr>
          <a:xfrm>
            <a:off x="8309827" y="5933222"/>
            <a:ext cx="1228067" cy="380924"/>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12653917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 id="{9832510E-071B-47BB-837B-562780055ED9}" vid="{B1AA67C2-AFD5-413F-A282-974178A361E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NARDAC PCC Workshop Template</Template>
  <TotalTime>1884</TotalTime>
  <Words>1588</Words>
  <Application>Microsoft Office PowerPoint</Application>
  <PresentationFormat>Widescreen</PresentationFormat>
  <Paragraphs>148</Paragraphs>
  <Slides>24</Slides>
  <Notes>20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Calibri</vt:lpstr>
      <vt:lpstr>Calibri Light</vt:lpstr>
      <vt:lpstr>Office Theme</vt:lpstr>
      <vt:lpstr>Recording Identifiers</vt:lpstr>
      <vt:lpstr>RDA Copyright</vt:lpstr>
      <vt:lpstr>PowerPoint Presentation</vt:lpstr>
      <vt:lpstr>PowerPoint Presentation</vt:lpstr>
      <vt:lpstr>PowerPoint Presentation</vt:lpstr>
      <vt:lpstr>PowerPoint Presentation</vt:lpstr>
      <vt:lpstr>PowerPoint Presentation</vt:lpstr>
      <vt:lpstr>identifier for manifestation</vt:lpstr>
      <vt:lpstr>PowerPoint Presentation</vt:lpstr>
      <vt:lpstr>PowerPoint Presentation</vt:lpstr>
      <vt:lpstr>PowerPoint Presentation</vt:lpstr>
      <vt:lpstr>PowerPoint Presentation</vt:lpstr>
      <vt:lpstr>PowerPoint Presentation</vt:lpstr>
      <vt:lpstr>PowerPoint Presentation</vt:lpstr>
      <vt:lpstr>place of publication</vt:lpstr>
      <vt:lpstr>PowerPoint Presentation</vt:lpstr>
      <vt:lpstr>PowerPoint Presentation</vt:lpstr>
      <vt:lpstr>PowerPoint Presentation</vt:lpstr>
      <vt:lpstr>PowerPoint Presentation</vt:lpstr>
      <vt:lpstr>content type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Joint Workshop with NARDAC and  PCC SCT RDA Training Task Group: Monographs</dc:title>
  <dc:creator>Adam Baron</dc:creator>
  <cp:lastModifiedBy>Adam Baron</cp:lastModifiedBy>
  <cp:revision>46</cp:revision>
  <dcterms:created xsi:type="dcterms:W3CDTF">2025-06-14T22:30:06Z</dcterms:created>
  <dcterms:modified xsi:type="dcterms:W3CDTF">2026-06-26T15:53:49Z</dcterms:modified>
</cp:coreProperties>
</file>