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8" r:id="rId2"/>
    <p:sldId id="259" r:id="rId3"/>
    <p:sldId id="268" r:id="rId4"/>
    <p:sldId id="264" r:id="rId5"/>
    <p:sldId id="260" r:id="rId6"/>
    <p:sldId id="262" r:id="rId7"/>
    <p:sldId id="263" r:id="rId8"/>
    <p:sldId id="265" r:id="rId9"/>
    <p:sldId id="261"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8839" autoAdjust="0"/>
  </p:normalViewPr>
  <p:slideViewPr>
    <p:cSldViewPr snapToGrid="0">
      <p:cViewPr varScale="1">
        <p:scale>
          <a:sx n="86" d="100"/>
          <a:sy n="86" d="100"/>
        </p:scale>
        <p:origin x="147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9B0B71-6277-4FA5-97BF-5F63D7B58536}" type="datetimeFigureOut">
              <a:rPr lang="en-US" smtClean="0"/>
              <a:t>7/1/2025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0751CD-C621-4F44-BF9E-E97C3AB3C439}" type="slidenum">
              <a:rPr lang="en-US" smtClean="0"/>
              <a:t>‹#›</a:t>
            </a:fld>
            <a:endParaRPr lang="en-US"/>
          </a:p>
        </p:txBody>
      </p:sp>
    </p:spTree>
    <p:extLst>
      <p:ext uri="{BB962C8B-B14F-4D97-AF65-F5344CB8AC3E}">
        <p14:creationId xmlns:p14="http://schemas.microsoft.com/office/powerpoint/2010/main" val="156863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 this section, we are going to walkthrough cataloging an </a:t>
            </a:r>
            <a:r>
              <a:rPr lang="en-CA" dirty="0" err="1"/>
              <a:t>ebook</a:t>
            </a:r>
            <a:r>
              <a:rPr lang="en-CA" dirty="0"/>
              <a:t> using official RDA and related PCC documentation.</a:t>
            </a:r>
          </a:p>
        </p:txBody>
      </p:sp>
      <p:sp>
        <p:nvSpPr>
          <p:cNvPr id="4" name="Slide Number Placeholder 3"/>
          <p:cNvSpPr>
            <a:spLocks noGrp="1"/>
          </p:cNvSpPr>
          <p:nvPr>
            <p:ph type="sldNum" sz="quarter" idx="5"/>
          </p:nvPr>
        </p:nvSpPr>
        <p:spPr/>
        <p:txBody>
          <a:bodyPr/>
          <a:lstStyle/>
          <a:p>
            <a:fld id="{860751CD-C621-4F44-BF9E-E97C3AB3C439}" type="slidenum">
              <a:rPr lang="en-US" smtClean="0"/>
              <a:t>1</a:t>
            </a:fld>
            <a:endParaRPr lang="en-US"/>
          </a:p>
        </p:txBody>
      </p:sp>
    </p:spTree>
    <p:extLst>
      <p:ext uri="{BB962C8B-B14F-4D97-AF65-F5344CB8AC3E}">
        <p14:creationId xmlns:p14="http://schemas.microsoft.com/office/powerpoint/2010/main" val="4172783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To get started, you want to have access to the following documents:</a:t>
            </a:r>
          </a:p>
          <a:p>
            <a:pPr marL="171450" indent="-171450">
              <a:buFont typeface="Arial" panose="020B0604020202020204" pitchFamily="34" charset="0"/>
              <a:buChar char="•"/>
            </a:pPr>
            <a:r>
              <a:rPr lang="en-CA" dirty="0"/>
              <a:t>RDA Toolkit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The draft BSR for official RDA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A copy of the </a:t>
            </a:r>
            <a:r>
              <a:rPr lang="en-CA" dirty="0" err="1"/>
              <a:t>ebook</a:t>
            </a:r>
            <a:r>
              <a:rPr lang="en-CA" dirty="0"/>
              <a:t> Hamiltonian systems</a:t>
            </a:r>
          </a:p>
          <a:p>
            <a:pPr marL="171450" indent="-171450">
              <a:buFont typeface="Arial" panose="020B0604020202020204" pitchFamily="34" charset="0"/>
              <a:buChar char="•"/>
            </a:pPr>
            <a:r>
              <a:rPr lang="en-CA" dirty="0"/>
              <a:t>A copy of the Hamiltonian systems - RDA Record Template - Blank</a:t>
            </a:r>
          </a:p>
          <a:p>
            <a:pPr marL="171450" indent="-171450">
              <a:buFont typeface="Arial" panose="020B0604020202020204" pitchFamily="34" charset="0"/>
              <a:buChar char="•"/>
            </a:pPr>
            <a:r>
              <a:rPr lang="en-CA" dirty="0"/>
              <a:t>A copy of the Hamiltonian systems - MARC Record </a:t>
            </a:r>
            <a:r>
              <a:rPr lang="en-CA" dirty="0" err="1"/>
              <a:t>Workform</a:t>
            </a:r>
            <a:r>
              <a:rPr lang="en-CA" dirty="0"/>
              <a:t> - Blank</a:t>
            </a:r>
          </a:p>
        </p:txBody>
      </p:sp>
      <p:sp>
        <p:nvSpPr>
          <p:cNvPr id="4" name="Slide Number Placeholder 3"/>
          <p:cNvSpPr>
            <a:spLocks noGrp="1"/>
          </p:cNvSpPr>
          <p:nvPr>
            <p:ph type="sldNum" sz="quarter" idx="5"/>
          </p:nvPr>
        </p:nvSpPr>
        <p:spPr/>
        <p:txBody>
          <a:bodyPr/>
          <a:lstStyle/>
          <a:p>
            <a:fld id="{860751CD-C621-4F44-BF9E-E97C3AB3C439}" type="slidenum">
              <a:rPr lang="en-US" smtClean="0"/>
              <a:t>2</a:t>
            </a:fld>
            <a:endParaRPr lang="en-US"/>
          </a:p>
        </p:txBody>
      </p:sp>
    </p:spTree>
    <p:extLst>
      <p:ext uri="{BB962C8B-B14F-4D97-AF65-F5344CB8AC3E}">
        <p14:creationId xmlns:p14="http://schemas.microsoft.com/office/powerpoint/2010/main" val="1798215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proceeding, you should have copies of the blank RDA Record Template and MARC Record </a:t>
            </a:r>
            <a:r>
              <a:rPr lang="en-US" dirty="0" err="1"/>
              <a:t>Workform</a:t>
            </a:r>
            <a:r>
              <a:rPr lang="en-US" dirty="0"/>
              <a:t> for Hamiltonian systems.</a:t>
            </a:r>
          </a:p>
        </p:txBody>
      </p:sp>
      <p:sp>
        <p:nvSpPr>
          <p:cNvPr id="4" name="Slide Number Placeholder 3"/>
          <p:cNvSpPr>
            <a:spLocks noGrp="1"/>
          </p:cNvSpPr>
          <p:nvPr>
            <p:ph type="sldNum" sz="quarter" idx="5"/>
          </p:nvPr>
        </p:nvSpPr>
        <p:spPr/>
        <p:txBody>
          <a:bodyPr/>
          <a:lstStyle/>
          <a:p>
            <a:fld id="{860751CD-C621-4F44-BF9E-E97C3AB3C439}" type="slidenum">
              <a:rPr lang="en-US" smtClean="0"/>
              <a:t>4</a:t>
            </a:fld>
            <a:endParaRPr lang="en-US"/>
          </a:p>
        </p:txBody>
      </p:sp>
    </p:spTree>
    <p:extLst>
      <p:ext uri="{BB962C8B-B14F-4D97-AF65-F5344CB8AC3E}">
        <p14:creationId xmlns:p14="http://schemas.microsoft.com/office/powerpoint/2010/main" val="517724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You should now be ready to catalog the </a:t>
            </a:r>
            <a:r>
              <a:rPr lang="en-CA" dirty="0" err="1"/>
              <a:t>ebook</a:t>
            </a:r>
            <a:r>
              <a:rPr lang="en-CA" dirty="0"/>
              <a:t> </a:t>
            </a:r>
            <a:r>
              <a:rPr lang="en-CA" i="1" dirty="0"/>
              <a:t>Hamiltonian systems</a:t>
            </a:r>
            <a:r>
              <a:rPr lang="en-CA" dirty="0"/>
              <a:t>. Let’s familiarize ourselves with the </a:t>
            </a:r>
            <a:r>
              <a:rPr lang="en-CA" dirty="0" err="1"/>
              <a:t>ebook</a:t>
            </a:r>
            <a:r>
              <a:rPr lang="en-CA" dirty="0"/>
              <a:t> and some of the information we may be recording. </a:t>
            </a:r>
          </a:p>
          <a:p>
            <a:endParaRPr lang="en-CA" dirty="0"/>
          </a:p>
          <a:p>
            <a:r>
              <a:rPr lang="en-CA" dirty="0"/>
              <a:t>What information on these two pages can you identify?</a:t>
            </a:r>
          </a:p>
          <a:p>
            <a:r>
              <a:rPr lang="en-CA" dirty="0"/>
              <a:t>A. Title of series, numbering within sequence</a:t>
            </a:r>
          </a:p>
        </p:txBody>
      </p:sp>
      <p:sp>
        <p:nvSpPr>
          <p:cNvPr id="4" name="Slide Number Placeholder 3"/>
          <p:cNvSpPr>
            <a:spLocks noGrp="1"/>
          </p:cNvSpPr>
          <p:nvPr>
            <p:ph type="sldNum" sz="quarter" idx="5"/>
          </p:nvPr>
        </p:nvSpPr>
        <p:spPr/>
        <p:txBody>
          <a:bodyPr/>
          <a:lstStyle/>
          <a:p>
            <a:fld id="{860751CD-C621-4F44-BF9E-E97C3AB3C439}" type="slidenum">
              <a:rPr lang="en-US" smtClean="0"/>
              <a:t>5</a:t>
            </a:fld>
            <a:endParaRPr lang="en-US"/>
          </a:p>
        </p:txBody>
      </p:sp>
    </p:spTree>
    <p:extLst>
      <p:ext uri="{BB962C8B-B14F-4D97-AF65-F5344CB8AC3E}">
        <p14:creationId xmlns:p14="http://schemas.microsoft.com/office/powerpoint/2010/main" val="1981035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information can you identify from the title page and title page verso?</a:t>
            </a:r>
          </a:p>
          <a:p>
            <a:r>
              <a:rPr lang="en-US" dirty="0"/>
              <a:t>A: title proper, other title information, statement of responsibility relating to title proper, name of publisher, place of publication, date of publication</a:t>
            </a:r>
          </a:p>
        </p:txBody>
      </p:sp>
      <p:sp>
        <p:nvSpPr>
          <p:cNvPr id="4" name="Slide Number Placeholder 3"/>
          <p:cNvSpPr>
            <a:spLocks noGrp="1"/>
          </p:cNvSpPr>
          <p:nvPr>
            <p:ph type="sldNum" sz="quarter" idx="5"/>
          </p:nvPr>
        </p:nvSpPr>
        <p:spPr/>
        <p:txBody>
          <a:bodyPr/>
          <a:lstStyle/>
          <a:p>
            <a:fld id="{860751CD-C621-4F44-BF9E-E97C3AB3C439}" type="slidenum">
              <a:rPr lang="en-US" smtClean="0"/>
              <a:t>6</a:t>
            </a:fld>
            <a:endParaRPr lang="en-US"/>
          </a:p>
        </p:txBody>
      </p:sp>
    </p:spTree>
    <p:extLst>
      <p:ext uri="{BB962C8B-B14F-4D97-AF65-F5344CB8AC3E}">
        <p14:creationId xmlns:p14="http://schemas.microsoft.com/office/powerpoint/2010/main" val="484930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information on this page?</a:t>
            </a:r>
          </a:p>
          <a:p>
            <a:r>
              <a:rPr lang="en-US" dirty="0"/>
              <a:t>A: note on manifestation (contents note)</a:t>
            </a:r>
          </a:p>
        </p:txBody>
      </p:sp>
      <p:sp>
        <p:nvSpPr>
          <p:cNvPr id="4" name="Slide Number Placeholder 3"/>
          <p:cNvSpPr>
            <a:spLocks noGrp="1"/>
          </p:cNvSpPr>
          <p:nvPr>
            <p:ph type="sldNum" sz="quarter" idx="5"/>
          </p:nvPr>
        </p:nvSpPr>
        <p:spPr/>
        <p:txBody>
          <a:bodyPr/>
          <a:lstStyle/>
          <a:p>
            <a:fld id="{860751CD-C621-4F44-BF9E-E97C3AB3C439}" type="slidenum">
              <a:rPr lang="en-US" smtClean="0"/>
              <a:t>7</a:t>
            </a:fld>
            <a:endParaRPr lang="en-US"/>
          </a:p>
        </p:txBody>
      </p:sp>
    </p:spTree>
    <p:extLst>
      <p:ext uri="{BB962C8B-B14F-4D97-AF65-F5344CB8AC3E}">
        <p14:creationId xmlns:p14="http://schemas.microsoft.com/office/powerpoint/2010/main" val="3078781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 </a:t>
            </a:r>
            <a:r>
              <a:rPr lang="en-CA" i="1" dirty="0"/>
              <a:t>collection aggregate</a:t>
            </a:r>
            <a:r>
              <a:rPr lang="en-CA" dirty="0"/>
              <a:t> is a manifestation that embodies two or more expressions of two or more independent works.</a:t>
            </a:r>
          </a:p>
        </p:txBody>
      </p:sp>
      <p:sp>
        <p:nvSpPr>
          <p:cNvPr id="4" name="Slide Number Placeholder 3"/>
          <p:cNvSpPr>
            <a:spLocks noGrp="1"/>
          </p:cNvSpPr>
          <p:nvPr>
            <p:ph type="sldNum" sz="quarter" idx="5"/>
          </p:nvPr>
        </p:nvSpPr>
        <p:spPr/>
        <p:txBody>
          <a:bodyPr/>
          <a:lstStyle/>
          <a:p>
            <a:fld id="{860751CD-C621-4F44-BF9E-E97C3AB3C439}" type="slidenum">
              <a:rPr lang="en-US" smtClean="0"/>
              <a:t>8</a:t>
            </a:fld>
            <a:endParaRPr lang="en-US"/>
          </a:p>
        </p:txBody>
      </p:sp>
    </p:spTree>
    <p:extLst>
      <p:ext uri="{BB962C8B-B14F-4D97-AF65-F5344CB8AC3E}">
        <p14:creationId xmlns:p14="http://schemas.microsoft.com/office/powerpoint/2010/main" val="1414301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Earlier, we discussed how RDA is structured around the description of RDA entities and elements. For our collection aggregate, we will start by describing the manifestation. Then, we will describe the aggregating expression and aggregating work, which is the plan to select and arrange expressions and embody them in an aggregate. From there, we will describe an aggregated expression and aggregated work, or one of the expressions and works that are contained in the manifestation.</a:t>
            </a:r>
          </a:p>
        </p:txBody>
      </p:sp>
      <p:sp>
        <p:nvSpPr>
          <p:cNvPr id="4" name="Slide Number Placeholder 3"/>
          <p:cNvSpPr>
            <a:spLocks noGrp="1"/>
          </p:cNvSpPr>
          <p:nvPr>
            <p:ph type="sldNum" sz="quarter" idx="5"/>
          </p:nvPr>
        </p:nvSpPr>
        <p:spPr/>
        <p:txBody>
          <a:bodyPr/>
          <a:lstStyle/>
          <a:p>
            <a:fld id="{860751CD-C621-4F44-BF9E-E97C3AB3C439}" type="slidenum">
              <a:rPr lang="en-US" smtClean="0"/>
              <a:t>9</a:t>
            </a:fld>
            <a:endParaRPr lang="en-US"/>
          </a:p>
        </p:txBody>
      </p:sp>
    </p:spTree>
    <p:extLst>
      <p:ext uri="{BB962C8B-B14F-4D97-AF65-F5344CB8AC3E}">
        <p14:creationId xmlns:p14="http://schemas.microsoft.com/office/powerpoint/2010/main" val="3905565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As we go through the process, we will do the following for each element:</a:t>
            </a:r>
          </a:p>
          <a:p>
            <a:pPr marL="228600" indent="-228600">
              <a:buFont typeface="+mj-lt"/>
              <a:buAutoNum type="arabicPeriod"/>
            </a:pPr>
            <a:r>
              <a:rPr lang="en-CA" dirty="0"/>
              <a:t>Identify elements to record.</a:t>
            </a:r>
          </a:p>
          <a:p>
            <a:pPr marL="228600" indent="-228600">
              <a:buFont typeface="+mj-lt"/>
              <a:buAutoNum type="arabicPeriod"/>
            </a:pPr>
            <a:r>
              <a:rPr lang="en-CA" dirty="0"/>
              <a:t>Review relevant RDA instructions and PCC documentation.</a:t>
            </a:r>
          </a:p>
          <a:p>
            <a:pPr marL="228600" indent="-228600">
              <a:buFont typeface="+mj-lt"/>
              <a:buAutoNum type="arabicPeriod"/>
            </a:pPr>
            <a:r>
              <a:rPr lang="en-CA" dirty="0"/>
              <a:t>Determine the value to record.</a:t>
            </a:r>
          </a:p>
          <a:p>
            <a:pPr marL="228600" indent="-228600">
              <a:buFont typeface="+mj-lt"/>
              <a:buAutoNum type="arabicPeriod"/>
            </a:pPr>
            <a:r>
              <a:rPr lang="en-CA" dirty="0"/>
              <a:t>Record the value in the RDA Record Template. The RDA Record Template aims to get you thinking in terms of RDA entities and elements.</a:t>
            </a:r>
          </a:p>
          <a:p>
            <a:pPr marL="228600" indent="-228600">
              <a:buFont typeface="+mj-lt"/>
              <a:buAutoNum type="arabicPeriod"/>
            </a:pPr>
            <a:r>
              <a:rPr lang="en-CA" dirty="0"/>
              <a:t>Record the value in the MARC Record Template.</a:t>
            </a:r>
          </a:p>
          <a:p>
            <a:pPr marL="0" indent="0">
              <a:buFont typeface="+mj-lt"/>
              <a:buNone/>
            </a:pPr>
            <a:endParaRPr lang="en-CA" dirty="0"/>
          </a:p>
          <a:p>
            <a:pPr marL="0" indent="0">
              <a:buFont typeface="+mj-lt"/>
              <a:buNone/>
            </a:pPr>
            <a:r>
              <a:rPr lang="en-CA" dirty="0"/>
              <a:t>In this process, we focus on using RDA and the PCC documentation to determine the value to record and then we encode that value in MARC.</a:t>
            </a:r>
          </a:p>
        </p:txBody>
      </p:sp>
      <p:sp>
        <p:nvSpPr>
          <p:cNvPr id="4" name="Slide Number Placeholder 3"/>
          <p:cNvSpPr>
            <a:spLocks noGrp="1"/>
          </p:cNvSpPr>
          <p:nvPr>
            <p:ph type="sldNum" sz="quarter" idx="5"/>
          </p:nvPr>
        </p:nvSpPr>
        <p:spPr/>
        <p:txBody>
          <a:bodyPr/>
          <a:lstStyle/>
          <a:p>
            <a:fld id="{860751CD-C621-4F44-BF9E-E97C3AB3C439}" type="slidenum">
              <a:rPr lang="en-US" smtClean="0"/>
              <a:t>10</a:t>
            </a:fld>
            <a:endParaRPr lang="en-US"/>
          </a:p>
        </p:txBody>
      </p:sp>
    </p:spTree>
    <p:extLst>
      <p:ext uri="{BB962C8B-B14F-4D97-AF65-F5344CB8AC3E}">
        <p14:creationId xmlns:p14="http://schemas.microsoft.com/office/powerpoint/2010/main" val="1377769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16D8C-7E9C-4CCD-8484-E0F86D3493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087C30-B4F9-4505-B38F-FD992433D5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D1F90B-82E7-4865-A7CD-E70AF64B4DB0}"/>
              </a:ext>
            </a:extLst>
          </p:cNvPr>
          <p:cNvSpPr>
            <a:spLocks noGrp="1"/>
          </p:cNvSpPr>
          <p:nvPr>
            <p:ph type="dt" sz="half" idx="10"/>
          </p:nvPr>
        </p:nvSpPr>
        <p:spPr/>
        <p:txBody>
          <a:bodyPr/>
          <a:lstStyle/>
          <a:p>
            <a:fld id="{D29C6FF5-FC7E-49C6-9CA3-53821F62B47F}" type="datetime1">
              <a:rPr lang="en-US" smtClean="0"/>
              <a:t>7/1/2025</a:t>
            </a:fld>
            <a:endParaRPr lang="en-US"/>
          </a:p>
        </p:txBody>
      </p:sp>
      <p:sp>
        <p:nvSpPr>
          <p:cNvPr id="5" name="Footer Placeholder 4">
            <a:extLst>
              <a:ext uri="{FF2B5EF4-FFF2-40B4-BE49-F238E27FC236}">
                <a16:creationId xmlns:a16="http://schemas.microsoft.com/office/drawing/2014/main" id="{FA020EE0-5A8D-4458-869E-930FB4EC8F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CB8BA5-148B-45F1-BD30-D3EADD2FE72A}"/>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4291492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32945-FFDD-4880-A035-7B8D88A13ED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C12D4A-9B58-4DB2-97F7-B04687974ECB}"/>
              </a:ext>
            </a:extLst>
          </p:cNvPr>
          <p:cNvSpPr>
            <a:spLocks noGrp="1"/>
          </p:cNvSpPr>
          <p:nvPr>
            <p:ph type="dt" sz="half" idx="10"/>
          </p:nvPr>
        </p:nvSpPr>
        <p:spPr/>
        <p:txBody>
          <a:bodyPr/>
          <a:lstStyle/>
          <a:p>
            <a:fld id="{2FD2E94C-45BB-4947-B36C-E0A95B39D226}" type="datetime1">
              <a:rPr lang="en-US" smtClean="0"/>
              <a:t>7/1/2025</a:t>
            </a:fld>
            <a:endParaRPr lang="en-US"/>
          </a:p>
        </p:txBody>
      </p:sp>
      <p:sp>
        <p:nvSpPr>
          <p:cNvPr id="4" name="Footer Placeholder 3">
            <a:extLst>
              <a:ext uri="{FF2B5EF4-FFF2-40B4-BE49-F238E27FC236}">
                <a16:creationId xmlns:a16="http://schemas.microsoft.com/office/drawing/2014/main" id="{6F4C99D4-CBCD-4CAA-B6DC-CA0E1588CC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5734E2-A646-472A-B8B1-E8FA20CDDAB1}"/>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346651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D6C17A-E693-4507-ABCD-B365DB894B58}"/>
              </a:ext>
            </a:extLst>
          </p:cNvPr>
          <p:cNvSpPr>
            <a:spLocks noGrp="1"/>
          </p:cNvSpPr>
          <p:nvPr>
            <p:ph type="dt" sz="half" idx="10"/>
          </p:nvPr>
        </p:nvSpPr>
        <p:spPr/>
        <p:txBody>
          <a:bodyPr/>
          <a:lstStyle/>
          <a:p>
            <a:fld id="{128A8DDE-A8CA-47D6-ACBC-412813F3EA6A}" type="datetime1">
              <a:rPr lang="en-US" smtClean="0"/>
              <a:t>7/1/2025</a:t>
            </a:fld>
            <a:endParaRPr lang="en-US"/>
          </a:p>
        </p:txBody>
      </p:sp>
      <p:sp>
        <p:nvSpPr>
          <p:cNvPr id="3" name="Footer Placeholder 2">
            <a:extLst>
              <a:ext uri="{FF2B5EF4-FFF2-40B4-BE49-F238E27FC236}">
                <a16:creationId xmlns:a16="http://schemas.microsoft.com/office/drawing/2014/main" id="{776612DF-A493-4ABC-A19F-E058A114F1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EAA4FC-3805-477A-A1F6-5C98EFC8E140}"/>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2584085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C61B3-8991-43DE-8323-5884F70106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98B4C1-7B32-4A51-BCD1-6C23536698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515A09-3A16-4C1A-9C18-60FBAD6E6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291E77-8C53-43BF-A31E-0EE9B4F265F5}"/>
              </a:ext>
            </a:extLst>
          </p:cNvPr>
          <p:cNvSpPr>
            <a:spLocks noGrp="1"/>
          </p:cNvSpPr>
          <p:nvPr>
            <p:ph type="dt" sz="half" idx="10"/>
          </p:nvPr>
        </p:nvSpPr>
        <p:spPr/>
        <p:txBody>
          <a:bodyPr/>
          <a:lstStyle/>
          <a:p>
            <a:fld id="{D63B17B0-3EED-48AF-A10F-818AC10051AD}" type="datetime1">
              <a:rPr lang="en-US" smtClean="0"/>
              <a:t>7/1/2025</a:t>
            </a:fld>
            <a:endParaRPr lang="en-US"/>
          </a:p>
        </p:txBody>
      </p:sp>
      <p:sp>
        <p:nvSpPr>
          <p:cNvPr id="6" name="Footer Placeholder 5">
            <a:extLst>
              <a:ext uri="{FF2B5EF4-FFF2-40B4-BE49-F238E27FC236}">
                <a16:creationId xmlns:a16="http://schemas.microsoft.com/office/drawing/2014/main" id="{B9FA860F-E4C8-453E-8497-FEAD7ABF23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AC6577-878D-4694-983F-8AFC74372E37}"/>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726756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C72A9-173B-4C0D-B3B4-535EB93056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DC59D0-8A7E-4A05-B16B-8ED5E396EF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1DCA116-4FB6-41AD-95DF-EE5E7A620C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74B17F-6D4C-4065-B03A-5CE7FBBAD664}"/>
              </a:ext>
            </a:extLst>
          </p:cNvPr>
          <p:cNvSpPr>
            <a:spLocks noGrp="1"/>
          </p:cNvSpPr>
          <p:nvPr>
            <p:ph type="dt" sz="half" idx="10"/>
          </p:nvPr>
        </p:nvSpPr>
        <p:spPr/>
        <p:txBody>
          <a:bodyPr/>
          <a:lstStyle/>
          <a:p>
            <a:fld id="{91689519-F9E4-4BF3-A38D-AC41B2AF88AB}" type="datetime1">
              <a:rPr lang="en-US" smtClean="0"/>
              <a:t>7/1/2025</a:t>
            </a:fld>
            <a:endParaRPr lang="en-US"/>
          </a:p>
        </p:txBody>
      </p:sp>
      <p:sp>
        <p:nvSpPr>
          <p:cNvPr id="6" name="Footer Placeholder 5">
            <a:extLst>
              <a:ext uri="{FF2B5EF4-FFF2-40B4-BE49-F238E27FC236}">
                <a16:creationId xmlns:a16="http://schemas.microsoft.com/office/drawing/2014/main" id="{259C0277-AF01-4BAA-945C-CC7E46FFA7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5CDD74-84B9-4BDB-B551-8D21A4386D50}"/>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683292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8B3AA-A7DB-4F8D-8EA4-780F541506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8A2426-A34F-4EFD-89A6-723EDDBF61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50F34E-91ED-49FB-B5E3-AA35C5CB47A1}"/>
              </a:ext>
            </a:extLst>
          </p:cNvPr>
          <p:cNvSpPr>
            <a:spLocks noGrp="1"/>
          </p:cNvSpPr>
          <p:nvPr>
            <p:ph type="dt" sz="half" idx="10"/>
          </p:nvPr>
        </p:nvSpPr>
        <p:spPr/>
        <p:txBody>
          <a:bodyPr/>
          <a:lstStyle/>
          <a:p>
            <a:fld id="{3FCA7AAA-7791-456C-BCFF-B732B917F07F}" type="datetime1">
              <a:rPr lang="en-US" smtClean="0"/>
              <a:t>7/1/2025</a:t>
            </a:fld>
            <a:endParaRPr lang="en-US"/>
          </a:p>
        </p:txBody>
      </p:sp>
      <p:sp>
        <p:nvSpPr>
          <p:cNvPr id="5" name="Footer Placeholder 4">
            <a:extLst>
              <a:ext uri="{FF2B5EF4-FFF2-40B4-BE49-F238E27FC236}">
                <a16:creationId xmlns:a16="http://schemas.microsoft.com/office/drawing/2014/main" id="{DD463495-A877-45D2-826C-0AA779EB8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C52D1C-EBB9-4C91-B457-782DBFF78315}"/>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3297238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759612-4757-4558-94E2-74E88E5CD2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56F216-9047-4477-A691-3674B7CE92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A248E5-0B92-4543-AD3C-494331377CC6}"/>
              </a:ext>
            </a:extLst>
          </p:cNvPr>
          <p:cNvSpPr>
            <a:spLocks noGrp="1"/>
          </p:cNvSpPr>
          <p:nvPr>
            <p:ph type="dt" sz="half" idx="10"/>
          </p:nvPr>
        </p:nvSpPr>
        <p:spPr/>
        <p:txBody>
          <a:bodyPr/>
          <a:lstStyle/>
          <a:p>
            <a:fld id="{8142B688-CE2F-44FA-BD9A-118A83E1C253}" type="datetime1">
              <a:rPr lang="en-US" smtClean="0"/>
              <a:t>7/1/2025</a:t>
            </a:fld>
            <a:endParaRPr lang="en-US"/>
          </a:p>
        </p:txBody>
      </p:sp>
      <p:sp>
        <p:nvSpPr>
          <p:cNvPr id="5" name="Footer Placeholder 4">
            <a:extLst>
              <a:ext uri="{FF2B5EF4-FFF2-40B4-BE49-F238E27FC236}">
                <a16:creationId xmlns:a16="http://schemas.microsoft.com/office/drawing/2014/main" id="{45A2FA2A-5B79-4E7F-96DF-124FD48222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14F600-9A48-4386-ABD6-43A8BE52A1F8}"/>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56865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16D8C-7E9C-4CCD-8484-E0F86D3493C2}"/>
              </a:ext>
            </a:extLst>
          </p:cNvPr>
          <p:cNvSpPr>
            <a:spLocks noGrp="1"/>
          </p:cNvSpPr>
          <p:nvPr>
            <p:ph type="ctrTitle" hasCustomPrompt="1"/>
          </p:nvPr>
        </p:nvSpPr>
        <p:spPr>
          <a:xfrm>
            <a:off x="1524000" y="3208147"/>
            <a:ext cx="9144000" cy="861288"/>
          </a:xfrm>
        </p:spPr>
        <p:txBody>
          <a:bodyPr anchor="t"/>
          <a:lstStyle>
            <a:lvl1pPr algn="ctr">
              <a:defRPr sz="6000" b="1"/>
            </a:lvl1pPr>
          </a:lstStyle>
          <a:p>
            <a:r>
              <a:rPr lang="en-US" dirty="0"/>
              <a:t>Title</a:t>
            </a:r>
          </a:p>
        </p:txBody>
      </p:sp>
      <p:sp>
        <p:nvSpPr>
          <p:cNvPr id="4" name="Date Placeholder 3">
            <a:extLst>
              <a:ext uri="{FF2B5EF4-FFF2-40B4-BE49-F238E27FC236}">
                <a16:creationId xmlns:a16="http://schemas.microsoft.com/office/drawing/2014/main" id="{8DD1F90B-82E7-4865-A7CD-E70AF64B4DB0}"/>
              </a:ext>
            </a:extLst>
          </p:cNvPr>
          <p:cNvSpPr>
            <a:spLocks noGrp="1"/>
          </p:cNvSpPr>
          <p:nvPr>
            <p:ph type="dt" sz="half" idx="10"/>
          </p:nvPr>
        </p:nvSpPr>
        <p:spPr/>
        <p:txBody>
          <a:bodyPr/>
          <a:lstStyle/>
          <a:p>
            <a:fld id="{D541A3E9-C559-4614-9925-144F6F7415B1}" type="datetime1">
              <a:rPr lang="en-US" smtClean="0"/>
              <a:t>7/1/2025</a:t>
            </a:fld>
            <a:endParaRPr lang="en-US"/>
          </a:p>
        </p:txBody>
      </p:sp>
      <p:sp>
        <p:nvSpPr>
          <p:cNvPr id="5" name="Footer Placeholder 4">
            <a:extLst>
              <a:ext uri="{FF2B5EF4-FFF2-40B4-BE49-F238E27FC236}">
                <a16:creationId xmlns:a16="http://schemas.microsoft.com/office/drawing/2014/main" id="{FA020EE0-5A8D-4458-869E-930FB4EC8F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CB8BA5-148B-45F1-BD30-D3EADD2FE72A}"/>
              </a:ext>
            </a:extLst>
          </p:cNvPr>
          <p:cNvSpPr>
            <a:spLocks noGrp="1"/>
          </p:cNvSpPr>
          <p:nvPr>
            <p:ph type="sldNum" sz="quarter" idx="12"/>
          </p:nvPr>
        </p:nvSpPr>
        <p:spPr/>
        <p:txBody>
          <a:bodyPr/>
          <a:lstStyle/>
          <a:p>
            <a:fld id="{26D89839-9540-4FD2-A570-163792ED64AF}" type="slidenum">
              <a:rPr lang="en-US" smtClean="0"/>
              <a:t>‹#›</a:t>
            </a:fld>
            <a:endParaRPr lang="en-US" dirty="0"/>
          </a:p>
        </p:txBody>
      </p:sp>
      <p:pic>
        <p:nvPicPr>
          <p:cNvPr id="7" name="Google Shape;91;p1">
            <a:extLst>
              <a:ext uri="{FF2B5EF4-FFF2-40B4-BE49-F238E27FC236}">
                <a16:creationId xmlns:a16="http://schemas.microsoft.com/office/drawing/2014/main" id="{8BF1CADB-5CAD-4AB7-8CB8-EFFD5658B2FB}"/>
              </a:ext>
            </a:extLst>
          </p:cNvPr>
          <p:cNvPicPr preferRelativeResize="0"/>
          <p:nvPr userDrawn="1"/>
        </p:nvPicPr>
        <p:blipFill rotWithShape="1">
          <a:blip r:embed="rId2">
            <a:alphaModFix/>
          </a:blip>
          <a:srcRect/>
          <a:stretch/>
        </p:blipFill>
        <p:spPr>
          <a:xfrm>
            <a:off x="6290460" y="793244"/>
            <a:ext cx="4377539" cy="1086156"/>
          </a:xfrm>
          <a:prstGeom prst="rect">
            <a:avLst/>
          </a:prstGeom>
          <a:noFill/>
          <a:ln>
            <a:noFill/>
          </a:ln>
        </p:spPr>
      </p:pic>
      <p:sp>
        <p:nvSpPr>
          <p:cNvPr id="8" name="TextBox 7">
            <a:extLst>
              <a:ext uri="{FF2B5EF4-FFF2-40B4-BE49-F238E27FC236}">
                <a16:creationId xmlns:a16="http://schemas.microsoft.com/office/drawing/2014/main" id="{11E19767-9245-4715-9B49-72307FAE25F9}"/>
              </a:ext>
            </a:extLst>
          </p:cNvPr>
          <p:cNvSpPr txBox="1"/>
          <p:nvPr userDrawn="1"/>
        </p:nvSpPr>
        <p:spPr>
          <a:xfrm>
            <a:off x="1524000" y="5080248"/>
            <a:ext cx="9143999" cy="1169551"/>
          </a:xfrm>
          <a:prstGeom prst="rect">
            <a:avLst/>
          </a:prstGeom>
          <a:noFill/>
        </p:spPr>
        <p:txBody>
          <a:bodyPr wrap="square" rtlCol="0">
            <a:spAutoFit/>
          </a:bodyPr>
          <a:lstStyle/>
          <a:p>
            <a:pPr marL="0" indent="0" algn="ctr">
              <a:spcBef>
                <a:spcPts val="600"/>
              </a:spcBef>
              <a:buClr>
                <a:schemeClr val="dk1"/>
              </a:buClr>
              <a:buSzPts val="2000"/>
              <a:buFont typeface="Arial" panose="020B0604020202020204" pitchFamily="34" charset="0"/>
              <a:buNone/>
            </a:pPr>
            <a:r>
              <a:rPr lang="en-US" sz="2000" dirty="0"/>
              <a:t>ALA Annual</a:t>
            </a:r>
          </a:p>
          <a:p>
            <a:pPr marL="0" indent="0" algn="ctr">
              <a:spcBef>
                <a:spcPts val="600"/>
              </a:spcBef>
              <a:buClr>
                <a:schemeClr val="dk1"/>
              </a:buClr>
              <a:buSzPts val="2000"/>
              <a:buFont typeface="Arial" panose="020B0604020202020204" pitchFamily="34" charset="0"/>
              <a:buNone/>
            </a:pPr>
            <a:r>
              <a:rPr lang="en-US" sz="2000" dirty="0"/>
              <a:t>Friday, June 27, 2025</a:t>
            </a:r>
          </a:p>
          <a:p>
            <a:pPr marL="0" indent="0" algn="ctr">
              <a:spcBef>
                <a:spcPts val="600"/>
              </a:spcBef>
              <a:buClr>
                <a:schemeClr val="dk1"/>
              </a:buClr>
              <a:buSzPts val="2000"/>
              <a:buFont typeface="Arial" panose="020B0604020202020204" pitchFamily="34" charset="0"/>
              <a:buNone/>
            </a:pPr>
            <a:r>
              <a:rPr lang="en-US" sz="2000" dirty="0"/>
              <a:t>8:00 AM – 4:00 PM</a:t>
            </a:r>
          </a:p>
        </p:txBody>
      </p:sp>
      <p:pic>
        <p:nvPicPr>
          <p:cNvPr id="12" name="Picture 11">
            <a:extLst>
              <a:ext uri="{FF2B5EF4-FFF2-40B4-BE49-F238E27FC236}">
                <a16:creationId xmlns:a16="http://schemas.microsoft.com/office/drawing/2014/main" id="{62BBFE19-17C8-4590-9DBC-0992CD34872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95462" y="412078"/>
            <a:ext cx="3571875" cy="2376488"/>
          </a:xfrm>
          <a:prstGeom prst="rect">
            <a:avLst/>
          </a:prstGeom>
        </p:spPr>
      </p:pic>
    </p:spTree>
    <p:extLst>
      <p:ext uri="{BB962C8B-B14F-4D97-AF65-F5344CB8AC3E}">
        <p14:creationId xmlns:p14="http://schemas.microsoft.com/office/powerpoint/2010/main" val="4094784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 1 Lin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DD1F90B-82E7-4865-A7CD-E70AF64B4DB0}"/>
              </a:ext>
            </a:extLst>
          </p:cNvPr>
          <p:cNvSpPr>
            <a:spLocks noGrp="1"/>
          </p:cNvSpPr>
          <p:nvPr>
            <p:ph type="dt" sz="half" idx="10"/>
          </p:nvPr>
        </p:nvSpPr>
        <p:spPr/>
        <p:txBody>
          <a:bodyPr/>
          <a:lstStyle/>
          <a:p>
            <a:fld id="{89AAE309-7577-4A7B-B402-2F3DD6F0D201}" type="datetime1">
              <a:rPr lang="en-US" smtClean="0"/>
              <a:t>7/1/2025</a:t>
            </a:fld>
            <a:endParaRPr lang="en-US"/>
          </a:p>
        </p:txBody>
      </p:sp>
      <p:sp>
        <p:nvSpPr>
          <p:cNvPr id="5" name="Footer Placeholder 4">
            <a:extLst>
              <a:ext uri="{FF2B5EF4-FFF2-40B4-BE49-F238E27FC236}">
                <a16:creationId xmlns:a16="http://schemas.microsoft.com/office/drawing/2014/main" id="{FA020EE0-5A8D-4458-869E-930FB4EC8F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CB8BA5-148B-45F1-BD30-D3EADD2FE72A}"/>
              </a:ext>
            </a:extLst>
          </p:cNvPr>
          <p:cNvSpPr>
            <a:spLocks noGrp="1"/>
          </p:cNvSpPr>
          <p:nvPr>
            <p:ph type="sldNum" sz="quarter" idx="12"/>
          </p:nvPr>
        </p:nvSpPr>
        <p:spPr/>
        <p:txBody>
          <a:bodyPr/>
          <a:lstStyle/>
          <a:p>
            <a:fld id="{26D89839-9540-4FD2-A570-163792ED64AF}" type="slidenum">
              <a:rPr lang="en-US" smtClean="0"/>
              <a:t>‹#›</a:t>
            </a:fld>
            <a:endParaRPr lang="en-US" dirty="0"/>
          </a:p>
        </p:txBody>
      </p:sp>
      <p:pic>
        <p:nvPicPr>
          <p:cNvPr id="7" name="Google Shape;91;p1">
            <a:extLst>
              <a:ext uri="{FF2B5EF4-FFF2-40B4-BE49-F238E27FC236}">
                <a16:creationId xmlns:a16="http://schemas.microsoft.com/office/drawing/2014/main" id="{8BF1CADB-5CAD-4AB7-8CB8-EFFD5658B2FB}"/>
              </a:ext>
            </a:extLst>
          </p:cNvPr>
          <p:cNvPicPr preferRelativeResize="0"/>
          <p:nvPr userDrawn="1"/>
        </p:nvPicPr>
        <p:blipFill rotWithShape="1">
          <a:blip r:embed="rId2">
            <a:alphaModFix/>
          </a:blip>
          <a:srcRect/>
          <a:stretch/>
        </p:blipFill>
        <p:spPr>
          <a:xfrm>
            <a:off x="6290460" y="793244"/>
            <a:ext cx="4377539" cy="1086156"/>
          </a:xfrm>
          <a:prstGeom prst="rect">
            <a:avLst/>
          </a:prstGeom>
          <a:noFill/>
          <a:ln>
            <a:noFill/>
          </a:ln>
        </p:spPr>
      </p:pic>
      <p:sp>
        <p:nvSpPr>
          <p:cNvPr id="8" name="TextBox 7">
            <a:extLst>
              <a:ext uri="{FF2B5EF4-FFF2-40B4-BE49-F238E27FC236}">
                <a16:creationId xmlns:a16="http://schemas.microsoft.com/office/drawing/2014/main" id="{11E19767-9245-4715-9B49-72307FAE25F9}"/>
              </a:ext>
            </a:extLst>
          </p:cNvPr>
          <p:cNvSpPr txBox="1"/>
          <p:nvPr userDrawn="1"/>
        </p:nvSpPr>
        <p:spPr>
          <a:xfrm>
            <a:off x="1524000" y="5080248"/>
            <a:ext cx="9143999" cy="1169551"/>
          </a:xfrm>
          <a:prstGeom prst="rect">
            <a:avLst/>
          </a:prstGeom>
          <a:noFill/>
        </p:spPr>
        <p:txBody>
          <a:bodyPr wrap="square" rtlCol="0">
            <a:spAutoFit/>
          </a:bodyPr>
          <a:lstStyle/>
          <a:p>
            <a:pPr marL="0" indent="0" algn="ctr">
              <a:spcBef>
                <a:spcPts val="600"/>
              </a:spcBef>
              <a:buClr>
                <a:schemeClr val="dk1"/>
              </a:buClr>
              <a:buSzPts val="2000"/>
              <a:buFont typeface="Arial" panose="020B0604020202020204" pitchFamily="34" charset="0"/>
              <a:buNone/>
            </a:pPr>
            <a:r>
              <a:rPr lang="en-US" sz="2000" dirty="0"/>
              <a:t>ALA Annual</a:t>
            </a:r>
          </a:p>
          <a:p>
            <a:pPr marL="0" indent="0" algn="ctr">
              <a:spcBef>
                <a:spcPts val="600"/>
              </a:spcBef>
              <a:buClr>
                <a:schemeClr val="dk1"/>
              </a:buClr>
              <a:buSzPts val="2000"/>
              <a:buFont typeface="Arial" panose="020B0604020202020204" pitchFamily="34" charset="0"/>
              <a:buNone/>
            </a:pPr>
            <a:r>
              <a:rPr lang="en-US" sz="2000" dirty="0"/>
              <a:t>Friday, June 27, 2025</a:t>
            </a:r>
          </a:p>
          <a:p>
            <a:pPr marL="0" indent="0" algn="ctr">
              <a:spcBef>
                <a:spcPts val="600"/>
              </a:spcBef>
              <a:buClr>
                <a:schemeClr val="dk1"/>
              </a:buClr>
              <a:buSzPts val="2000"/>
              <a:buFont typeface="Arial" panose="020B0604020202020204" pitchFamily="34" charset="0"/>
              <a:buNone/>
            </a:pPr>
            <a:r>
              <a:rPr lang="en-US" sz="2000" dirty="0"/>
              <a:t>8:00 AM – 4:00 PM</a:t>
            </a:r>
          </a:p>
        </p:txBody>
      </p:sp>
      <p:pic>
        <p:nvPicPr>
          <p:cNvPr id="12" name="Picture 11">
            <a:extLst>
              <a:ext uri="{FF2B5EF4-FFF2-40B4-BE49-F238E27FC236}">
                <a16:creationId xmlns:a16="http://schemas.microsoft.com/office/drawing/2014/main" id="{62BBFE19-17C8-4590-9DBC-0992CD34872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95462" y="412078"/>
            <a:ext cx="3571875" cy="2376488"/>
          </a:xfrm>
          <a:prstGeom prst="rect">
            <a:avLst/>
          </a:prstGeom>
        </p:spPr>
      </p:pic>
      <p:sp>
        <p:nvSpPr>
          <p:cNvPr id="9" name="Title 1">
            <a:extLst>
              <a:ext uri="{FF2B5EF4-FFF2-40B4-BE49-F238E27FC236}">
                <a16:creationId xmlns:a16="http://schemas.microsoft.com/office/drawing/2014/main" id="{AFC49523-2D87-4715-B254-6EBA43BA4B50}"/>
              </a:ext>
            </a:extLst>
          </p:cNvPr>
          <p:cNvSpPr>
            <a:spLocks noGrp="1"/>
          </p:cNvSpPr>
          <p:nvPr>
            <p:ph type="ctrTitle" hasCustomPrompt="1"/>
          </p:nvPr>
        </p:nvSpPr>
        <p:spPr>
          <a:xfrm>
            <a:off x="1524001" y="3005466"/>
            <a:ext cx="9144000" cy="1857881"/>
          </a:xfrm>
        </p:spPr>
        <p:txBody>
          <a:bodyPr anchor="t"/>
          <a:lstStyle>
            <a:lvl1pPr algn="ctr">
              <a:defRPr sz="6000" b="1"/>
            </a:lvl1pPr>
          </a:lstStyle>
          <a:p>
            <a:r>
              <a:rPr lang="en-US" dirty="0"/>
              <a:t>Title</a:t>
            </a:r>
          </a:p>
        </p:txBody>
      </p:sp>
    </p:spTree>
    <p:extLst>
      <p:ext uri="{BB962C8B-B14F-4D97-AF65-F5344CB8AC3E}">
        <p14:creationId xmlns:p14="http://schemas.microsoft.com/office/powerpoint/2010/main" val="189508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00A57E-1B4B-4A36-927F-24B82BC4D0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77DE27-AF5D-4821-8CE9-22A71E694053}"/>
              </a:ext>
            </a:extLst>
          </p:cNvPr>
          <p:cNvSpPr>
            <a:spLocks noGrp="1"/>
          </p:cNvSpPr>
          <p:nvPr>
            <p:ph type="dt" sz="half" idx="10"/>
          </p:nvPr>
        </p:nvSpPr>
        <p:spPr/>
        <p:txBody>
          <a:bodyPr/>
          <a:lstStyle/>
          <a:p>
            <a:fld id="{61D17107-452A-465C-8C64-349CEBD9A800}" type="datetime1">
              <a:rPr lang="en-US" smtClean="0"/>
              <a:t>7/1/2025</a:t>
            </a:fld>
            <a:endParaRPr lang="en-US"/>
          </a:p>
        </p:txBody>
      </p:sp>
      <p:sp>
        <p:nvSpPr>
          <p:cNvPr id="5" name="Footer Placeholder 4">
            <a:extLst>
              <a:ext uri="{FF2B5EF4-FFF2-40B4-BE49-F238E27FC236}">
                <a16:creationId xmlns:a16="http://schemas.microsoft.com/office/drawing/2014/main" id="{771F6CED-0B4E-415B-8741-1B0D0B042B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17012B-FB54-4CFB-938C-D2823E4F5CAB}"/>
              </a:ext>
            </a:extLst>
          </p:cNvPr>
          <p:cNvSpPr>
            <a:spLocks noGrp="1"/>
          </p:cNvSpPr>
          <p:nvPr>
            <p:ph type="sldNum" sz="quarter" idx="12"/>
          </p:nvPr>
        </p:nvSpPr>
        <p:spPr/>
        <p:txBody>
          <a:bodyPr/>
          <a:lstStyle/>
          <a:p>
            <a:fld id="{26D89839-9540-4FD2-A570-163792ED64AF}" type="slidenum">
              <a:rPr lang="en-US" smtClean="0"/>
              <a:t>‹#›</a:t>
            </a:fld>
            <a:endParaRPr lang="en-US"/>
          </a:p>
        </p:txBody>
      </p:sp>
      <p:sp>
        <p:nvSpPr>
          <p:cNvPr id="7" name="Title 6">
            <a:extLst>
              <a:ext uri="{FF2B5EF4-FFF2-40B4-BE49-F238E27FC236}">
                <a16:creationId xmlns:a16="http://schemas.microsoft.com/office/drawing/2014/main" id="{FB0C1524-E9B6-6A97-92C5-37DDC26132F9}"/>
              </a:ext>
            </a:extLst>
          </p:cNvPr>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345751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utcome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00A57E-1B4B-4A36-927F-24B82BC4D030}"/>
              </a:ext>
            </a:extLst>
          </p:cNvPr>
          <p:cNvSpPr>
            <a:spLocks noGrp="1"/>
          </p:cNvSpPr>
          <p:nvPr>
            <p:ph idx="1"/>
          </p:nvPr>
        </p:nvSpPr>
        <p:spPr>
          <a:xfrm>
            <a:off x="838200" y="2489996"/>
            <a:ext cx="10515600" cy="36869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177DE27-AF5D-4821-8CE9-22A71E694053}"/>
              </a:ext>
            </a:extLst>
          </p:cNvPr>
          <p:cNvSpPr>
            <a:spLocks noGrp="1"/>
          </p:cNvSpPr>
          <p:nvPr>
            <p:ph type="dt" sz="half" idx="10"/>
          </p:nvPr>
        </p:nvSpPr>
        <p:spPr/>
        <p:txBody>
          <a:bodyPr/>
          <a:lstStyle/>
          <a:p>
            <a:fld id="{FB9FD678-6F77-4778-B927-3263D21D8AAA}" type="datetime1">
              <a:rPr lang="en-US" smtClean="0"/>
              <a:t>7/1/2025</a:t>
            </a:fld>
            <a:endParaRPr lang="en-US"/>
          </a:p>
        </p:txBody>
      </p:sp>
      <p:sp>
        <p:nvSpPr>
          <p:cNvPr id="5" name="Footer Placeholder 4">
            <a:extLst>
              <a:ext uri="{FF2B5EF4-FFF2-40B4-BE49-F238E27FC236}">
                <a16:creationId xmlns:a16="http://schemas.microsoft.com/office/drawing/2014/main" id="{771F6CED-0B4E-415B-8741-1B0D0B042B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17012B-FB54-4CFB-938C-D2823E4F5CAB}"/>
              </a:ext>
            </a:extLst>
          </p:cNvPr>
          <p:cNvSpPr>
            <a:spLocks noGrp="1"/>
          </p:cNvSpPr>
          <p:nvPr>
            <p:ph type="sldNum" sz="quarter" idx="12"/>
          </p:nvPr>
        </p:nvSpPr>
        <p:spPr/>
        <p:txBody>
          <a:bodyPr/>
          <a:lstStyle/>
          <a:p>
            <a:fld id="{26D89839-9540-4FD2-A570-163792ED64AF}" type="slidenum">
              <a:rPr lang="en-US" smtClean="0"/>
              <a:t>‹#›</a:t>
            </a:fld>
            <a:endParaRPr lang="en-US" dirty="0"/>
          </a:p>
        </p:txBody>
      </p:sp>
      <p:sp>
        <p:nvSpPr>
          <p:cNvPr id="7" name="TextBox 6">
            <a:extLst>
              <a:ext uri="{FF2B5EF4-FFF2-40B4-BE49-F238E27FC236}">
                <a16:creationId xmlns:a16="http://schemas.microsoft.com/office/drawing/2014/main" id="{B6B6A206-1EA4-4A32-BE0C-4445DBD65DAF}"/>
              </a:ext>
            </a:extLst>
          </p:cNvPr>
          <p:cNvSpPr txBox="1"/>
          <p:nvPr userDrawn="1"/>
        </p:nvSpPr>
        <p:spPr>
          <a:xfrm>
            <a:off x="841248" y="365760"/>
            <a:ext cx="10515600" cy="1325880"/>
          </a:xfrm>
          <a:prstGeom prst="rect">
            <a:avLst/>
          </a:prstGeom>
          <a:noFill/>
        </p:spPr>
        <p:txBody>
          <a:bodyPr wrap="none" rtlCol="0" anchor="ctr" anchorCtr="0">
            <a:normAutofit/>
          </a:bodyPr>
          <a:lstStyle/>
          <a:p>
            <a:r>
              <a:rPr lang="en-US" sz="4400" dirty="0">
                <a:latin typeface="+mj-lt"/>
              </a:rPr>
              <a:t>Learning Outcomes</a:t>
            </a:r>
          </a:p>
        </p:txBody>
      </p:sp>
      <p:sp>
        <p:nvSpPr>
          <p:cNvPr id="8" name="TextBox 7">
            <a:extLst>
              <a:ext uri="{FF2B5EF4-FFF2-40B4-BE49-F238E27FC236}">
                <a16:creationId xmlns:a16="http://schemas.microsoft.com/office/drawing/2014/main" id="{B53DEF4C-DA5B-4B2D-8DDF-E353355C5254}"/>
              </a:ext>
            </a:extLst>
          </p:cNvPr>
          <p:cNvSpPr txBox="1"/>
          <p:nvPr userDrawn="1"/>
        </p:nvSpPr>
        <p:spPr>
          <a:xfrm>
            <a:off x="838197" y="1825642"/>
            <a:ext cx="676415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At the end of this section, you will be able to:</a:t>
            </a:r>
          </a:p>
        </p:txBody>
      </p:sp>
    </p:spTree>
    <p:extLst>
      <p:ext uri="{BB962C8B-B14F-4D97-AF65-F5344CB8AC3E}">
        <p14:creationId xmlns:p14="http://schemas.microsoft.com/office/powerpoint/2010/main" val="391498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00A57E-1B4B-4A36-927F-24B82BC4D0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77DE27-AF5D-4821-8CE9-22A71E694053}"/>
              </a:ext>
            </a:extLst>
          </p:cNvPr>
          <p:cNvSpPr>
            <a:spLocks noGrp="1"/>
          </p:cNvSpPr>
          <p:nvPr>
            <p:ph type="dt" sz="half" idx="10"/>
          </p:nvPr>
        </p:nvSpPr>
        <p:spPr/>
        <p:txBody>
          <a:bodyPr/>
          <a:lstStyle/>
          <a:p>
            <a:fld id="{FB84CDE4-AAD8-4BB6-91C8-BC7F63648A60}" type="datetime1">
              <a:rPr lang="en-US" smtClean="0"/>
              <a:t>7/1/2025</a:t>
            </a:fld>
            <a:endParaRPr lang="en-US"/>
          </a:p>
        </p:txBody>
      </p:sp>
      <p:sp>
        <p:nvSpPr>
          <p:cNvPr id="5" name="Footer Placeholder 4">
            <a:extLst>
              <a:ext uri="{FF2B5EF4-FFF2-40B4-BE49-F238E27FC236}">
                <a16:creationId xmlns:a16="http://schemas.microsoft.com/office/drawing/2014/main" id="{771F6CED-0B4E-415B-8741-1B0D0B042B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17012B-FB54-4CFB-938C-D2823E4F5CAB}"/>
              </a:ext>
            </a:extLst>
          </p:cNvPr>
          <p:cNvSpPr>
            <a:spLocks noGrp="1"/>
          </p:cNvSpPr>
          <p:nvPr>
            <p:ph type="sldNum" sz="quarter" idx="12"/>
          </p:nvPr>
        </p:nvSpPr>
        <p:spPr/>
        <p:txBody>
          <a:bodyPr/>
          <a:lstStyle/>
          <a:p>
            <a:fld id="{26D89839-9540-4FD2-A570-163792ED64AF}" type="slidenum">
              <a:rPr lang="en-US" smtClean="0"/>
              <a:t>‹#›</a:t>
            </a:fld>
            <a:endParaRPr lang="en-US"/>
          </a:p>
        </p:txBody>
      </p:sp>
      <p:sp>
        <p:nvSpPr>
          <p:cNvPr id="7" name="TextBox 6">
            <a:extLst>
              <a:ext uri="{FF2B5EF4-FFF2-40B4-BE49-F238E27FC236}">
                <a16:creationId xmlns:a16="http://schemas.microsoft.com/office/drawing/2014/main" id="{B6B6A206-1EA4-4A32-BE0C-4445DBD65DAF}"/>
              </a:ext>
            </a:extLst>
          </p:cNvPr>
          <p:cNvSpPr txBox="1"/>
          <p:nvPr userDrawn="1"/>
        </p:nvSpPr>
        <p:spPr>
          <a:xfrm>
            <a:off x="841248" y="365760"/>
            <a:ext cx="10515600" cy="1325880"/>
          </a:xfrm>
          <a:prstGeom prst="rect">
            <a:avLst/>
          </a:prstGeom>
          <a:noFill/>
        </p:spPr>
        <p:txBody>
          <a:bodyPr wrap="none" rtlCol="0" anchor="ctr" anchorCtr="0">
            <a:normAutofit/>
          </a:bodyPr>
          <a:lstStyle/>
          <a:p>
            <a:r>
              <a:rPr lang="en-US" sz="4400" dirty="0">
                <a:latin typeface="+mj-lt"/>
              </a:rPr>
              <a:t>Summary</a:t>
            </a:r>
          </a:p>
        </p:txBody>
      </p:sp>
    </p:spTree>
    <p:extLst>
      <p:ext uri="{BB962C8B-B14F-4D97-AF65-F5344CB8AC3E}">
        <p14:creationId xmlns:p14="http://schemas.microsoft.com/office/powerpoint/2010/main" val="1632387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1AB73-5BD8-4F08-A482-2304DFB7F4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A0C05F-2181-4CAA-BDD3-051AA8E2A8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BFA9C9-B498-438E-B4E3-FEAEF7DF8EAD}"/>
              </a:ext>
            </a:extLst>
          </p:cNvPr>
          <p:cNvSpPr>
            <a:spLocks noGrp="1"/>
          </p:cNvSpPr>
          <p:nvPr>
            <p:ph type="dt" sz="half" idx="10"/>
          </p:nvPr>
        </p:nvSpPr>
        <p:spPr/>
        <p:txBody>
          <a:bodyPr/>
          <a:lstStyle/>
          <a:p>
            <a:fld id="{68305EE2-FB07-4DB7-BDC1-04C848EA48DE}" type="datetime1">
              <a:rPr lang="en-US" smtClean="0"/>
              <a:t>7/1/2025</a:t>
            </a:fld>
            <a:endParaRPr lang="en-US"/>
          </a:p>
        </p:txBody>
      </p:sp>
      <p:sp>
        <p:nvSpPr>
          <p:cNvPr id="5" name="Footer Placeholder 4">
            <a:extLst>
              <a:ext uri="{FF2B5EF4-FFF2-40B4-BE49-F238E27FC236}">
                <a16:creationId xmlns:a16="http://schemas.microsoft.com/office/drawing/2014/main" id="{440E6F0D-F33F-41F5-B4D7-DE19813B21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F426C3-368E-4224-9D94-29C54C0847CA}"/>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2903833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2AD60-6CF7-4F26-ACA0-C0869080E4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BCF203-C84C-47DB-9277-5FC3C93DF1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268091-D9E1-4B63-B794-DD555C7993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1BF1D2-5B65-4739-8CF5-8CD86B284B77}"/>
              </a:ext>
            </a:extLst>
          </p:cNvPr>
          <p:cNvSpPr>
            <a:spLocks noGrp="1"/>
          </p:cNvSpPr>
          <p:nvPr>
            <p:ph type="dt" sz="half" idx="10"/>
          </p:nvPr>
        </p:nvSpPr>
        <p:spPr/>
        <p:txBody>
          <a:bodyPr/>
          <a:lstStyle/>
          <a:p>
            <a:fld id="{52A41CE5-02A9-47B8-9F60-2BA190321023}" type="datetime1">
              <a:rPr lang="en-US" smtClean="0"/>
              <a:t>7/1/2025</a:t>
            </a:fld>
            <a:endParaRPr lang="en-US"/>
          </a:p>
        </p:txBody>
      </p:sp>
      <p:sp>
        <p:nvSpPr>
          <p:cNvPr id="6" name="Footer Placeholder 5">
            <a:extLst>
              <a:ext uri="{FF2B5EF4-FFF2-40B4-BE49-F238E27FC236}">
                <a16:creationId xmlns:a16="http://schemas.microsoft.com/office/drawing/2014/main" id="{0466DB13-C708-418B-B73F-0B1B04BBA3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9B7EBA-DF5F-4F6A-90CF-A4502C513E22}"/>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807387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909FC-CA8F-4431-AA11-93D3AA4B80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1367EA-9BF7-4F79-A777-35D874E25F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15CB7B-DFDA-464E-A356-7A24628D72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6806E9-99F4-42B1-89A2-95D057DDCE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0D1B36-9594-4112-9D6C-8DD87BAFAC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93B486-A200-4826-8B40-7C315D936E68}"/>
              </a:ext>
            </a:extLst>
          </p:cNvPr>
          <p:cNvSpPr>
            <a:spLocks noGrp="1"/>
          </p:cNvSpPr>
          <p:nvPr>
            <p:ph type="dt" sz="half" idx="10"/>
          </p:nvPr>
        </p:nvSpPr>
        <p:spPr/>
        <p:txBody>
          <a:bodyPr/>
          <a:lstStyle/>
          <a:p>
            <a:fld id="{01B4F3F2-AE3A-4D07-A52F-182A7834904C}" type="datetime1">
              <a:rPr lang="en-US" smtClean="0"/>
              <a:t>7/1/2025</a:t>
            </a:fld>
            <a:endParaRPr lang="en-US"/>
          </a:p>
        </p:txBody>
      </p:sp>
      <p:sp>
        <p:nvSpPr>
          <p:cNvPr id="8" name="Footer Placeholder 7">
            <a:extLst>
              <a:ext uri="{FF2B5EF4-FFF2-40B4-BE49-F238E27FC236}">
                <a16:creationId xmlns:a16="http://schemas.microsoft.com/office/drawing/2014/main" id="{9A2AC08D-A6E9-464B-B6C0-B241F9383A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5B5AB5-BE6D-484A-808E-8423ECF74FBB}"/>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237937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73D49C-3BC6-4F7E-BD5A-35CD1DA341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74510B9-946D-4F7D-A7FF-FB1FEEB04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9E3708-E541-49A7-AAFB-67C624D9DA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5E7D4-A916-4A11-804C-AB6F98DDC2A3}" type="datetime1">
              <a:rPr lang="en-US" smtClean="0"/>
              <a:t>7/1/2025</a:t>
            </a:fld>
            <a:endParaRPr lang="en-US"/>
          </a:p>
        </p:txBody>
      </p:sp>
      <p:sp>
        <p:nvSpPr>
          <p:cNvPr id="5" name="Footer Placeholder 4">
            <a:extLst>
              <a:ext uri="{FF2B5EF4-FFF2-40B4-BE49-F238E27FC236}">
                <a16:creationId xmlns:a16="http://schemas.microsoft.com/office/drawing/2014/main" id="{FE5A3523-4041-47F2-AD14-545314A7E8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499312-630C-4DC7-97BE-4A5230F42A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89839-9540-4FD2-A570-163792ED64AF}" type="slidenum">
              <a:rPr lang="en-US" smtClean="0"/>
              <a:t>‹#›</a:t>
            </a:fld>
            <a:endParaRPr lang="en-US"/>
          </a:p>
        </p:txBody>
      </p:sp>
    </p:spTree>
    <p:extLst>
      <p:ext uri="{BB962C8B-B14F-4D97-AF65-F5344CB8AC3E}">
        <p14:creationId xmlns:p14="http://schemas.microsoft.com/office/powerpoint/2010/main" val="790448202"/>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4" r:id="rId3"/>
    <p:sldLayoutId id="2147483650" r:id="rId4"/>
    <p:sldLayoutId id="2147483662" r:id="rId5"/>
    <p:sldLayoutId id="2147483663"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library.slmath.org/books/Book72/"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bit.ly/RDA-ALA-25"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7FB4213-DCC0-A76E-F7D5-7961900E8CAE}"/>
              </a:ext>
            </a:extLst>
          </p:cNvPr>
          <p:cNvSpPr>
            <a:spLocks noGrp="1"/>
          </p:cNvSpPr>
          <p:nvPr>
            <p:ph type="sldNum" sz="quarter" idx="12"/>
          </p:nvPr>
        </p:nvSpPr>
        <p:spPr/>
        <p:txBody>
          <a:bodyPr/>
          <a:lstStyle/>
          <a:p>
            <a:fld id="{26D89839-9540-4FD2-A570-163792ED64AF}" type="slidenum">
              <a:rPr lang="en-US" smtClean="0"/>
              <a:t>1</a:t>
            </a:fld>
            <a:endParaRPr lang="en-US"/>
          </a:p>
        </p:txBody>
      </p:sp>
      <p:sp>
        <p:nvSpPr>
          <p:cNvPr id="2" name="Title 1">
            <a:extLst>
              <a:ext uri="{FF2B5EF4-FFF2-40B4-BE49-F238E27FC236}">
                <a16:creationId xmlns:a16="http://schemas.microsoft.com/office/drawing/2014/main" id="{567634B6-3233-8EBA-4B22-D2DD12D997D0}"/>
              </a:ext>
            </a:extLst>
          </p:cNvPr>
          <p:cNvSpPr>
            <a:spLocks noGrp="1"/>
          </p:cNvSpPr>
          <p:nvPr>
            <p:ph type="ctrTitle"/>
          </p:nvPr>
        </p:nvSpPr>
        <p:spPr/>
        <p:txBody>
          <a:bodyPr/>
          <a:lstStyle/>
          <a:p>
            <a:r>
              <a:rPr lang="en-CA" sz="3600" dirty="0"/>
              <a:t>Cataloging an eBook</a:t>
            </a:r>
            <a:br>
              <a:rPr lang="en-CA" dirty="0"/>
            </a:br>
            <a:r>
              <a:rPr lang="en-CA" dirty="0"/>
              <a:t>Getting Started</a:t>
            </a:r>
          </a:p>
        </p:txBody>
      </p:sp>
    </p:spTree>
    <p:extLst>
      <p:ext uri="{BB962C8B-B14F-4D97-AF65-F5344CB8AC3E}">
        <p14:creationId xmlns:p14="http://schemas.microsoft.com/office/powerpoint/2010/main" val="3649719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DC6376B-F99B-667F-9DA9-EE11B82D4557}"/>
              </a:ext>
            </a:extLst>
          </p:cNvPr>
          <p:cNvSpPr>
            <a:spLocks noGrp="1"/>
          </p:cNvSpPr>
          <p:nvPr>
            <p:ph idx="1"/>
          </p:nvPr>
        </p:nvSpPr>
        <p:spPr/>
        <p:txBody>
          <a:bodyPr/>
          <a:lstStyle/>
          <a:p>
            <a:pPr marL="514350" indent="-514350">
              <a:lnSpc>
                <a:spcPct val="150000"/>
              </a:lnSpc>
              <a:buFont typeface="+mj-lt"/>
              <a:buAutoNum type="arabicPeriod"/>
            </a:pPr>
            <a:r>
              <a:rPr lang="en-CA" dirty="0"/>
              <a:t>Identify elements to record.</a:t>
            </a:r>
          </a:p>
          <a:p>
            <a:pPr marL="514350" indent="-514350">
              <a:lnSpc>
                <a:spcPct val="150000"/>
              </a:lnSpc>
              <a:buFont typeface="+mj-lt"/>
              <a:buAutoNum type="arabicPeriod"/>
            </a:pPr>
            <a:r>
              <a:rPr lang="en-CA" dirty="0"/>
              <a:t>Review relevant RDA instructions and PCC documentation.</a:t>
            </a:r>
          </a:p>
          <a:p>
            <a:pPr marL="514350" indent="-514350">
              <a:lnSpc>
                <a:spcPct val="150000"/>
              </a:lnSpc>
              <a:buFont typeface="+mj-lt"/>
              <a:buAutoNum type="arabicPeriod"/>
            </a:pPr>
            <a:r>
              <a:rPr lang="en-CA" dirty="0"/>
              <a:t>Determine the value to record.</a:t>
            </a:r>
          </a:p>
          <a:p>
            <a:pPr marL="514350" indent="-514350">
              <a:lnSpc>
                <a:spcPct val="150000"/>
              </a:lnSpc>
              <a:buFont typeface="+mj-lt"/>
              <a:buAutoNum type="arabicPeriod"/>
            </a:pPr>
            <a:r>
              <a:rPr lang="en-CA" dirty="0"/>
              <a:t>Record the value in RDA Record Template.</a:t>
            </a:r>
          </a:p>
          <a:p>
            <a:pPr marL="514350" indent="-514350">
              <a:lnSpc>
                <a:spcPct val="150000"/>
              </a:lnSpc>
              <a:buFont typeface="+mj-lt"/>
              <a:buAutoNum type="arabicPeriod"/>
            </a:pPr>
            <a:r>
              <a:rPr lang="en-CA" dirty="0"/>
              <a:t>Record the value in MARC Record Template.</a:t>
            </a:r>
          </a:p>
        </p:txBody>
      </p:sp>
      <p:sp>
        <p:nvSpPr>
          <p:cNvPr id="3" name="Slide Number Placeholder 2">
            <a:extLst>
              <a:ext uri="{FF2B5EF4-FFF2-40B4-BE49-F238E27FC236}">
                <a16:creationId xmlns:a16="http://schemas.microsoft.com/office/drawing/2014/main" id="{C09E5B35-E039-A2FB-2133-455BF47B9839}"/>
              </a:ext>
            </a:extLst>
          </p:cNvPr>
          <p:cNvSpPr>
            <a:spLocks noGrp="1"/>
          </p:cNvSpPr>
          <p:nvPr>
            <p:ph type="sldNum" sz="quarter" idx="12"/>
          </p:nvPr>
        </p:nvSpPr>
        <p:spPr/>
        <p:txBody>
          <a:bodyPr/>
          <a:lstStyle/>
          <a:p>
            <a:fld id="{26D89839-9540-4FD2-A570-163792ED64AF}" type="slidenum">
              <a:rPr lang="en-US" smtClean="0"/>
              <a:t>10</a:t>
            </a:fld>
            <a:endParaRPr lang="en-US"/>
          </a:p>
        </p:txBody>
      </p:sp>
      <p:sp>
        <p:nvSpPr>
          <p:cNvPr id="2" name="Title 1">
            <a:extLst>
              <a:ext uri="{FF2B5EF4-FFF2-40B4-BE49-F238E27FC236}">
                <a16:creationId xmlns:a16="http://schemas.microsoft.com/office/drawing/2014/main" id="{0F17CDF6-DE8F-2829-1821-F30BADE030F1}"/>
              </a:ext>
            </a:extLst>
          </p:cNvPr>
          <p:cNvSpPr>
            <a:spLocks noGrp="1"/>
          </p:cNvSpPr>
          <p:nvPr>
            <p:ph type="title"/>
          </p:nvPr>
        </p:nvSpPr>
        <p:spPr/>
        <p:txBody>
          <a:bodyPr/>
          <a:lstStyle/>
          <a:p>
            <a:r>
              <a:rPr lang="en-CA" dirty="0"/>
              <a:t>Overview of the Process</a:t>
            </a:r>
          </a:p>
        </p:txBody>
      </p:sp>
    </p:spTree>
    <p:extLst>
      <p:ext uri="{BB962C8B-B14F-4D97-AF65-F5344CB8AC3E}">
        <p14:creationId xmlns:p14="http://schemas.microsoft.com/office/powerpoint/2010/main" val="1439656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23FB53-A292-257E-C866-2EF5C276935E}"/>
              </a:ext>
            </a:extLst>
          </p:cNvPr>
          <p:cNvSpPr>
            <a:spLocks noGrp="1"/>
          </p:cNvSpPr>
          <p:nvPr>
            <p:ph type="title"/>
          </p:nvPr>
        </p:nvSpPr>
        <p:spPr/>
        <p:txBody>
          <a:bodyPr/>
          <a:lstStyle/>
          <a:p>
            <a:r>
              <a:rPr lang="en-CA" dirty="0"/>
              <a:t>Continue to:</a:t>
            </a:r>
            <a:br>
              <a:rPr lang="en-CA" dirty="0"/>
            </a:br>
            <a:r>
              <a:rPr lang="en-CA" dirty="0"/>
              <a:t>Describing the Manifestation</a:t>
            </a:r>
          </a:p>
        </p:txBody>
      </p:sp>
      <p:sp>
        <p:nvSpPr>
          <p:cNvPr id="6" name="Text Placeholder 5">
            <a:extLst>
              <a:ext uri="{FF2B5EF4-FFF2-40B4-BE49-F238E27FC236}">
                <a16:creationId xmlns:a16="http://schemas.microsoft.com/office/drawing/2014/main" id="{689106F4-1D04-CEE2-AA62-BC800810A868}"/>
              </a:ext>
            </a:extLst>
          </p:cNvPr>
          <p:cNvSpPr>
            <a:spLocks noGrp="1"/>
          </p:cNvSpPr>
          <p:nvPr>
            <p:ph type="body" idx="1"/>
          </p:nvPr>
        </p:nvSpPr>
        <p:spPr/>
        <p:txBody>
          <a:bodyPr/>
          <a:lstStyle/>
          <a:p>
            <a:endParaRPr lang="en-CA"/>
          </a:p>
        </p:txBody>
      </p:sp>
      <p:sp>
        <p:nvSpPr>
          <p:cNvPr id="3" name="Slide Number Placeholder 2">
            <a:extLst>
              <a:ext uri="{FF2B5EF4-FFF2-40B4-BE49-F238E27FC236}">
                <a16:creationId xmlns:a16="http://schemas.microsoft.com/office/drawing/2014/main" id="{7594C973-C034-491D-63BD-3ED8C073806D}"/>
              </a:ext>
            </a:extLst>
          </p:cNvPr>
          <p:cNvSpPr>
            <a:spLocks noGrp="1"/>
          </p:cNvSpPr>
          <p:nvPr>
            <p:ph type="sldNum" sz="quarter" idx="12"/>
          </p:nvPr>
        </p:nvSpPr>
        <p:spPr/>
        <p:txBody>
          <a:bodyPr/>
          <a:lstStyle/>
          <a:p>
            <a:fld id="{26D89839-9540-4FD2-A570-163792ED64AF}" type="slidenum">
              <a:rPr lang="en-US" smtClean="0"/>
              <a:t>11</a:t>
            </a:fld>
            <a:endParaRPr lang="en-US"/>
          </a:p>
        </p:txBody>
      </p:sp>
    </p:spTree>
    <p:extLst>
      <p:ext uri="{BB962C8B-B14F-4D97-AF65-F5344CB8AC3E}">
        <p14:creationId xmlns:p14="http://schemas.microsoft.com/office/powerpoint/2010/main" val="1035922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FCDC410-7C02-DB5C-8AD0-6444F4926E28}"/>
              </a:ext>
            </a:extLst>
          </p:cNvPr>
          <p:cNvSpPr>
            <a:spLocks noGrp="1"/>
          </p:cNvSpPr>
          <p:nvPr>
            <p:ph idx="1"/>
          </p:nvPr>
        </p:nvSpPr>
        <p:spPr/>
        <p:txBody>
          <a:bodyPr>
            <a:normAutofit lnSpcReduction="10000"/>
          </a:bodyPr>
          <a:lstStyle/>
          <a:p>
            <a:pPr marL="0" indent="0">
              <a:buNone/>
            </a:pPr>
            <a:r>
              <a:rPr lang="en-CA" b="1" dirty="0"/>
              <a:t>Documentation</a:t>
            </a:r>
          </a:p>
          <a:p>
            <a:r>
              <a:rPr lang="en-CA" dirty="0"/>
              <a:t>RDA Toolkit</a:t>
            </a:r>
          </a:p>
          <a:p>
            <a:r>
              <a:rPr lang="en-CA" dirty="0"/>
              <a:t>BIBCO Standard Record (BSR) Metadata Application Profile</a:t>
            </a:r>
          </a:p>
          <a:p>
            <a:pPr marL="0" indent="0">
              <a:buNone/>
            </a:pPr>
            <a:r>
              <a:rPr lang="en-CA" b="1" dirty="0"/>
              <a:t>Resource to catalog – </a:t>
            </a:r>
            <a:r>
              <a:rPr lang="en-CA" b="1" i="1" dirty="0"/>
              <a:t>Hamiltonian systems</a:t>
            </a:r>
            <a:endParaRPr lang="en-CA" b="1" dirty="0"/>
          </a:p>
          <a:p>
            <a:r>
              <a:rPr lang="en-CA" dirty="0"/>
              <a:t>Access </a:t>
            </a:r>
            <a:r>
              <a:rPr lang="en-CA" dirty="0">
                <a:hlinkClick r:id="rId3"/>
              </a:rPr>
              <a:t>https://library.slmath.org/books/Book72/</a:t>
            </a:r>
            <a:endParaRPr lang="en-CA" i="1" dirty="0"/>
          </a:p>
          <a:p>
            <a:r>
              <a:rPr lang="en-CA" dirty="0"/>
              <a:t>Alternatively: View 1. Hamiltonian systems - Complete Ebook.pdf</a:t>
            </a:r>
          </a:p>
          <a:p>
            <a:pPr marL="0" indent="0">
              <a:buNone/>
            </a:pPr>
            <a:r>
              <a:rPr lang="en-CA" b="1" dirty="0"/>
              <a:t>Blank record template and </a:t>
            </a:r>
            <a:r>
              <a:rPr lang="en-CA" b="1" dirty="0" err="1"/>
              <a:t>workform</a:t>
            </a:r>
            <a:endParaRPr lang="en-CA" b="1" dirty="0"/>
          </a:p>
          <a:p>
            <a:r>
              <a:rPr lang="en-CA" dirty="0"/>
              <a:t>Copy of: 2. Hamiltonian systems - RDA Record Template - Blank</a:t>
            </a:r>
          </a:p>
          <a:p>
            <a:r>
              <a:rPr lang="en-CA" dirty="0"/>
              <a:t>Copy of: 3. Hamiltonian systems - MARC Record </a:t>
            </a:r>
            <a:r>
              <a:rPr lang="en-CA" dirty="0" err="1"/>
              <a:t>Workform</a:t>
            </a:r>
            <a:r>
              <a:rPr lang="en-CA" dirty="0"/>
              <a:t> - Blank</a:t>
            </a:r>
          </a:p>
        </p:txBody>
      </p:sp>
      <p:sp>
        <p:nvSpPr>
          <p:cNvPr id="2" name="Slide Number Placeholder 1">
            <a:extLst>
              <a:ext uri="{FF2B5EF4-FFF2-40B4-BE49-F238E27FC236}">
                <a16:creationId xmlns:a16="http://schemas.microsoft.com/office/drawing/2014/main" id="{AC56E3B0-347D-0AC0-BE77-1114EF2400C3}"/>
              </a:ext>
            </a:extLst>
          </p:cNvPr>
          <p:cNvSpPr>
            <a:spLocks noGrp="1"/>
          </p:cNvSpPr>
          <p:nvPr>
            <p:ph type="sldNum" sz="quarter" idx="12"/>
          </p:nvPr>
        </p:nvSpPr>
        <p:spPr/>
        <p:txBody>
          <a:bodyPr/>
          <a:lstStyle/>
          <a:p>
            <a:fld id="{26D89839-9540-4FD2-A570-163792ED64AF}" type="slidenum">
              <a:rPr lang="en-US" smtClean="0"/>
              <a:t>2</a:t>
            </a:fld>
            <a:endParaRPr lang="en-US" dirty="0"/>
          </a:p>
        </p:txBody>
      </p:sp>
      <p:sp>
        <p:nvSpPr>
          <p:cNvPr id="4" name="Title 3">
            <a:extLst>
              <a:ext uri="{FF2B5EF4-FFF2-40B4-BE49-F238E27FC236}">
                <a16:creationId xmlns:a16="http://schemas.microsoft.com/office/drawing/2014/main" id="{C490BDD4-CC21-296F-BA9D-ACFBFF053C8E}"/>
              </a:ext>
            </a:extLst>
          </p:cNvPr>
          <p:cNvSpPr>
            <a:spLocks noGrp="1"/>
          </p:cNvSpPr>
          <p:nvPr>
            <p:ph type="title"/>
          </p:nvPr>
        </p:nvSpPr>
        <p:spPr/>
        <p:txBody>
          <a:bodyPr/>
          <a:lstStyle/>
          <a:p>
            <a:r>
              <a:rPr lang="en-CA" dirty="0"/>
              <a:t>Documents needed</a:t>
            </a:r>
          </a:p>
        </p:txBody>
      </p:sp>
    </p:spTree>
    <p:extLst>
      <p:ext uri="{BB962C8B-B14F-4D97-AF65-F5344CB8AC3E}">
        <p14:creationId xmlns:p14="http://schemas.microsoft.com/office/powerpoint/2010/main" val="2964025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06F9A5C-185B-441D-8E22-159F575C98EA}"/>
              </a:ext>
            </a:extLst>
          </p:cNvPr>
          <p:cNvSpPr>
            <a:spLocks noGrp="1"/>
          </p:cNvSpPr>
          <p:nvPr>
            <p:ph idx="1"/>
          </p:nvPr>
        </p:nvSpPr>
        <p:spPr/>
        <p:txBody>
          <a:bodyPr/>
          <a:lstStyle/>
          <a:p>
            <a:pPr marL="514350" indent="-514350">
              <a:buFont typeface="+mj-lt"/>
              <a:buAutoNum type="arabicPeriod"/>
            </a:pPr>
            <a:r>
              <a:rPr lang="en-US" dirty="0"/>
              <a:t>Access the workshop materials at: </a:t>
            </a:r>
            <a:r>
              <a:rPr lang="en-US" b="1" u="sng" dirty="0">
                <a:hlinkClick r:id="rId2"/>
              </a:rPr>
              <a:t>https://bit.ly/RDA-ALA-25</a:t>
            </a:r>
            <a:endParaRPr lang="en-US" b="1" u="sng" dirty="0"/>
          </a:p>
          <a:p>
            <a:pPr marL="514350" indent="-514350">
              <a:buFont typeface="+mj-lt"/>
              <a:buAutoNum type="arabicPeriod"/>
            </a:pPr>
            <a:endParaRPr lang="en-US" b="1" u="sng" dirty="0"/>
          </a:p>
          <a:p>
            <a:pPr marL="514350" indent="-514350">
              <a:buFont typeface="+mj-lt"/>
              <a:buAutoNum type="arabicPeriod"/>
            </a:pPr>
            <a:r>
              <a:rPr lang="en-US" dirty="0"/>
              <a:t>Open </a:t>
            </a:r>
            <a:r>
              <a:rPr lang="en-US" b="1" dirty="0"/>
              <a:t>Exercises &gt; 1. Hamiltonian systems - </a:t>
            </a:r>
            <a:r>
              <a:rPr lang="en-US" b="1" dirty="0" err="1"/>
              <a:t>Ebook</a:t>
            </a:r>
            <a:r>
              <a:rPr lang="en-US" dirty="0"/>
              <a:t>.</a:t>
            </a:r>
          </a:p>
        </p:txBody>
      </p:sp>
      <p:sp>
        <p:nvSpPr>
          <p:cNvPr id="3" name="Slide Number Placeholder 2">
            <a:extLst>
              <a:ext uri="{FF2B5EF4-FFF2-40B4-BE49-F238E27FC236}">
                <a16:creationId xmlns:a16="http://schemas.microsoft.com/office/drawing/2014/main" id="{6EAE28F4-46EE-4EFA-A067-51E14DF76E58}"/>
              </a:ext>
            </a:extLst>
          </p:cNvPr>
          <p:cNvSpPr>
            <a:spLocks noGrp="1"/>
          </p:cNvSpPr>
          <p:nvPr>
            <p:ph type="sldNum" sz="quarter" idx="12"/>
          </p:nvPr>
        </p:nvSpPr>
        <p:spPr/>
        <p:txBody>
          <a:bodyPr/>
          <a:lstStyle/>
          <a:p>
            <a:fld id="{26D89839-9540-4FD2-A570-163792ED64AF}" type="slidenum">
              <a:rPr lang="en-US" smtClean="0"/>
              <a:t>3</a:t>
            </a:fld>
            <a:endParaRPr lang="en-US"/>
          </a:p>
        </p:txBody>
      </p:sp>
      <p:sp>
        <p:nvSpPr>
          <p:cNvPr id="4" name="Title 3">
            <a:extLst>
              <a:ext uri="{FF2B5EF4-FFF2-40B4-BE49-F238E27FC236}">
                <a16:creationId xmlns:a16="http://schemas.microsoft.com/office/drawing/2014/main" id="{C8A0E25E-59DF-42AC-B74A-9C58F9A8F5B8}"/>
              </a:ext>
            </a:extLst>
          </p:cNvPr>
          <p:cNvSpPr>
            <a:spLocks noGrp="1"/>
          </p:cNvSpPr>
          <p:nvPr>
            <p:ph type="title"/>
          </p:nvPr>
        </p:nvSpPr>
        <p:spPr/>
        <p:txBody>
          <a:bodyPr/>
          <a:lstStyle/>
          <a:p>
            <a:r>
              <a:rPr lang="en-US" dirty="0"/>
              <a:t>Accessing the materials</a:t>
            </a:r>
          </a:p>
        </p:txBody>
      </p:sp>
    </p:spTree>
    <p:extLst>
      <p:ext uri="{BB962C8B-B14F-4D97-AF65-F5344CB8AC3E}">
        <p14:creationId xmlns:p14="http://schemas.microsoft.com/office/powerpoint/2010/main" val="1978149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5BA8EF-DA5B-550F-FD2D-0F4628C2AC2B}"/>
              </a:ext>
            </a:extLst>
          </p:cNvPr>
          <p:cNvSpPr>
            <a:spLocks noGrp="1"/>
          </p:cNvSpPr>
          <p:nvPr>
            <p:ph idx="1"/>
          </p:nvPr>
        </p:nvSpPr>
        <p:spPr/>
        <p:txBody>
          <a:bodyPr>
            <a:normAutofit fontScale="77500" lnSpcReduction="20000"/>
          </a:bodyPr>
          <a:lstStyle/>
          <a:p>
            <a:pPr marL="0" indent="0">
              <a:buNone/>
            </a:pPr>
            <a:r>
              <a:rPr lang="en-CA" dirty="0"/>
              <a:t>If you have a Google account:</a:t>
            </a:r>
          </a:p>
          <a:p>
            <a:pPr marL="514350" indent="-514350">
              <a:buFont typeface="+mj-lt"/>
              <a:buAutoNum type="arabicPeriod"/>
            </a:pPr>
            <a:r>
              <a:rPr lang="en-CA" dirty="0"/>
              <a:t>Sign into your Google account.</a:t>
            </a:r>
          </a:p>
          <a:p>
            <a:pPr marL="514350" indent="-514350">
              <a:buFont typeface="+mj-lt"/>
              <a:buAutoNum type="arabicPeriod"/>
            </a:pPr>
            <a:r>
              <a:rPr lang="en-CA" dirty="0"/>
              <a:t>Open </a:t>
            </a:r>
            <a:r>
              <a:rPr lang="en-US" b="1" dirty="0"/>
              <a:t>2. Hamiltonian systems - RDA Record Template - Blank</a:t>
            </a:r>
            <a:r>
              <a:rPr lang="en-US" dirty="0"/>
              <a:t>.</a:t>
            </a:r>
          </a:p>
          <a:p>
            <a:pPr marL="514350" indent="-514350">
              <a:buFont typeface="+mj-lt"/>
              <a:buAutoNum type="arabicPeriod"/>
            </a:pPr>
            <a:r>
              <a:rPr lang="en-CA" dirty="0"/>
              <a:t>Select </a:t>
            </a:r>
            <a:r>
              <a:rPr lang="en-CA" b="1" dirty="0"/>
              <a:t>File &gt; Make a copy</a:t>
            </a:r>
            <a:r>
              <a:rPr lang="en-CA" dirty="0"/>
              <a:t>.</a:t>
            </a:r>
          </a:p>
          <a:p>
            <a:pPr marL="514350" indent="-514350">
              <a:buFont typeface="+mj-lt"/>
              <a:buAutoNum type="arabicPeriod"/>
            </a:pPr>
            <a:r>
              <a:rPr lang="en-CA" dirty="0"/>
              <a:t>In the Copy document window, change the Folder where the copy will be created.</a:t>
            </a:r>
          </a:p>
          <a:p>
            <a:pPr marL="514350" indent="-514350">
              <a:buFont typeface="+mj-lt"/>
              <a:buAutoNum type="arabicPeriod"/>
            </a:pPr>
            <a:r>
              <a:rPr lang="en-CA" dirty="0"/>
              <a:t>Repeat with </a:t>
            </a:r>
            <a:r>
              <a:rPr lang="en-CA" b="1" dirty="0"/>
              <a:t>3. Hamiltonian systems - MARC Record </a:t>
            </a:r>
            <a:r>
              <a:rPr lang="en-CA" b="1" dirty="0" err="1"/>
              <a:t>Workform</a:t>
            </a:r>
            <a:r>
              <a:rPr lang="en-CA" b="1" dirty="0"/>
              <a:t> - Blank</a:t>
            </a:r>
            <a:r>
              <a:rPr lang="en-CA" dirty="0"/>
              <a:t>.</a:t>
            </a:r>
          </a:p>
          <a:p>
            <a:pPr marL="0" indent="0">
              <a:buNone/>
            </a:pPr>
            <a:endParaRPr lang="en-CA" dirty="0"/>
          </a:p>
          <a:p>
            <a:pPr marL="0" indent="0">
              <a:buNone/>
            </a:pPr>
            <a:r>
              <a:rPr lang="en-CA" dirty="0"/>
              <a:t>If you do not have a Google account:</a:t>
            </a:r>
          </a:p>
          <a:p>
            <a:pPr marL="514350" indent="-514350">
              <a:buFont typeface="+mj-lt"/>
              <a:buAutoNum type="arabicPeriod"/>
            </a:pPr>
            <a:r>
              <a:rPr lang="en-CA" dirty="0"/>
              <a:t>Open </a:t>
            </a:r>
            <a:r>
              <a:rPr lang="en-US" b="1" dirty="0"/>
              <a:t>2. Hamiltonian systems - RDA Record Template - Blank</a:t>
            </a:r>
            <a:r>
              <a:rPr lang="en-US" dirty="0"/>
              <a:t>.</a:t>
            </a:r>
          </a:p>
          <a:p>
            <a:pPr marL="514350" indent="-514350">
              <a:buFont typeface="+mj-lt"/>
              <a:buAutoNum type="arabicPeriod"/>
            </a:pPr>
            <a:r>
              <a:rPr lang="en-CA" dirty="0"/>
              <a:t>Select </a:t>
            </a:r>
            <a:r>
              <a:rPr lang="en-CA" b="1" dirty="0"/>
              <a:t>File &gt; Download &gt; Microsoft Excel (.xlsx)</a:t>
            </a:r>
            <a:r>
              <a:rPr lang="en-CA" dirty="0"/>
              <a:t>.</a:t>
            </a:r>
          </a:p>
          <a:p>
            <a:pPr marL="514350" indent="-514350">
              <a:buFont typeface="+mj-lt"/>
              <a:buAutoNum type="arabicPeriod"/>
            </a:pPr>
            <a:r>
              <a:rPr lang="en-CA" dirty="0"/>
              <a:t>Repeat with </a:t>
            </a:r>
            <a:r>
              <a:rPr lang="en-CA" b="1" dirty="0"/>
              <a:t>3. Hamiltonian systems - MARC Record </a:t>
            </a:r>
            <a:r>
              <a:rPr lang="en-CA" b="1" dirty="0" err="1"/>
              <a:t>Workform</a:t>
            </a:r>
            <a:r>
              <a:rPr lang="en-CA" b="1" dirty="0"/>
              <a:t> - Blank</a:t>
            </a:r>
            <a:r>
              <a:rPr lang="en-CA" dirty="0"/>
              <a:t>.</a:t>
            </a:r>
          </a:p>
        </p:txBody>
      </p:sp>
      <p:sp>
        <p:nvSpPr>
          <p:cNvPr id="3" name="Slide Number Placeholder 2">
            <a:extLst>
              <a:ext uri="{FF2B5EF4-FFF2-40B4-BE49-F238E27FC236}">
                <a16:creationId xmlns:a16="http://schemas.microsoft.com/office/drawing/2014/main" id="{1C30DED8-43F7-8622-BDCD-C69AF6DF5244}"/>
              </a:ext>
            </a:extLst>
          </p:cNvPr>
          <p:cNvSpPr>
            <a:spLocks noGrp="1"/>
          </p:cNvSpPr>
          <p:nvPr>
            <p:ph type="sldNum" sz="quarter" idx="12"/>
          </p:nvPr>
        </p:nvSpPr>
        <p:spPr/>
        <p:txBody>
          <a:bodyPr/>
          <a:lstStyle/>
          <a:p>
            <a:fld id="{26D89839-9540-4FD2-A570-163792ED64AF}" type="slidenum">
              <a:rPr lang="en-US" smtClean="0"/>
              <a:t>4</a:t>
            </a:fld>
            <a:endParaRPr lang="en-US"/>
          </a:p>
        </p:txBody>
      </p:sp>
      <p:sp>
        <p:nvSpPr>
          <p:cNvPr id="4" name="Title 3">
            <a:extLst>
              <a:ext uri="{FF2B5EF4-FFF2-40B4-BE49-F238E27FC236}">
                <a16:creationId xmlns:a16="http://schemas.microsoft.com/office/drawing/2014/main" id="{8B924625-3A2A-C399-3D14-9A26028F4DCC}"/>
              </a:ext>
            </a:extLst>
          </p:cNvPr>
          <p:cNvSpPr>
            <a:spLocks noGrp="1"/>
          </p:cNvSpPr>
          <p:nvPr>
            <p:ph type="title"/>
          </p:nvPr>
        </p:nvSpPr>
        <p:spPr/>
        <p:txBody>
          <a:bodyPr/>
          <a:lstStyle/>
          <a:p>
            <a:r>
              <a:rPr lang="en-CA" dirty="0"/>
              <a:t>Creating copies of blank templates</a:t>
            </a:r>
          </a:p>
        </p:txBody>
      </p:sp>
    </p:spTree>
    <p:extLst>
      <p:ext uri="{BB962C8B-B14F-4D97-AF65-F5344CB8AC3E}">
        <p14:creationId xmlns:p14="http://schemas.microsoft.com/office/powerpoint/2010/main" val="2374639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2D778B8C-DA00-B5BC-4ACF-AC5A44D85AEA}"/>
              </a:ext>
            </a:extLst>
          </p:cNvPr>
          <p:cNvPicPr>
            <a:picLocks noGrp="1" noChangeAspect="1"/>
          </p:cNvPicPr>
          <p:nvPr>
            <p:ph sz="half" idx="1"/>
          </p:nvPr>
        </p:nvPicPr>
        <p:blipFill>
          <a:blip r:embed="rId3"/>
          <a:stretch>
            <a:fillRect/>
          </a:stretch>
        </p:blipFill>
        <p:spPr>
          <a:xfrm>
            <a:off x="838200" y="365125"/>
            <a:ext cx="4487621" cy="5811838"/>
          </a:xfrm>
          <a:ln>
            <a:solidFill>
              <a:schemeClr val="tx1">
                <a:lumMod val="50000"/>
                <a:lumOff val="50000"/>
              </a:schemeClr>
            </a:solidFill>
          </a:ln>
        </p:spPr>
      </p:pic>
      <p:pic>
        <p:nvPicPr>
          <p:cNvPr id="11" name="Content Placeholder 10">
            <a:extLst>
              <a:ext uri="{FF2B5EF4-FFF2-40B4-BE49-F238E27FC236}">
                <a16:creationId xmlns:a16="http://schemas.microsoft.com/office/drawing/2014/main" id="{01B62FE0-4BA0-853E-28F4-1FE13D3C7DFC}"/>
              </a:ext>
            </a:extLst>
          </p:cNvPr>
          <p:cNvPicPr>
            <a:picLocks noGrp="1" noChangeAspect="1"/>
          </p:cNvPicPr>
          <p:nvPr>
            <p:ph sz="half" idx="2"/>
          </p:nvPr>
        </p:nvPicPr>
        <p:blipFill>
          <a:blip r:embed="rId4"/>
          <a:stretch>
            <a:fillRect/>
          </a:stretch>
        </p:blipFill>
        <p:spPr>
          <a:xfrm>
            <a:off x="6866179" y="365125"/>
            <a:ext cx="4487621" cy="5811838"/>
          </a:xfrm>
          <a:ln>
            <a:solidFill>
              <a:schemeClr val="tx1">
                <a:lumMod val="50000"/>
                <a:lumOff val="50000"/>
              </a:schemeClr>
            </a:solidFill>
          </a:ln>
        </p:spPr>
      </p:pic>
      <p:sp>
        <p:nvSpPr>
          <p:cNvPr id="3" name="Slide Number Placeholder 2">
            <a:extLst>
              <a:ext uri="{FF2B5EF4-FFF2-40B4-BE49-F238E27FC236}">
                <a16:creationId xmlns:a16="http://schemas.microsoft.com/office/drawing/2014/main" id="{553D4F3F-9430-2BF8-3AEA-0B64D5D7DDF2}"/>
              </a:ext>
            </a:extLst>
          </p:cNvPr>
          <p:cNvSpPr>
            <a:spLocks noGrp="1"/>
          </p:cNvSpPr>
          <p:nvPr>
            <p:ph type="sldNum" sz="quarter" idx="12"/>
          </p:nvPr>
        </p:nvSpPr>
        <p:spPr/>
        <p:txBody>
          <a:bodyPr/>
          <a:lstStyle/>
          <a:p>
            <a:fld id="{26D89839-9540-4FD2-A570-163792ED64AF}" type="slidenum">
              <a:rPr lang="en-US" smtClean="0"/>
              <a:t>5</a:t>
            </a:fld>
            <a:endParaRPr lang="en-US"/>
          </a:p>
        </p:txBody>
      </p:sp>
    </p:spTree>
    <p:extLst>
      <p:ext uri="{BB962C8B-B14F-4D97-AF65-F5344CB8AC3E}">
        <p14:creationId xmlns:p14="http://schemas.microsoft.com/office/powerpoint/2010/main" val="1005711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A1E3DBF2-0576-9746-8024-9A667146C20D}"/>
              </a:ext>
            </a:extLst>
          </p:cNvPr>
          <p:cNvPicPr>
            <a:picLocks noGrp="1" noChangeAspect="1"/>
          </p:cNvPicPr>
          <p:nvPr>
            <p:ph sz="half" idx="1"/>
          </p:nvPr>
        </p:nvPicPr>
        <p:blipFill>
          <a:blip r:embed="rId3"/>
          <a:stretch>
            <a:fillRect/>
          </a:stretch>
        </p:blipFill>
        <p:spPr>
          <a:xfrm>
            <a:off x="838200" y="365125"/>
            <a:ext cx="4487621" cy="5811838"/>
          </a:xfrm>
          <a:ln>
            <a:solidFill>
              <a:schemeClr val="tx1">
                <a:lumMod val="50000"/>
                <a:lumOff val="50000"/>
              </a:schemeClr>
            </a:solidFill>
          </a:ln>
        </p:spPr>
      </p:pic>
      <p:pic>
        <p:nvPicPr>
          <p:cNvPr id="9" name="Content Placeholder 8">
            <a:extLst>
              <a:ext uri="{FF2B5EF4-FFF2-40B4-BE49-F238E27FC236}">
                <a16:creationId xmlns:a16="http://schemas.microsoft.com/office/drawing/2014/main" id="{7C47E53A-0D56-A755-4A22-7130A76FC1AC}"/>
              </a:ext>
            </a:extLst>
          </p:cNvPr>
          <p:cNvPicPr>
            <a:picLocks noGrp="1" noChangeAspect="1"/>
          </p:cNvPicPr>
          <p:nvPr>
            <p:ph sz="half" idx="2"/>
          </p:nvPr>
        </p:nvPicPr>
        <p:blipFill>
          <a:blip r:embed="rId4"/>
          <a:stretch>
            <a:fillRect/>
          </a:stretch>
        </p:blipFill>
        <p:spPr>
          <a:xfrm>
            <a:off x="6866180" y="365125"/>
            <a:ext cx="4487620" cy="5811838"/>
          </a:xfrm>
          <a:ln>
            <a:solidFill>
              <a:schemeClr val="tx1">
                <a:lumMod val="50000"/>
                <a:lumOff val="50000"/>
              </a:schemeClr>
            </a:solidFill>
          </a:ln>
        </p:spPr>
      </p:pic>
      <p:sp>
        <p:nvSpPr>
          <p:cNvPr id="5" name="Slide Number Placeholder 4">
            <a:extLst>
              <a:ext uri="{FF2B5EF4-FFF2-40B4-BE49-F238E27FC236}">
                <a16:creationId xmlns:a16="http://schemas.microsoft.com/office/drawing/2014/main" id="{8769BB6E-A020-7BC8-C297-C20CCB18E1BF}"/>
              </a:ext>
            </a:extLst>
          </p:cNvPr>
          <p:cNvSpPr>
            <a:spLocks noGrp="1"/>
          </p:cNvSpPr>
          <p:nvPr>
            <p:ph type="sldNum" sz="quarter" idx="12"/>
          </p:nvPr>
        </p:nvSpPr>
        <p:spPr/>
        <p:txBody>
          <a:bodyPr/>
          <a:lstStyle/>
          <a:p>
            <a:fld id="{26D89839-9540-4FD2-A570-163792ED64AF}" type="slidenum">
              <a:rPr lang="en-US" smtClean="0"/>
              <a:t>6</a:t>
            </a:fld>
            <a:endParaRPr lang="en-US"/>
          </a:p>
        </p:txBody>
      </p:sp>
    </p:spTree>
    <p:extLst>
      <p:ext uri="{BB962C8B-B14F-4D97-AF65-F5344CB8AC3E}">
        <p14:creationId xmlns:p14="http://schemas.microsoft.com/office/powerpoint/2010/main" val="521853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5385830D-3071-002C-91E2-B864CD5C20FE}"/>
              </a:ext>
            </a:extLst>
          </p:cNvPr>
          <p:cNvPicPr>
            <a:picLocks noGrp="1" noChangeAspect="1"/>
          </p:cNvPicPr>
          <p:nvPr>
            <p:ph sz="half" idx="1"/>
          </p:nvPr>
        </p:nvPicPr>
        <p:blipFill>
          <a:blip r:embed="rId3"/>
          <a:stretch>
            <a:fillRect/>
          </a:stretch>
        </p:blipFill>
        <p:spPr>
          <a:xfrm>
            <a:off x="3839239" y="331579"/>
            <a:ext cx="4513523" cy="5845384"/>
          </a:xfrm>
          <a:ln>
            <a:solidFill>
              <a:schemeClr val="tx1">
                <a:lumMod val="50000"/>
                <a:lumOff val="50000"/>
              </a:schemeClr>
            </a:solidFill>
          </a:ln>
        </p:spPr>
      </p:pic>
      <p:sp>
        <p:nvSpPr>
          <p:cNvPr id="5" name="Slide Number Placeholder 4">
            <a:extLst>
              <a:ext uri="{FF2B5EF4-FFF2-40B4-BE49-F238E27FC236}">
                <a16:creationId xmlns:a16="http://schemas.microsoft.com/office/drawing/2014/main" id="{51F3D055-E3F9-905B-B198-E145D587E780}"/>
              </a:ext>
            </a:extLst>
          </p:cNvPr>
          <p:cNvSpPr>
            <a:spLocks noGrp="1"/>
          </p:cNvSpPr>
          <p:nvPr>
            <p:ph type="sldNum" sz="quarter" idx="12"/>
          </p:nvPr>
        </p:nvSpPr>
        <p:spPr/>
        <p:txBody>
          <a:bodyPr/>
          <a:lstStyle/>
          <a:p>
            <a:fld id="{26D89839-9540-4FD2-A570-163792ED64AF}" type="slidenum">
              <a:rPr lang="en-US" smtClean="0"/>
              <a:t>7</a:t>
            </a:fld>
            <a:endParaRPr lang="en-US"/>
          </a:p>
        </p:txBody>
      </p:sp>
    </p:spTree>
    <p:extLst>
      <p:ext uri="{BB962C8B-B14F-4D97-AF65-F5344CB8AC3E}">
        <p14:creationId xmlns:p14="http://schemas.microsoft.com/office/powerpoint/2010/main" val="3746823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1BC15875-C662-F338-062D-FA7587063372}"/>
              </a:ext>
            </a:extLst>
          </p:cNvPr>
          <p:cNvSpPr>
            <a:spLocks noGrp="1"/>
          </p:cNvSpPr>
          <p:nvPr>
            <p:ph idx="1"/>
          </p:nvPr>
        </p:nvSpPr>
        <p:spPr/>
        <p:txBody>
          <a:bodyPr anchor="ctr">
            <a:normAutofit/>
          </a:bodyPr>
          <a:lstStyle/>
          <a:p>
            <a:pPr marL="0" indent="0" algn="ctr">
              <a:buNone/>
            </a:pPr>
            <a:r>
              <a:rPr lang="en-CA" sz="7200" dirty="0"/>
              <a:t>A collection aggregate</a:t>
            </a:r>
          </a:p>
        </p:txBody>
      </p:sp>
      <p:sp>
        <p:nvSpPr>
          <p:cNvPr id="5" name="Slide Number Placeholder 4">
            <a:extLst>
              <a:ext uri="{FF2B5EF4-FFF2-40B4-BE49-F238E27FC236}">
                <a16:creationId xmlns:a16="http://schemas.microsoft.com/office/drawing/2014/main" id="{E9C682EF-DFFD-1E7C-9865-8FBEC5AC9336}"/>
              </a:ext>
            </a:extLst>
          </p:cNvPr>
          <p:cNvSpPr>
            <a:spLocks noGrp="1"/>
          </p:cNvSpPr>
          <p:nvPr>
            <p:ph type="sldNum" sz="quarter" idx="12"/>
          </p:nvPr>
        </p:nvSpPr>
        <p:spPr/>
        <p:txBody>
          <a:bodyPr/>
          <a:lstStyle/>
          <a:p>
            <a:fld id="{26D89839-9540-4FD2-A570-163792ED64AF}" type="slidenum">
              <a:rPr lang="en-US" smtClean="0"/>
              <a:t>8</a:t>
            </a:fld>
            <a:endParaRPr lang="en-US"/>
          </a:p>
        </p:txBody>
      </p:sp>
      <p:sp>
        <p:nvSpPr>
          <p:cNvPr id="2" name="Title 1">
            <a:extLst>
              <a:ext uri="{FF2B5EF4-FFF2-40B4-BE49-F238E27FC236}">
                <a16:creationId xmlns:a16="http://schemas.microsoft.com/office/drawing/2014/main" id="{940BBEC7-6799-B2E5-92EC-3D9C6EF148B8}"/>
              </a:ext>
            </a:extLst>
          </p:cNvPr>
          <p:cNvSpPr>
            <a:spLocks noGrp="1"/>
          </p:cNvSpPr>
          <p:nvPr>
            <p:ph type="title"/>
          </p:nvPr>
        </p:nvSpPr>
        <p:spPr/>
        <p:txBody>
          <a:bodyPr/>
          <a:lstStyle/>
          <a:p>
            <a:r>
              <a:rPr lang="en-CA" dirty="0"/>
              <a:t>What are we cataloging?</a:t>
            </a:r>
          </a:p>
        </p:txBody>
      </p:sp>
    </p:spTree>
    <p:extLst>
      <p:ext uri="{BB962C8B-B14F-4D97-AF65-F5344CB8AC3E}">
        <p14:creationId xmlns:p14="http://schemas.microsoft.com/office/powerpoint/2010/main" val="358146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DADB4B-8662-E93F-5EAF-310D65025141}"/>
            </a:ext>
          </a:extLst>
        </p:cNvPr>
        <p:cNvGrpSpPr/>
        <p:nvPr/>
      </p:nvGrpSpPr>
      <p:grpSpPr>
        <a:xfrm>
          <a:off x="0" y="0"/>
          <a:ext cx="0" cy="0"/>
          <a:chOff x="0" y="0"/>
          <a:chExt cx="0" cy="0"/>
        </a:xfrm>
      </p:grpSpPr>
      <p:sp>
        <p:nvSpPr>
          <p:cNvPr id="11" name="Title 10">
            <a:extLst>
              <a:ext uri="{FF2B5EF4-FFF2-40B4-BE49-F238E27FC236}">
                <a16:creationId xmlns:a16="http://schemas.microsoft.com/office/drawing/2014/main" id="{223C4591-4EBF-2FBC-B74C-BB93941898FB}"/>
              </a:ext>
            </a:extLst>
          </p:cNvPr>
          <p:cNvSpPr>
            <a:spLocks noGrp="1"/>
          </p:cNvSpPr>
          <p:nvPr>
            <p:ph type="title"/>
          </p:nvPr>
        </p:nvSpPr>
        <p:spPr/>
        <p:txBody>
          <a:bodyPr/>
          <a:lstStyle/>
          <a:p>
            <a:r>
              <a:rPr lang="en-CA" dirty="0"/>
              <a:t>Minimum Description of Collection Aggregate</a:t>
            </a:r>
          </a:p>
        </p:txBody>
      </p:sp>
      <p:sp>
        <p:nvSpPr>
          <p:cNvPr id="3" name="Slide Number Placeholder 2">
            <a:extLst>
              <a:ext uri="{FF2B5EF4-FFF2-40B4-BE49-F238E27FC236}">
                <a16:creationId xmlns:a16="http://schemas.microsoft.com/office/drawing/2014/main" id="{64503773-06EF-AAB3-387B-B5F15C7F41DD}"/>
              </a:ext>
            </a:extLst>
          </p:cNvPr>
          <p:cNvSpPr>
            <a:spLocks noGrp="1"/>
          </p:cNvSpPr>
          <p:nvPr>
            <p:ph type="sldNum" sz="quarter" idx="12"/>
          </p:nvPr>
        </p:nvSpPr>
        <p:spPr/>
        <p:txBody>
          <a:bodyPr/>
          <a:lstStyle/>
          <a:p>
            <a:fld id="{26D89839-9540-4FD2-A570-163792ED64AF}" type="slidenum">
              <a:rPr lang="en-US" smtClean="0"/>
              <a:t>9</a:t>
            </a:fld>
            <a:endParaRPr lang="en-US" dirty="0"/>
          </a:p>
        </p:txBody>
      </p:sp>
      <p:sp>
        <p:nvSpPr>
          <p:cNvPr id="6" name="Rectangle 5">
            <a:extLst>
              <a:ext uri="{FF2B5EF4-FFF2-40B4-BE49-F238E27FC236}">
                <a16:creationId xmlns:a16="http://schemas.microsoft.com/office/drawing/2014/main" id="{7FAB5891-0EF4-3C17-F438-EC5B4D4FBC87}"/>
              </a:ext>
            </a:extLst>
          </p:cNvPr>
          <p:cNvSpPr/>
          <p:nvPr/>
        </p:nvSpPr>
        <p:spPr>
          <a:xfrm>
            <a:off x="816045" y="1691398"/>
            <a:ext cx="4510869" cy="1325563"/>
          </a:xfrm>
          <a:prstGeom prst="rect">
            <a:avLst/>
          </a:prstGeom>
          <a:solidFill>
            <a:srgbClr val="D0E0E3">
              <a:alpha val="50196"/>
            </a:srgbClr>
          </a:solidFill>
          <a:ln w="76200">
            <a:solidFill>
              <a:srgbClr val="76A5AF"/>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marL="361950" indent="-361950" algn="ctr">
              <a:tabLst>
                <a:tab pos="180975" algn="l"/>
              </a:tabLst>
            </a:pPr>
            <a:r>
              <a:rPr lang="en-CA" sz="2800" b="1" dirty="0">
                <a:solidFill>
                  <a:schemeClr val="tx1"/>
                </a:solidFill>
              </a:rPr>
              <a:t>Aggregated Work</a:t>
            </a:r>
            <a:endParaRPr lang="en-CA" sz="2800" dirty="0">
              <a:solidFill>
                <a:schemeClr val="tx1"/>
              </a:solidFill>
            </a:endParaRPr>
          </a:p>
        </p:txBody>
      </p:sp>
      <p:sp>
        <p:nvSpPr>
          <p:cNvPr id="7" name="Rectangle 6">
            <a:extLst>
              <a:ext uri="{FF2B5EF4-FFF2-40B4-BE49-F238E27FC236}">
                <a16:creationId xmlns:a16="http://schemas.microsoft.com/office/drawing/2014/main" id="{A0D23E01-A0EB-B950-020F-E907EC031F3A}"/>
              </a:ext>
            </a:extLst>
          </p:cNvPr>
          <p:cNvSpPr/>
          <p:nvPr/>
        </p:nvSpPr>
        <p:spPr>
          <a:xfrm>
            <a:off x="6865087" y="1691398"/>
            <a:ext cx="4488713" cy="1325563"/>
          </a:xfrm>
          <a:prstGeom prst="rect">
            <a:avLst/>
          </a:prstGeom>
          <a:solidFill>
            <a:srgbClr val="FFF2CC">
              <a:alpha val="50196"/>
            </a:srgbClr>
          </a:solidFill>
          <a:ln w="76200">
            <a:solidFill>
              <a:srgbClr val="FFD9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marL="361950" indent="-361950" algn="ctr">
              <a:tabLst>
                <a:tab pos="180975" algn="l"/>
              </a:tabLst>
            </a:pPr>
            <a:r>
              <a:rPr lang="en-CA" sz="2800" b="1" dirty="0">
                <a:solidFill>
                  <a:schemeClr val="tx1"/>
                </a:solidFill>
              </a:rPr>
              <a:t>Aggregating Work</a:t>
            </a:r>
            <a:endParaRPr lang="en-CA" sz="2800" dirty="0">
              <a:solidFill>
                <a:schemeClr val="tx1"/>
              </a:solidFill>
            </a:endParaRPr>
          </a:p>
        </p:txBody>
      </p:sp>
      <p:sp>
        <p:nvSpPr>
          <p:cNvPr id="8" name="Rectangle 7">
            <a:extLst>
              <a:ext uri="{FF2B5EF4-FFF2-40B4-BE49-F238E27FC236}">
                <a16:creationId xmlns:a16="http://schemas.microsoft.com/office/drawing/2014/main" id="{0E79B1A4-A784-35C8-E1E6-CBB339B6EC33}"/>
              </a:ext>
            </a:extLst>
          </p:cNvPr>
          <p:cNvSpPr/>
          <p:nvPr/>
        </p:nvSpPr>
        <p:spPr>
          <a:xfrm>
            <a:off x="816046" y="3501851"/>
            <a:ext cx="4488713" cy="1325563"/>
          </a:xfrm>
          <a:prstGeom prst="rect">
            <a:avLst/>
          </a:prstGeom>
          <a:solidFill>
            <a:srgbClr val="D9EAD3">
              <a:alpha val="50196"/>
            </a:srgbClr>
          </a:solidFill>
          <a:ln w="76200">
            <a:solidFill>
              <a:srgbClr val="93C4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marL="361950" indent="-361950" algn="ctr">
              <a:tabLst>
                <a:tab pos="180975" algn="l"/>
              </a:tabLst>
            </a:pPr>
            <a:r>
              <a:rPr lang="en-CA" sz="2800" b="1" dirty="0">
                <a:solidFill>
                  <a:schemeClr val="tx1"/>
                </a:solidFill>
              </a:rPr>
              <a:t>Aggregated Expression</a:t>
            </a:r>
          </a:p>
        </p:txBody>
      </p:sp>
      <p:sp>
        <p:nvSpPr>
          <p:cNvPr id="9" name="Rectangle 8">
            <a:extLst>
              <a:ext uri="{FF2B5EF4-FFF2-40B4-BE49-F238E27FC236}">
                <a16:creationId xmlns:a16="http://schemas.microsoft.com/office/drawing/2014/main" id="{2106683A-9797-7FC6-E59B-7088B0FC5A33}"/>
              </a:ext>
            </a:extLst>
          </p:cNvPr>
          <p:cNvSpPr/>
          <p:nvPr/>
        </p:nvSpPr>
        <p:spPr>
          <a:xfrm>
            <a:off x="6865086" y="3501492"/>
            <a:ext cx="4488713" cy="1325563"/>
          </a:xfrm>
          <a:prstGeom prst="rect">
            <a:avLst/>
          </a:prstGeom>
          <a:solidFill>
            <a:srgbClr val="FCE5CD">
              <a:alpha val="50196"/>
            </a:srgbClr>
          </a:solidFill>
          <a:ln w="76200">
            <a:solidFill>
              <a:srgbClr val="F6B26B"/>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marL="361950" indent="-361950" algn="ctr">
              <a:tabLst>
                <a:tab pos="180975" algn="l"/>
              </a:tabLst>
            </a:pPr>
            <a:r>
              <a:rPr lang="en-CA" sz="2800" b="1" dirty="0">
                <a:solidFill>
                  <a:schemeClr val="tx1"/>
                </a:solidFill>
              </a:rPr>
              <a:t>Aggregating Expression</a:t>
            </a:r>
            <a:endParaRPr lang="en-CA" sz="2800" dirty="0">
              <a:solidFill>
                <a:schemeClr val="tx1"/>
              </a:solidFill>
            </a:endParaRPr>
          </a:p>
        </p:txBody>
      </p:sp>
      <p:sp>
        <p:nvSpPr>
          <p:cNvPr id="10" name="Rectangle 9">
            <a:extLst>
              <a:ext uri="{FF2B5EF4-FFF2-40B4-BE49-F238E27FC236}">
                <a16:creationId xmlns:a16="http://schemas.microsoft.com/office/drawing/2014/main" id="{81ECE6EF-5D2D-6B49-AC00-97B3C5AB6641}"/>
              </a:ext>
            </a:extLst>
          </p:cNvPr>
          <p:cNvSpPr/>
          <p:nvPr/>
        </p:nvSpPr>
        <p:spPr>
          <a:xfrm>
            <a:off x="3851643" y="5312303"/>
            <a:ext cx="4488713" cy="1325563"/>
          </a:xfrm>
          <a:prstGeom prst="rect">
            <a:avLst/>
          </a:prstGeom>
          <a:solidFill>
            <a:srgbClr val="F4CCCC">
              <a:alpha val="50196"/>
            </a:srgbClr>
          </a:solidFill>
          <a:ln w="76200">
            <a:solidFill>
              <a:srgbClr val="E066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tabLst>
                <a:tab pos="185738" algn="l"/>
                <a:tab pos="2147888" algn="l"/>
              </a:tabLst>
            </a:pPr>
            <a:r>
              <a:rPr lang="en-CA" sz="2800" b="1" dirty="0">
                <a:solidFill>
                  <a:schemeClr val="tx1"/>
                </a:solidFill>
              </a:rPr>
              <a:t>Manifestation</a:t>
            </a:r>
            <a:endParaRPr lang="en-CA" sz="2800" dirty="0">
              <a:solidFill>
                <a:schemeClr val="tx1"/>
              </a:solidFill>
            </a:endParaRPr>
          </a:p>
        </p:txBody>
      </p:sp>
      <p:cxnSp>
        <p:nvCxnSpPr>
          <p:cNvPr id="13" name="Connector: Elbow 12">
            <a:extLst>
              <a:ext uri="{FF2B5EF4-FFF2-40B4-BE49-F238E27FC236}">
                <a16:creationId xmlns:a16="http://schemas.microsoft.com/office/drawing/2014/main" id="{17A818AF-DC0D-1AC4-7727-AB9B3662F7BE}"/>
              </a:ext>
            </a:extLst>
          </p:cNvPr>
          <p:cNvCxnSpPr>
            <a:stCxn id="8" idx="2"/>
            <a:endCxn id="10" idx="1"/>
          </p:cNvCxnSpPr>
          <p:nvPr/>
        </p:nvCxnSpPr>
        <p:spPr>
          <a:xfrm rot="16200000" flipH="1">
            <a:off x="2882188" y="5005629"/>
            <a:ext cx="1147671" cy="791240"/>
          </a:xfrm>
          <a:prstGeom prst="bentConnector2">
            <a:avLst/>
          </a:prstGeom>
          <a:ln w="38100">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id="{986D04D3-B078-7889-CABA-099A717FFD61}"/>
              </a:ext>
            </a:extLst>
          </p:cNvPr>
          <p:cNvCxnSpPr>
            <a:cxnSpLocks/>
            <a:stCxn id="9" idx="2"/>
            <a:endCxn id="10" idx="3"/>
          </p:cNvCxnSpPr>
          <p:nvPr/>
        </p:nvCxnSpPr>
        <p:spPr>
          <a:xfrm rot="5400000">
            <a:off x="8150885" y="5016527"/>
            <a:ext cx="1148030" cy="769087"/>
          </a:xfrm>
          <a:prstGeom prst="bentConnector2">
            <a:avLst/>
          </a:prstGeom>
          <a:ln w="38100">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70022B60-8AAB-139B-9645-1F3ED237F1B6}"/>
              </a:ext>
            </a:extLst>
          </p:cNvPr>
          <p:cNvCxnSpPr>
            <a:cxnSpLocks/>
            <a:stCxn id="6" idx="2"/>
            <a:endCxn id="8" idx="0"/>
          </p:cNvCxnSpPr>
          <p:nvPr/>
        </p:nvCxnSpPr>
        <p:spPr>
          <a:xfrm flipH="1">
            <a:off x="3060403" y="3016961"/>
            <a:ext cx="11077" cy="484890"/>
          </a:xfrm>
          <a:prstGeom prst="straightConnector1">
            <a:avLst/>
          </a:prstGeom>
          <a:ln w="38100">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078AAD3C-A9E0-AD9D-B266-602B47106B04}"/>
              </a:ext>
            </a:extLst>
          </p:cNvPr>
          <p:cNvCxnSpPr>
            <a:cxnSpLocks/>
            <a:stCxn id="7" idx="2"/>
            <a:endCxn id="9" idx="0"/>
          </p:cNvCxnSpPr>
          <p:nvPr/>
        </p:nvCxnSpPr>
        <p:spPr>
          <a:xfrm flipH="1">
            <a:off x="9109443" y="3016961"/>
            <a:ext cx="1" cy="484531"/>
          </a:xfrm>
          <a:prstGeom prst="straightConnector1">
            <a:avLst/>
          </a:prstGeom>
          <a:ln w="38100">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7015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9832510E-071B-47BB-837B-562780055ED9}" vid="{B1AA67C2-AFD5-413F-A282-974178A361E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NARDAC PCC Workshop Template</Template>
  <TotalTime>131</TotalTime>
  <Words>706</Words>
  <Application>Microsoft Office PowerPoint</Application>
  <PresentationFormat>Widescreen</PresentationFormat>
  <Paragraphs>88</Paragraphs>
  <Slides>11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Cataloging an eBook Getting Started</vt:lpstr>
      <vt:lpstr>Documents needed</vt:lpstr>
      <vt:lpstr>Accessing the materials</vt:lpstr>
      <vt:lpstr>Creating copies of blank templates</vt:lpstr>
      <vt:lpstr>PowerPoint Presentation</vt:lpstr>
      <vt:lpstr>PowerPoint Presentation</vt:lpstr>
      <vt:lpstr>PowerPoint Presentation</vt:lpstr>
      <vt:lpstr>What are we cataloging?</vt:lpstr>
      <vt:lpstr>Minimum Description of Collection Aggregate</vt:lpstr>
      <vt:lpstr>Overview of the Process</vt:lpstr>
      <vt:lpstr>Continue to: Describing the Manifestation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Cataloging an eBook Getting Started</dc:title>
  <dc:creator>Adam Baron</dc:creator>
  <cp:lastModifiedBy>Adam Baron</cp:lastModifiedBy>
  <cp:revision>14</cp:revision>
  <dcterms:created xsi:type="dcterms:W3CDTF">2025-06-21T23:45:25Z</dcterms:created>
  <dcterms:modified xsi:type="dcterms:W3CDTF">2025-07-01T21:16:00Z</dcterms:modified>
</cp:coreProperties>
</file>