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8" r:id="rId6"/>
    <p:sldId id="259" r:id="rId7"/>
    <p:sldId id="389" r:id="rId8"/>
    <p:sldId id="388" r:id="rId9"/>
    <p:sldId id="392" r:id="rId10"/>
    <p:sldId id="395" r:id="rId11"/>
    <p:sldId id="394" r:id="rId12"/>
    <p:sldId id="400" r:id="rId13"/>
    <p:sldId id="399" r:id="rId14"/>
    <p:sldId id="397" r:id="rId15"/>
    <p:sldId id="398" r:id="rId16"/>
    <p:sldId id="401" r:id="rId17"/>
    <p:sldId id="402" r:id="rId18"/>
    <p:sldId id="403" r:id="rId19"/>
    <p:sldId id="404" r:id="rId20"/>
    <p:sldId id="396" r:id="rId21"/>
    <p:sldId id="387" r:id="rId22"/>
  </p:sldIdLst>
  <p:sldSz cx="9144000" cy="6858000" type="screen4x3"/>
  <p:notesSz cx="7010400" cy="9296400"/>
  <p:defaultTextStyle>
    <a:defPPr>
      <a:defRPr lang="en-US"/>
    </a:defPPr>
    <a:lvl1pPr marL="0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20177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40354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60531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80709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00886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21063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41240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61417" algn="l" defTabSz="6403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14" userDrawn="1">
          <p15:clr>
            <a:srgbClr val="A4A3A4"/>
          </p15:clr>
        </p15:guide>
        <p15:guide id="3" orient="horz" pos="2017">
          <p15:clr>
            <a:srgbClr val="A4A3A4"/>
          </p15:clr>
        </p15:guide>
        <p15:guide id="4" pos="113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1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9ABD53-6CA7-473C-88A2-4EBD9F8DD2BD}" v="3" dt="2025-05-19T07:55:19.76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644" autoAdjust="0"/>
  </p:normalViewPr>
  <p:slideViewPr>
    <p:cSldViewPr>
      <p:cViewPr varScale="1">
        <p:scale>
          <a:sx n="91" d="100"/>
          <a:sy n="91" d="100"/>
        </p:scale>
        <p:origin x="2220" y="90"/>
      </p:cViewPr>
      <p:guideLst>
        <p:guide orient="horz" pos="2880"/>
        <p:guide pos="1614"/>
        <p:guide orient="horz" pos="2017"/>
        <p:guide pos="11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4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e Behrens" userId="6a0bd559bfcfa143" providerId="LiveId" clId="{8D9ABD53-6CA7-473C-88A2-4EBD9F8DD2BD}"/>
    <pc:docChg chg="custSel modSld">
      <pc:chgData name="Renate Behrens" userId="6a0bd559bfcfa143" providerId="LiveId" clId="{8D9ABD53-6CA7-473C-88A2-4EBD9F8DD2BD}" dt="2025-05-19T07:57:00.851" v="54" actId="1076"/>
      <pc:docMkLst>
        <pc:docMk/>
      </pc:docMkLst>
      <pc:sldChg chg="modSp mod">
        <pc:chgData name="Renate Behrens" userId="6a0bd559bfcfa143" providerId="LiveId" clId="{8D9ABD53-6CA7-473C-88A2-4EBD9F8DD2BD}" dt="2025-05-19T07:52:43.176" v="1" actId="207"/>
        <pc:sldMkLst>
          <pc:docMk/>
          <pc:sldMk cId="4019328756" sldId="256"/>
        </pc:sldMkLst>
        <pc:spChg chg="mod">
          <ac:chgData name="Renate Behrens" userId="6a0bd559bfcfa143" providerId="LiveId" clId="{8D9ABD53-6CA7-473C-88A2-4EBD9F8DD2BD}" dt="2025-05-19T07:52:43.176" v="1" actId="207"/>
          <ac:spMkLst>
            <pc:docMk/>
            <pc:sldMk cId="4019328756" sldId="256"/>
            <ac:spMk id="6" creationId="{B014EAFA-FE2E-4BB0-AC13-799E22BE3AE9}"/>
          </ac:spMkLst>
        </pc:spChg>
      </pc:sldChg>
      <pc:sldChg chg="modSp mod">
        <pc:chgData name="Renate Behrens" userId="6a0bd559bfcfa143" providerId="LiveId" clId="{8D9ABD53-6CA7-473C-88A2-4EBD9F8DD2BD}" dt="2025-05-19T07:53:28.545" v="34" actId="20577"/>
        <pc:sldMkLst>
          <pc:docMk/>
          <pc:sldMk cId="0" sldId="258"/>
        </pc:sldMkLst>
        <pc:spChg chg="mod">
          <ac:chgData name="Renate Behrens" userId="6a0bd559bfcfa143" providerId="LiveId" clId="{8D9ABD53-6CA7-473C-88A2-4EBD9F8DD2BD}" dt="2025-05-19T07:53:28.545" v="34" actId="20577"/>
          <ac:spMkLst>
            <pc:docMk/>
            <pc:sldMk cId="0" sldId="258"/>
            <ac:spMk id="3" creationId="{663FE289-1691-C66F-A98F-2E661F9CD8E3}"/>
          </ac:spMkLst>
        </pc:spChg>
      </pc:sldChg>
      <pc:sldChg chg="modSp mod">
        <pc:chgData name="Renate Behrens" userId="6a0bd559bfcfa143" providerId="LiveId" clId="{8D9ABD53-6CA7-473C-88A2-4EBD9F8DD2BD}" dt="2025-05-19T07:57:00.851" v="54" actId="1076"/>
        <pc:sldMkLst>
          <pc:docMk/>
          <pc:sldMk cId="3990030857" sldId="396"/>
        </pc:sldMkLst>
        <pc:spChg chg="mod">
          <ac:chgData name="Renate Behrens" userId="6a0bd559bfcfa143" providerId="LiveId" clId="{8D9ABD53-6CA7-473C-88A2-4EBD9F8DD2BD}" dt="2025-05-19T07:57:00.851" v="54" actId="1076"/>
          <ac:spMkLst>
            <pc:docMk/>
            <pc:sldMk cId="3990030857" sldId="396"/>
            <ac:spMk id="4" creationId="{EE7061DE-6144-63C9-2E34-E6CAAE5543CB}"/>
          </ac:spMkLst>
        </pc:spChg>
      </pc:sldChg>
      <pc:sldChg chg="delSp modSp mod">
        <pc:chgData name="Renate Behrens" userId="6a0bd559bfcfa143" providerId="LiveId" clId="{8D9ABD53-6CA7-473C-88A2-4EBD9F8DD2BD}" dt="2025-05-19T07:55:46.643" v="44" actId="14100"/>
        <pc:sldMkLst>
          <pc:docMk/>
          <pc:sldMk cId="292776369" sldId="397"/>
        </pc:sldMkLst>
        <pc:spChg chg="del">
          <ac:chgData name="Renate Behrens" userId="6a0bd559bfcfa143" providerId="LiveId" clId="{8D9ABD53-6CA7-473C-88A2-4EBD9F8DD2BD}" dt="2025-05-19T07:55:36.045" v="42" actId="478"/>
          <ac:spMkLst>
            <pc:docMk/>
            <pc:sldMk cId="292776369" sldId="397"/>
            <ac:spMk id="2" creationId="{41AE0CA4-B16D-D350-975A-54EDF841FF1F}"/>
          </ac:spMkLst>
        </pc:spChg>
        <pc:spChg chg="mod">
          <ac:chgData name="Renate Behrens" userId="6a0bd559bfcfa143" providerId="LiveId" clId="{8D9ABD53-6CA7-473C-88A2-4EBD9F8DD2BD}" dt="2025-05-19T07:55:46.643" v="44" actId="14100"/>
          <ac:spMkLst>
            <pc:docMk/>
            <pc:sldMk cId="292776369" sldId="397"/>
            <ac:spMk id="3" creationId="{1371DE2F-CE13-27A2-A694-9057755BD222}"/>
          </ac:spMkLst>
        </pc:spChg>
        <pc:picChg chg="mod">
          <ac:chgData name="Renate Behrens" userId="6a0bd559bfcfa143" providerId="LiveId" clId="{8D9ABD53-6CA7-473C-88A2-4EBD9F8DD2BD}" dt="2025-05-19T07:55:42.346" v="43" actId="1076"/>
          <ac:picMkLst>
            <pc:docMk/>
            <pc:sldMk cId="292776369" sldId="397"/>
            <ac:picMk id="7" creationId="{33D2D102-2CB5-12F6-4972-DF8093CC45C8}"/>
          </ac:picMkLst>
        </pc:picChg>
      </pc:sldChg>
      <pc:sldChg chg="modSp mod">
        <pc:chgData name="Renate Behrens" userId="6a0bd559bfcfa143" providerId="LiveId" clId="{8D9ABD53-6CA7-473C-88A2-4EBD9F8DD2BD}" dt="2025-05-19T07:55:59.660" v="46" actId="14100"/>
        <pc:sldMkLst>
          <pc:docMk/>
          <pc:sldMk cId="3000245289" sldId="398"/>
        </pc:sldMkLst>
        <pc:spChg chg="mod">
          <ac:chgData name="Renate Behrens" userId="6a0bd559bfcfa143" providerId="LiveId" clId="{8D9ABD53-6CA7-473C-88A2-4EBD9F8DD2BD}" dt="2025-05-19T07:55:59.660" v="46" actId="14100"/>
          <ac:spMkLst>
            <pc:docMk/>
            <pc:sldMk cId="3000245289" sldId="398"/>
            <ac:spMk id="3" creationId="{44449BDD-81DC-FC74-26E3-08E146390D62}"/>
          </ac:spMkLst>
        </pc:spChg>
        <pc:spChg chg="mod">
          <ac:chgData name="Renate Behrens" userId="6a0bd559bfcfa143" providerId="LiveId" clId="{8D9ABD53-6CA7-473C-88A2-4EBD9F8DD2BD}" dt="2025-05-19T07:55:54.300" v="45" actId="1076"/>
          <ac:spMkLst>
            <pc:docMk/>
            <pc:sldMk cId="3000245289" sldId="398"/>
            <ac:spMk id="4" creationId="{699D25B0-4508-2BBA-78DC-D1869B92DAF1}"/>
          </ac:spMkLst>
        </pc:spChg>
      </pc:sldChg>
      <pc:sldChg chg="delSp modSp mod">
        <pc:chgData name="Renate Behrens" userId="6a0bd559bfcfa143" providerId="LiveId" clId="{8D9ABD53-6CA7-473C-88A2-4EBD9F8DD2BD}" dt="2025-05-19T07:55:24.934" v="40" actId="14100"/>
        <pc:sldMkLst>
          <pc:docMk/>
          <pc:sldMk cId="3941704161" sldId="399"/>
        </pc:sldMkLst>
        <pc:spChg chg="del">
          <ac:chgData name="Renate Behrens" userId="6a0bd559bfcfa143" providerId="LiveId" clId="{8D9ABD53-6CA7-473C-88A2-4EBD9F8DD2BD}" dt="2025-05-19T07:55:13.597" v="38" actId="478"/>
          <ac:spMkLst>
            <pc:docMk/>
            <pc:sldMk cId="3941704161" sldId="399"/>
            <ac:spMk id="2" creationId="{B948AC46-AD73-137F-68A2-59DCCF0812A1}"/>
          </ac:spMkLst>
        </pc:spChg>
        <pc:spChg chg="mod">
          <ac:chgData name="Renate Behrens" userId="6a0bd559bfcfa143" providerId="LiveId" clId="{8D9ABD53-6CA7-473C-88A2-4EBD9F8DD2BD}" dt="2025-05-19T07:55:24.934" v="40" actId="14100"/>
          <ac:spMkLst>
            <pc:docMk/>
            <pc:sldMk cId="3941704161" sldId="399"/>
            <ac:spMk id="3" creationId="{263CDC95-C197-34E7-370A-4ADDEDB9E1CD}"/>
          </ac:spMkLst>
        </pc:spChg>
        <pc:picChg chg="mod">
          <ac:chgData name="Renate Behrens" userId="6a0bd559bfcfa143" providerId="LiveId" clId="{8D9ABD53-6CA7-473C-88A2-4EBD9F8DD2BD}" dt="2025-05-19T07:55:19.761" v="39" actId="1076"/>
          <ac:picMkLst>
            <pc:docMk/>
            <pc:sldMk cId="3941704161" sldId="399"/>
            <ac:picMk id="2050" creationId="{BC260255-540E-CC70-CD6D-E12F69E8ADD6}"/>
          </ac:picMkLst>
        </pc:picChg>
      </pc:sldChg>
      <pc:sldChg chg="modSp mod">
        <pc:chgData name="Renate Behrens" userId="6a0bd559bfcfa143" providerId="LiveId" clId="{8D9ABD53-6CA7-473C-88A2-4EBD9F8DD2BD}" dt="2025-05-19T07:55:04.622" v="36" actId="1076"/>
        <pc:sldMkLst>
          <pc:docMk/>
          <pc:sldMk cId="816623111" sldId="400"/>
        </pc:sldMkLst>
        <pc:spChg chg="mod">
          <ac:chgData name="Renate Behrens" userId="6a0bd559bfcfa143" providerId="LiveId" clId="{8D9ABD53-6CA7-473C-88A2-4EBD9F8DD2BD}" dt="2025-05-19T07:55:01.664" v="35" actId="14100"/>
          <ac:spMkLst>
            <pc:docMk/>
            <pc:sldMk cId="816623111" sldId="400"/>
            <ac:spMk id="3" creationId="{D7B37AA4-0D3D-1E1E-8347-9263D539AC15}"/>
          </ac:spMkLst>
        </pc:spChg>
        <pc:picChg chg="mod">
          <ac:chgData name="Renate Behrens" userId="6a0bd559bfcfa143" providerId="LiveId" clId="{8D9ABD53-6CA7-473C-88A2-4EBD9F8DD2BD}" dt="2025-05-19T07:55:04.622" v="36" actId="1076"/>
          <ac:picMkLst>
            <pc:docMk/>
            <pc:sldMk cId="816623111" sldId="400"/>
            <ac:picMk id="1026" creationId="{EE92C8C0-30A5-A41C-2FB2-322BD281AFC1}"/>
          </ac:picMkLst>
        </pc:picChg>
      </pc:sldChg>
      <pc:sldChg chg="modSp mod">
        <pc:chgData name="Renate Behrens" userId="6a0bd559bfcfa143" providerId="LiveId" clId="{8D9ABD53-6CA7-473C-88A2-4EBD9F8DD2BD}" dt="2025-05-19T07:56:07.759" v="47" actId="14100"/>
        <pc:sldMkLst>
          <pc:docMk/>
          <pc:sldMk cId="1284817661" sldId="401"/>
        </pc:sldMkLst>
        <pc:spChg chg="mod">
          <ac:chgData name="Renate Behrens" userId="6a0bd559bfcfa143" providerId="LiveId" clId="{8D9ABD53-6CA7-473C-88A2-4EBD9F8DD2BD}" dt="2025-05-19T07:56:07.759" v="47" actId="14100"/>
          <ac:spMkLst>
            <pc:docMk/>
            <pc:sldMk cId="1284817661" sldId="401"/>
            <ac:spMk id="3" creationId="{A47245D1-D5A9-61D0-4296-784D85E19C68}"/>
          </ac:spMkLst>
        </pc:spChg>
      </pc:sldChg>
      <pc:sldChg chg="modSp mod">
        <pc:chgData name="Renate Behrens" userId="6a0bd559bfcfa143" providerId="LiveId" clId="{8D9ABD53-6CA7-473C-88A2-4EBD9F8DD2BD}" dt="2025-05-19T07:56:21.208" v="48" actId="14100"/>
        <pc:sldMkLst>
          <pc:docMk/>
          <pc:sldMk cId="201684056" sldId="402"/>
        </pc:sldMkLst>
        <pc:spChg chg="mod">
          <ac:chgData name="Renate Behrens" userId="6a0bd559bfcfa143" providerId="LiveId" clId="{8D9ABD53-6CA7-473C-88A2-4EBD9F8DD2BD}" dt="2025-05-19T07:56:21.208" v="48" actId="14100"/>
          <ac:spMkLst>
            <pc:docMk/>
            <pc:sldMk cId="201684056" sldId="402"/>
            <ac:spMk id="3" creationId="{C9FB157F-61FF-9F12-C6F9-4C8D92686EC0}"/>
          </ac:spMkLst>
        </pc:spChg>
      </pc:sldChg>
      <pc:sldChg chg="modSp mod">
        <pc:chgData name="Renate Behrens" userId="6a0bd559bfcfa143" providerId="LiveId" clId="{8D9ABD53-6CA7-473C-88A2-4EBD9F8DD2BD}" dt="2025-05-19T07:56:38.078" v="50" actId="14100"/>
        <pc:sldMkLst>
          <pc:docMk/>
          <pc:sldMk cId="3023989519" sldId="403"/>
        </pc:sldMkLst>
        <pc:spChg chg="mod">
          <ac:chgData name="Renate Behrens" userId="6a0bd559bfcfa143" providerId="LiveId" clId="{8D9ABD53-6CA7-473C-88A2-4EBD9F8DD2BD}" dt="2025-05-19T07:56:38.078" v="50" actId="14100"/>
          <ac:spMkLst>
            <pc:docMk/>
            <pc:sldMk cId="3023989519" sldId="403"/>
            <ac:spMk id="3" creationId="{6DB20A3A-6A89-7F15-3DD2-EF113023CE2F}"/>
          </ac:spMkLst>
        </pc:spChg>
        <pc:spChg chg="mod">
          <ac:chgData name="Renate Behrens" userId="6a0bd559bfcfa143" providerId="LiveId" clId="{8D9ABD53-6CA7-473C-88A2-4EBD9F8DD2BD}" dt="2025-05-19T07:56:33.334" v="49" actId="1076"/>
          <ac:spMkLst>
            <pc:docMk/>
            <pc:sldMk cId="3023989519" sldId="403"/>
            <ac:spMk id="4" creationId="{4647D14E-A167-2BA1-93B9-754D452057A1}"/>
          </ac:spMkLst>
        </pc:spChg>
      </pc:sldChg>
      <pc:sldChg chg="modSp mod">
        <pc:chgData name="Renate Behrens" userId="6a0bd559bfcfa143" providerId="LiveId" clId="{8D9ABD53-6CA7-473C-88A2-4EBD9F8DD2BD}" dt="2025-05-19T07:56:49.920" v="52" actId="14100"/>
        <pc:sldMkLst>
          <pc:docMk/>
          <pc:sldMk cId="3169160312" sldId="404"/>
        </pc:sldMkLst>
        <pc:spChg chg="mod">
          <ac:chgData name="Renate Behrens" userId="6a0bd559bfcfa143" providerId="LiveId" clId="{8D9ABD53-6CA7-473C-88A2-4EBD9F8DD2BD}" dt="2025-05-19T07:56:49.920" v="52" actId="14100"/>
          <ac:spMkLst>
            <pc:docMk/>
            <pc:sldMk cId="3169160312" sldId="404"/>
            <ac:spMk id="3" creationId="{AAFD17C2-ABA4-F14E-95FC-C1253B0BA815}"/>
          </ac:spMkLst>
        </pc:spChg>
        <pc:spChg chg="mod">
          <ac:chgData name="Renate Behrens" userId="6a0bd559bfcfa143" providerId="LiveId" clId="{8D9ABD53-6CA7-473C-88A2-4EBD9F8DD2BD}" dt="2025-05-19T07:56:45.783" v="51" actId="1076"/>
          <ac:spMkLst>
            <pc:docMk/>
            <pc:sldMk cId="3169160312" sldId="404"/>
            <ac:spMk id="4" creationId="{E16C518A-4249-DBA3-9219-DC44D54063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3D02E99-099D-425A-8699-6709177857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7756" cy="465726"/>
          </a:xfrm>
          <a:prstGeom prst="rect">
            <a:avLst/>
          </a:prstGeom>
        </p:spPr>
        <p:txBody>
          <a:bodyPr vert="horz" lIns="54675" tIns="27338" rIns="54675" bIns="27338" rtlCol="0"/>
          <a:lstStyle>
            <a:lvl1pPr algn="l">
              <a:defRPr sz="7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08FD7A-9CC0-4599-BD0A-642F10BC2E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736" y="3"/>
            <a:ext cx="3037756" cy="465726"/>
          </a:xfrm>
          <a:prstGeom prst="rect">
            <a:avLst/>
          </a:prstGeom>
        </p:spPr>
        <p:txBody>
          <a:bodyPr vert="horz" lIns="54675" tIns="27338" rIns="54675" bIns="27338" rtlCol="0"/>
          <a:lstStyle>
            <a:lvl1pPr algn="r">
              <a:defRPr sz="700"/>
            </a:lvl1pPr>
          </a:lstStyle>
          <a:p>
            <a:fld id="{01A9F35C-3E56-413D-9ED6-CF2F661CF4ED}" type="datetime4">
              <a:rPr lang="en-US" smtClean="0"/>
              <a:t>May 19,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4D84F-C05A-462E-8E13-F79B6EFDDF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0676"/>
            <a:ext cx="3037756" cy="465724"/>
          </a:xfrm>
          <a:prstGeom prst="rect">
            <a:avLst/>
          </a:prstGeom>
        </p:spPr>
        <p:txBody>
          <a:bodyPr vert="horz" lIns="54675" tIns="27338" rIns="54675" bIns="27338" rtlCol="0" anchor="b"/>
          <a:lstStyle>
            <a:lvl1pPr algn="l">
              <a:defRPr sz="7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76C693-50E9-4679-B838-D4E18430BA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736" y="8830676"/>
            <a:ext cx="3037756" cy="465724"/>
          </a:xfrm>
          <a:prstGeom prst="rect">
            <a:avLst/>
          </a:prstGeom>
        </p:spPr>
        <p:txBody>
          <a:bodyPr vert="horz" lIns="54675" tIns="27338" rIns="54675" bIns="27338" rtlCol="0" anchor="b"/>
          <a:lstStyle>
            <a:lvl1pPr algn="r">
              <a:defRPr sz="700"/>
            </a:lvl1pPr>
          </a:lstStyle>
          <a:p>
            <a:fld id="{6E9B3389-A65E-496A-AB6E-7A5B74EF26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447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7756" cy="465726"/>
          </a:xfrm>
          <a:prstGeom prst="rect">
            <a:avLst/>
          </a:prstGeom>
        </p:spPr>
        <p:txBody>
          <a:bodyPr vert="horz" lIns="54675" tIns="27338" rIns="54675" bIns="27338" rtlCol="0"/>
          <a:lstStyle>
            <a:lvl1pPr algn="l">
              <a:defRPr sz="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6" y="3"/>
            <a:ext cx="3037756" cy="465726"/>
          </a:xfrm>
          <a:prstGeom prst="rect">
            <a:avLst/>
          </a:prstGeom>
        </p:spPr>
        <p:txBody>
          <a:bodyPr vert="horz" lIns="54675" tIns="27338" rIns="54675" bIns="27338" rtlCol="0"/>
          <a:lstStyle>
            <a:lvl1pPr algn="r">
              <a:defRPr sz="700"/>
            </a:lvl1pPr>
          </a:lstStyle>
          <a:p>
            <a:fld id="{B4DA29AD-089F-457F-A2CF-E03CECAEFE86}" type="datetime4">
              <a:rPr lang="en-US" smtClean="0"/>
              <a:t>May 19, 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4675" tIns="27338" rIns="54675" bIns="273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168" y="4473366"/>
            <a:ext cx="5608065" cy="3660987"/>
          </a:xfrm>
          <a:prstGeom prst="rect">
            <a:avLst/>
          </a:prstGeom>
        </p:spPr>
        <p:txBody>
          <a:bodyPr vert="horz" lIns="54675" tIns="27338" rIns="54675" bIns="27338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676"/>
            <a:ext cx="3037756" cy="465724"/>
          </a:xfrm>
          <a:prstGeom prst="rect">
            <a:avLst/>
          </a:prstGeom>
        </p:spPr>
        <p:txBody>
          <a:bodyPr vert="horz" lIns="54675" tIns="27338" rIns="54675" bIns="27338" rtlCol="0" anchor="b"/>
          <a:lstStyle>
            <a:lvl1pPr algn="l">
              <a:defRPr sz="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6" y="8830676"/>
            <a:ext cx="3037756" cy="465724"/>
          </a:xfrm>
          <a:prstGeom prst="rect">
            <a:avLst/>
          </a:prstGeom>
        </p:spPr>
        <p:txBody>
          <a:bodyPr vert="horz" lIns="54675" tIns="27338" rIns="54675" bIns="27338" rtlCol="0" anchor="b"/>
          <a:lstStyle>
            <a:lvl1pPr algn="r">
              <a:defRPr sz="700"/>
            </a:lvl1pPr>
          </a:lstStyle>
          <a:p>
            <a:fld id="{CC7BB43D-6859-4C14-84A8-D9538C9727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207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640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320177" algn="l" defTabSz="640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640354" algn="l" defTabSz="640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960531" algn="l" defTabSz="640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280709" algn="l" defTabSz="640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1600886" algn="l" defTabSz="6403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21063" algn="l" defTabSz="6403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41240" algn="l" defTabSz="6403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61417" algn="l" defTabSz="6403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7F148F3-D3AC-4C71-9D3C-4C0E3A0C22D5}" type="datetime4">
              <a:rPr lang="en-US" smtClean="0"/>
              <a:t>May 19,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BB43D-6859-4C14-84A8-D9538C9727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18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B60990-A456-4E15-8235-A772450F9E9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42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4DA29AD-089F-457F-A2CF-E03CECAEFE86}" type="datetime4">
              <a:rPr lang="en-US" smtClean="0"/>
              <a:t>May 19,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BB43D-6859-4C14-84A8-D9538C9727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8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B6E9F5E-D63D-4E11-8CE6-1B76C20B9ECF}" type="datetime4">
              <a:rPr lang="en-US" smtClean="0"/>
              <a:t>May 19, 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7BB43D-6859-4C14-84A8-D9538C9727D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23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6" name="bk object 20">
            <a:extLst>
              <a:ext uri="{FF2B5EF4-FFF2-40B4-BE49-F238E27FC236}">
                <a16:creationId xmlns:a16="http://schemas.microsoft.com/office/drawing/2014/main" id="{430412D5-F62C-4582-822D-523D66A3740B}"/>
              </a:ext>
            </a:extLst>
          </p:cNvPr>
          <p:cNvSpPr/>
          <p:nvPr userDrawn="1"/>
        </p:nvSpPr>
        <p:spPr>
          <a:xfrm>
            <a:off x="0" y="1"/>
            <a:ext cx="9144000" cy="52158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02428" y="1881280"/>
            <a:ext cx="8521354" cy="800545"/>
          </a:xfrm>
        </p:spPr>
        <p:txBody>
          <a:bodyPr>
            <a:noAutofit/>
          </a:bodyPr>
          <a:lstStyle>
            <a:lvl1pPr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6124" y="3535739"/>
            <a:ext cx="7631860" cy="10140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Your name here</a:t>
            </a:r>
          </a:p>
        </p:txBody>
      </p:sp>
    </p:spTree>
    <p:extLst>
      <p:ext uri="{BB962C8B-B14F-4D97-AF65-F5344CB8AC3E}">
        <p14:creationId xmlns:p14="http://schemas.microsoft.com/office/powerpoint/2010/main" val="337504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und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| Renate Behrens, James Hennelly, EURIG Meeting Stockholm | May 2025 </a:t>
            </a:r>
            <a:endParaRPr lang="de-DE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288000" y="2688000"/>
            <a:ext cx="8460000" cy="3672000"/>
          </a:xfrm>
        </p:spPr>
        <p:txBody>
          <a:bodyPr/>
          <a:lstStyle>
            <a:lvl1pPr>
              <a:spcBef>
                <a:spcPts val="900"/>
              </a:spcBef>
              <a:defRPr lang="de-DE" dirty="0" smtClean="0"/>
            </a:lvl1pPr>
            <a:lvl2pPr>
              <a:lnSpc>
                <a:spcPts val="2000"/>
              </a:lnSpc>
              <a:spcBef>
                <a:spcPts val="300"/>
              </a:spcBef>
              <a:defRPr lang="de-DE" sz="1600" dirty="0" smtClean="0"/>
            </a:lvl2pPr>
            <a:lvl3pPr>
              <a:lnSpc>
                <a:spcPts val="2000"/>
              </a:lnSpc>
              <a:spcBef>
                <a:spcPts val="300"/>
              </a:spcBef>
              <a:defRPr lang="de-DE" sz="1600" dirty="0" smtClean="0"/>
            </a:lvl3pPr>
            <a:lvl4pPr>
              <a:lnSpc>
                <a:spcPts val="2000"/>
              </a:lnSpc>
              <a:spcBef>
                <a:spcPts val="300"/>
              </a:spcBef>
              <a:defRPr lang="de-DE" sz="1600" dirty="0" smtClean="0"/>
            </a:lvl4pPr>
            <a:lvl5pPr>
              <a:lnSpc>
                <a:spcPts val="2000"/>
              </a:lnSpc>
              <a:spcBef>
                <a:spcPts val="300"/>
              </a:spcBef>
              <a:defRPr lang="de-DE" sz="1600" dirty="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288000" y="1440000"/>
            <a:ext cx="8460000" cy="1036800"/>
          </a:xfrm>
        </p:spPr>
        <p:txBody>
          <a:bodyPr/>
          <a:lstStyle>
            <a:lvl1pPr>
              <a:lnSpc>
                <a:spcPts val="3000"/>
              </a:lnSpc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808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itle and Content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039" y="226821"/>
            <a:ext cx="7151533" cy="8005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8" name="Google Shape;39;p47"/>
          <p:cNvSpPr/>
          <p:nvPr userDrawn="1"/>
        </p:nvSpPr>
        <p:spPr>
          <a:xfrm flipH="1">
            <a:off x="0" y="0"/>
            <a:ext cx="2709292" cy="294169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l="21179" t="-15943" r="-20976"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743409" y="1507692"/>
            <a:ext cx="7098163" cy="40027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4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itle and Content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20218" y="192353"/>
            <a:ext cx="7133743" cy="800545"/>
          </a:xfrm>
          <a:prstGeom prst="rect">
            <a:avLst/>
          </a:prstGeom>
        </p:spPr>
        <p:txBody>
          <a:bodyPr vert="horz" lIns="64035" tIns="32018" rIns="64035" bIns="320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Google Shape;35;p46"/>
          <p:cNvSpPr/>
          <p:nvPr userDrawn="1"/>
        </p:nvSpPr>
        <p:spPr>
          <a:xfrm>
            <a:off x="6425813" y="0"/>
            <a:ext cx="2718187" cy="294169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l="21179" t="-15943" r="-20976"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55798" y="1400953"/>
            <a:ext cx="7098163" cy="41628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78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itle and Content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0218" y="192353"/>
            <a:ext cx="8521354" cy="800545"/>
          </a:xfrm>
          <a:prstGeom prst="rect">
            <a:avLst/>
          </a:prstGeom>
        </p:spPr>
        <p:txBody>
          <a:bodyPr vert="horz" lIns="64035" tIns="32018" rIns="64035" bIns="320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02428" y="1347584"/>
            <a:ext cx="8539144" cy="4109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5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aption Title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6" name="Google Shape;39;p47"/>
          <p:cNvSpPr/>
          <p:nvPr userDrawn="1"/>
        </p:nvSpPr>
        <p:spPr>
          <a:xfrm flipH="1">
            <a:off x="0" y="0"/>
            <a:ext cx="2718187" cy="294169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l="21179" t="-15943" r="-20976"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0BCB6BE5-C74F-4DEB-9DB1-035B3B8BF99F}"/>
              </a:ext>
            </a:extLst>
          </p:cNvPr>
          <p:cNvSpPr/>
          <p:nvPr userDrawn="1"/>
        </p:nvSpPr>
        <p:spPr>
          <a:xfrm>
            <a:off x="0" y="555935"/>
            <a:ext cx="3542635" cy="640436"/>
          </a:xfrm>
          <a:custGeom>
            <a:avLst/>
            <a:gdLst/>
            <a:ahLst/>
            <a:cxnLst/>
            <a:rect l="l" t="t" r="r" b="b"/>
            <a:pathLst>
              <a:path w="6770370" h="914400">
                <a:moveTo>
                  <a:pt x="6769963" y="0"/>
                </a:moveTo>
                <a:lnTo>
                  <a:pt x="0" y="0"/>
                </a:lnTo>
                <a:lnTo>
                  <a:pt x="0" y="914400"/>
                </a:lnTo>
                <a:lnTo>
                  <a:pt x="5803036" y="914400"/>
                </a:lnTo>
                <a:lnTo>
                  <a:pt x="6769963" y="0"/>
                </a:lnTo>
                <a:close/>
              </a:path>
            </a:pathLst>
          </a:custGeom>
          <a:solidFill>
            <a:srgbClr val="203189"/>
          </a:solidFill>
        </p:spPr>
        <p:txBody>
          <a:bodyPr wrap="square" lIns="0" tIns="0" rIns="0" bIns="0" rtlCol="0"/>
          <a:lstStyle/>
          <a:p>
            <a:endParaRPr sz="9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95689" y="707148"/>
            <a:ext cx="2188156" cy="373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6554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6" name="Google Shape;19;p41"/>
          <p:cNvSpPr/>
          <p:nvPr userDrawn="1"/>
        </p:nvSpPr>
        <p:spPr>
          <a:xfrm>
            <a:off x="0" y="0"/>
            <a:ext cx="9144000" cy="1562663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t="-13" b="-233753"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20;p41"/>
          <p:cNvSpPr txBox="1">
            <a:spLocks noGrp="1"/>
          </p:cNvSpPr>
          <p:nvPr>
            <p:ph type="body" idx="1" hasCustomPrompt="1"/>
          </p:nvPr>
        </p:nvSpPr>
        <p:spPr>
          <a:xfrm>
            <a:off x="462537" y="1934650"/>
            <a:ext cx="8479465" cy="948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20177" marR="0" lvl="0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200" b="0" i="0" u="none" strike="noStrike" cap="none">
                <a:solidFill>
                  <a:srgbClr val="2031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40354" marR="0" lvl="1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960531" marR="0" lvl="2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280709" marR="0" lvl="3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1600886" marR="0" lvl="4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1921063" marR="0" lvl="5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2241240" marR="0" lvl="6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2561417" marR="0" lvl="7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2881594" marR="0" lvl="8" indent="-160089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Title</a:t>
            </a:r>
            <a:endParaRPr dirty="0"/>
          </a:p>
        </p:txBody>
      </p:sp>
      <p:sp>
        <p:nvSpPr>
          <p:cNvPr id="9" name="Google Shape;21;p41"/>
          <p:cNvSpPr txBox="1"/>
          <p:nvPr userDrawn="1"/>
        </p:nvSpPr>
        <p:spPr>
          <a:xfrm>
            <a:off x="622646" y="4443023"/>
            <a:ext cx="8165556" cy="75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25" tIns="32004" rIns="64025" bIns="32004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2031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2031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49603" y="4122806"/>
            <a:ext cx="7631860" cy="10140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Your name here</a:t>
            </a:r>
          </a:p>
        </p:txBody>
      </p:sp>
    </p:spTree>
    <p:extLst>
      <p:ext uri="{BB962C8B-B14F-4D97-AF65-F5344CB8AC3E}">
        <p14:creationId xmlns:p14="http://schemas.microsoft.com/office/powerpoint/2010/main" val="306896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Caption Title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35;p46"/>
          <p:cNvSpPr/>
          <p:nvPr userDrawn="1"/>
        </p:nvSpPr>
        <p:spPr>
          <a:xfrm>
            <a:off x="6439938" y="1"/>
            <a:ext cx="2704062" cy="2901662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l="21179" t="-15943" r="-20976"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BDD7E71-4917-4E7C-ABFD-6A843BCDCA0D}"/>
              </a:ext>
            </a:extLst>
          </p:cNvPr>
          <p:cNvSpPr/>
          <p:nvPr userDrawn="1"/>
        </p:nvSpPr>
        <p:spPr>
          <a:xfrm>
            <a:off x="5692763" y="333560"/>
            <a:ext cx="3257218" cy="640436"/>
          </a:xfrm>
          <a:custGeom>
            <a:avLst/>
            <a:gdLst/>
            <a:ahLst/>
            <a:cxnLst/>
            <a:rect l="l" t="t" r="r" b="b"/>
            <a:pathLst>
              <a:path w="6224905" h="914400">
                <a:moveTo>
                  <a:pt x="6224727" y="0"/>
                </a:moveTo>
                <a:lnTo>
                  <a:pt x="0" y="0"/>
                </a:lnTo>
                <a:lnTo>
                  <a:pt x="966927" y="914400"/>
                </a:lnTo>
                <a:lnTo>
                  <a:pt x="6224727" y="914400"/>
                </a:lnTo>
                <a:lnTo>
                  <a:pt x="6224727" y="0"/>
                </a:lnTo>
                <a:close/>
              </a:path>
            </a:pathLst>
          </a:custGeom>
          <a:solidFill>
            <a:srgbClr val="203189"/>
          </a:solidFill>
        </p:spPr>
        <p:txBody>
          <a:bodyPr wrap="square" lIns="0" tIns="0" rIns="0" bIns="0" rtlCol="0"/>
          <a:lstStyle/>
          <a:p>
            <a:endParaRPr sz="900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333198" y="386930"/>
            <a:ext cx="1067393" cy="533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85108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5152" y="1454323"/>
            <a:ext cx="4483051" cy="21347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9" name="bk object 16">
            <a:extLst>
              <a:ext uri="{FF2B5EF4-FFF2-40B4-BE49-F238E27FC236}">
                <a16:creationId xmlns:a16="http://schemas.microsoft.com/office/drawing/2014/main" id="{FAA1E53A-6FBD-4DBE-8C0D-055893377F68}"/>
              </a:ext>
            </a:extLst>
          </p:cNvPr>
          <p:cNvSpPr/>
          <p:nvPr userDrawn="1"/>
        </p:nvSpPr>
        <p:spPr>
          <a:xfrm>
            <a:off x="0" y="707148"/>
            <a:ext cx="5384753" cy="5310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0" name="bk object 17">
            <a:extLst>
              <a:ext uri="{FF2B5EF4-FFF2-40B4-BE49-F238E27FC236}">
                <a16:creationId xmlns:a16="http://schemas.microsoft.com/office/drawing/2014/main" id="{C220C9F3-64AA-448A-9B0B-92D658D4D759}"/>
              </a:ext>
            </a:extLst>
          </p:cNvPr>
          <p:cNvSpPr/>
          <p:nvPr userDrawn="1"/>
        </p:nvSpPr>
        <p:spPr>
          <a:xfrm>
            <a:off x="0" y="3891537"/>
            <a:ext cx="1309134" cy="2125891"/>
          </a:xfrm>
          <a:custGeom>
            <a:avLst/>
            <a:gdLst/>
            <a:ahLst/>
            <a:cxnLst/>
            <a:rect l="l" t="t" r="r" b="b"/>
            <a:pathLst>
              <a:path w="2501900" h="3035300">
                <a:moveTo>
                  <a:pt x="0" y="0"/>
                </a:moveTo>
                <a:lnTo>
                  <a:pt x="0" y="3035300"/>
                </a:lnTo>
                <a:lnTo>
                  <a:pt x="2501455" y="3035300"/>
                </a:lnTo>
                <a:lnTo>
                  <a:pt x="0" y="0"/>
                </a:lnTo>
                <a:close/>
              </a:path>
            </a:pathLst>
          </a:custGeom>
          <a:solidFill>
            <a:srgbClr val="203189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1" name="bk object 19">
            <a:extLst>
              <a:ext uri="{FF2B5EF4-FFF2-40B4-BE49-F238E27FC236}">
                <a16:creationId xmlns:a16="http://schemas.microsoft.com/office/drawing/2014/main" id="{593C4038-930A-43D6-BE50-90E2A5DB29B3}"/>
              </a:ext>
            </a:extLst>
          </p:cNvPr>
          <p:cNvSpPr/>
          <p:nvPr userDrawn="1"/>
        </p:nvSpPr>
        <p:spPr>
          <a:xfrm>
            <a:off x="0" y="240163"/>
            <a:ext cx="9144000" cy="640436"/>
          </a:xfrm>
          <a:custGeom>
            <a:avLst/>
            <a:gdLst/>
            <a:ahLst/>
            <a:cxnLst/>
            <a:rect l="l" t="t" r="r" b="b"/>
            <a:pathLst>
              <a:path w="17475200" h="914400">
                <a:moveTo>
                  <a:pt x="0" y="914400"/>
                </a:moveTo>
                <a:lnTo>
                  <a:pt x="17475200" y="914400"/>
                </a:lnTo>
                <a:lnTo>
                  <a:pt x="174752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203189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</p:spTree>
    <p:extLst>
      <p:ext uri="{BB962C8B-B14F-4D97-AF65-F5344CB8AC3E}">
        <p14:creationId xmlns:p14="http://schemas.microsoft.com/office/powerpoint/2010/main" val="308582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55798" y="1240844"/>
            <a:ext cx="4109463" cy="44830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4"/>
          </p:nvPr>
        </p:nvSpPr>
        <p:spPr>
          <a:xfrm>
            <a:off x="4732109" y="1240844"/>
            <a:ext cx="4109463" cy="44830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1990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6">
            <a:extLst>
              <a:ext uri="{FF2B5EF4-FFF2-40B4-BE49-F238E27FC236}">
                <a16:creationId xmlns:a16="http://schemas.microsoft.com/office/drawing/2014/main" id="{EC5A0E8A-69B7-4BBF-8F6A-3839C6A15B8F}"/>
              </a:ext>
            </a:extLst>
          </p:cNvPr>
          <p:cNvSpPr/>
          <p:nvPr/>
        </p:nvSpPr>
        <p:spPr>
          <a:xfrm>
            <a:off x="0" y="6141961"/>
            <a:ext cx="6578896" cy="128977"/>
          </a:xfrm>
          <a:custGeom>
            <a:avLst/>
            <a:gdLst/>
            <a:ahLst/>
            <a:cxnLst/>
            <a:rect l="l" t="t" r="r" b="b"/>
            <a:pathLst>
              <a:path w="12573000" h="184150">
                <a:moveTo>
                  <a:pt x="12573000" y="0"/>
                </a:moveTo>
                <a:lnTo>
                  <a:pt x="0" y="0"/>
                </a:lnTo>
                <a:lnTo>
                  <a:pt x="0" y="184149"/>
                </a:lnTo>
                <a:lnTo>
                  <a:pt x="12393663" y="184149"/>
                </a:lnTo>
                <a:lnTo>
                  <a:pt x="12573000" y="0"/>
                </a:lnTo>
                <a:close/>
              </a:path>
            </a:pathLst>
          </a:custGeom>
          <a:solidFill>
            <a:srgbClr val="203189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542D003F-B569-416D-A322-6D45F3337DC5}"/>
              </a:ext>
            </a:extLst>
          </p:cNvPr>
          <p:cNvSpPr/>
          <p:nvPr/>
        </p:nvSpPr>
        <p:spPr>
          <a:xfrm>
            <a:off x="6598833" y="6141961"/>
            <a:ext cx="2545168" cy="128977"/>
          </a:xfrm>
          <a:custGeom>
            <a:avLst/>
            <a:gdLst/>
            <a:ahLst/>
            <a:cxnLst/>
            <a:rect l="l" t="t" r="r" b="b"/>
            <a:pathLst>
              <a:path w="4864100" h="184150">
                <a:moveTo>
                  <a:pt x="4864100" y="0"/>
                </a:moveTo>
                <a:lnTo>
                  <a:pt x="165100" y="0"/>
                </a:lnTo>
                <a:lnTo>
                  <a:pt x="0" y="184149"/>
                </a:lnTo>
                <a:lnTo>
                  <a:pt x="4864100" y="184149"/>
                </a:lnTo>
                <a:lnTo>
                  <a:pt x="4864100" y="0"/>
                </a:lnTo>
                <a:close/>
              </a:path>
            </a:pathLst>
          </a:custGeom>
          <a:solidFill>
            <a:srgbClr val="1D8BC1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4D361103-1B35-4DFB-ACCB-D2433F559F4F}"/>
              </a:ext>
            </a:extLst>
          </p:cNvPr>
          <p:cNvSpPr/>
          <p:nvPr/>
        </p:nvSpPr>
        <p:spPr>
          <a:xfrm>
            <a:off x="239233" y="6141957"/>
            <a:ext cx="332267" cy="538144"/>
          </a:xfrm>
          <a:custGeom>
            <a:avLst/>
            <a:gdLst/>
            <a:ahLst/>
            <a:cxnLst/>
            <a:rect l="l" t="t" r="r" b="b"/>
            <a:pathLst>
              <a:path w="635000" h="768350">
                <a:moveTo>
                  <a:pt x="0" y="768350"/>
                </a:moveTo>
                <a:lnTo>
                  <a:pt x="635000" y="768350"/>
                </a:lnTo>
                <a:lnTo>
                  <a:pt x="635000" y="0"/>
                </a:lnTo>
                <a:lnTo>
                  <a:pt x="0" y="0"/>
                </a:lnTo>
                <a:lnTo>
                  <a:pt x="0" y="768350"/>
                </a:lnTo>
                <a:close/>
              </a:path>
            </a:pathLst>
          </a:custGeom>
          <a:solidFill>
            <a:srgbClr val="203189"/>
          </a:solidFill>
        </p:spPr>
        <p:txBody>
          <a:bodyPr wrap="square" lIns="0" tIns="0" rIns="0" bIns="0" rtlCol="0"/>
          <a:lstStyle/>
          <a:p>
            <a:endParaRPr sz="9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213C5B-0668-4A88-8A60-00E4C5939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39234" y="6270938"/>
            <a:ext cx="332267" cy="351347"/>
          </a:xfrm>
          <a:prstGeom prst="rect">
            <a:avLst/>
          </a:prstGeom>
        </p:spPr>
        <p:txBody>
          <a:bodyPr vert="horz" lIns="64035" tIns="32018" rIns="64035" bIns="32018" rtlCol="0" anchor="ctr"/>
          <a:lstStyle>
            <a:lvl1pPr algn="r">
              <a:defRPr sz="1000" b="1" i="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algn="ctr"/>
            <a:fld id="{6B918772-37A3-47DC-BE01-33CAE9FCB74A}" type="slidenum">
              <a:rPr lang="en-US" smtClean="0"/>
              <a:pPr algn="ctr"/>
              <a:t>‹Nr.›</a:t>
            </a:fld>
            <a:endParaRPr lang="en-US" dirty="0"/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9A570B3C-81C1-42F9-8484-11ABABD9899B}"/>
              </a:ext>
            </a:extLst>
          </p:cNvPr>
          <p:cNvSpPr/>
          <p:nvPr/>
        </p:nvSpPr>
        <p:spPr>
          <a:xfrm>
            <a:off x="7194656" y="5452091"/>
            <a:ext cx="1700286" cy="64984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20218" y="192353"/>
            <a:ext cx="8521354" cy="800545"/>
          </a:xfrm>
          <a:prstGeom prst="rect">
            <a:avLst/>
          </a:prstGeom>
        </p:spPr>
        <p:txBody>
          <a:bodyPr vert="horz" lIns="64035" tIns="32018" rIns="64035" bIns="3201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7187113" y="6364331"/>
            <a:ext cx="1814568" cy="364693"/>
          </a:xfrm>
          <a:prstGeom prst="rect">
            <a:avLst/>
          </a:prstGeom>
        </p:spPr>
        <p:txBody>
          <a:bodyPr vert="horz" lIns="64035" tIns="32018" rIns="64035" bIns="32018" rtlCol="0" anchor="ctr"/>
          <a:lstStyle>
            <a:lvl1pPr algn="l">
              <a:defRPr sz="1300">
                <a:solidFill>
                  <a:srgbClr val="21328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676015" y="6310961"/>
            <a:ext cx="2895304" cy="364693"/>
          </a:xfrm>
          <a:prstGeom prst="rect">
            <a:avLst/>
          </a:prstGeom>
        </p:spPr>
        <p:txBody>
          <a:bodyPr vert="horz" lIns="64035" tIns="32018" rIns="64035" bIns="32018" rtlCol="0" anchor="ctr"/>
          <a:lstStyle>
            <a:lvl1pPr algn="l">
              <a:defRPr sz="1300">
                <a:solidFill>
                  <a:srgbClr val="21328A"/>
                </a:solidFill>
              </a:defRPr>
            </a:lvl1pPr>
          </a:lstStyle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55798" y="1294214"/>
            <a:ext cx="8432405" cy="4526413"/>
          </a:xfrm>
          <a:prstGeom prst="rect">
            <a:avLst/>
          </a:prstGeom>
        </p:spPr>
        <p:txBody>
          <a:bodyPr vert="horz" lIns="64035" tIns="32018" rIns="64035" bIns="320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0" r:id="rId2"/>
    <p:sldLayoutId id="2147483681" r:id="rId3"/>
    <p:sldLayoutId id="2147483682" r:id="rId4"/>
    <p:sldLayoutId id="2147483684" r:id="rId5"/>
    <p:sldLayoutId id="2147483683" r:id="rId6"/>
    <p:sldLayoutId id="2147483685" r:id="rId7"/>
    <p:sldLayoutId id="2147483686" r:id="rId8"/>
    <p:sldLayoutId id="2147483687" r:id="rId9"/>
    <p:sldLayoutId id="2147483689" r:id="rId10"/>
  </p:sldLayoutIdLst>
  <p:hf sldNum="0" hdr="0" dt="0"/>
  <p:txStyles>
    <p:titleStyle>
      <a:lvl1pPr eaLnBrk="1" hangingPunct="1">
        <a:defRPr sz="46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36798" indent="-236798" eaLnBrk="1" hangingPunct="1">
        <a:spcBef>
          <a:spcPts val="0"/>
        </a:spcBef>
        <a:buClr>
          <a:schemeClr val="tx2"/>
        </a:buClr>
        <a:buFont typeface="Arial"/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485825" indent="-246803" eaLnBrk="1" hangingPunct="1">
        <a:spcBef>
          <a:spcPts val="420"/>
        </a:spcBef>
        <a:buClr>
          <a:schemeClr val="accent1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759309" indent="-281267" eaLnBrk="1" hangingPunct="1">
        <a:spcBef>
          <a:spcPts val="17"/>
        </a:spcBef>
        <a:buClr>
          <a:schemeClr val="accent2"/>
        </a:buClr>
        <a:buFont typeface="Courier New"/>
        <a:buChar char="o"/>
        <a:defRPr sz="2500">
          <a:solidFill>
            <a:schemeClr val="tx1"/>
          </a:solidFill>
          <a:latin typeface="+mn-lt"/>
          <a:ea typeface="+mn-ea"/>
          <a:cs typeface="+mn-cs"/>
        </a:defRPr>
      </a:lvl3pPr>
      <a:lvl4pPr marL="960531" indent="-243468" eaLnBrk="1" hangingPunct="1">
        <a:spcBef>
          <a:spcPts val="17"/>
        </a:spcBef>
        <a:buClr>
          <a:schemeClr val="accent3"/>
        </a:buClr>
        <a:buFont typeface="Arial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4pPr>
      <a:lvl5pPr marL="1200664" indent="-244580" eaLnBrk="1" hangingPunct="1">
        <a:spcBef>
          <a:spcPts val="17"/>
        </a:spcBef>
        <a:buClr>
          <a:schemeClr val="tx1"/>
        </a:buClr>
        <a:buFont typeface="Wingdings" charset="2"/>
        <a:buChar char="Ø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1196022" eaLnBrk="1" hangingPunct="1">
        <a:defRPr>
          <a:latin typeface="+mn-lt"/>
          <a:ea typeface="+mn-ea"/>
          <a:cs typeface="+mn-cs"/>
        </a:defRPr>
      </a:lvl6pPr>
      <a:lvl7pPr marL="1435226" eaLnBrk="1" hangingPunct="1">
        <a:defRPr>
          <a:latin typeface="+mn-lt"/>
          <a:ea typeface="+mn-ea"/>
          <a:cs typeface="+mn-cs"/>
        </a:defRPr>
      </a:lvl7pPr>
      <a:lvl8pPr marL="1674431" eaLnBrk="1" hangingPunct="1">
        <a:defRPr>
          <a:latin typeface="+mn-lt"/>
          <a:ea typeface="+mn-ea"/>
          <a:cs typeface="+mn-cs"/>
        </a:defRPr>
      </a:lvl8pPr>
      <a:lvl9pPr marL="1913635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39204" eaLnBrk="1" hangingPunct="1">
        <a:defRPr>
          <a:latin typeface="+mn-lt"/>
          <a:ea typeface="+mn-ea"/>
          <a:cs typeface="+mn-cs"/>
        </a:defRPr>
      </a:lvl2pPr>
      <a:lvl3pPr marL="478409" eaLnBrk="1" hangingPunct="1">
        <a:defRPr>
          <a:latin typeface="+mn-lt"/>
          <a:ea typeface="+mn-ea"/>
          <a:cs typeface="+mn-cs"/>
        </a:defRPr>
      </a:lvl3pPr>
      <a:lvl4pPr marL="717613" eaLnBrk="1" hangingPunct="1">
        <a:defRPr>
          <a:latin typeface="+mn-lt"/>
          <a:ea typeface="+mn-ea"/>
          <a:cs typeface="+mn-cs"/>
        </a:defRPr>
      </a:lvl4pPr>
      <a:lvl5pPr marL="956817" eaLnBrk="1" hangingPunct="1">
        <a:defRPr>
          <a:latin typeface="+mn-lt"/>
          <a:ea typeface="+mn-ea"/>
          <a:cs typeface="+mn-cs"/>
        </a:defRPr>
      </a:lvl5pPr>
      <a:lvl6pPr marL="1196022" eaLnBrk="1" hangingPunct="1">
        <a:defRPr>
          <a:latin typeface="+mn-lt"/>
          <a:ea typeface="+mn-ea"/>
          <a:cs typeface="+mn-cs"/>
        </a:defRPr>
      </a:lvl6pPr>
      <a:lvl7pPr marL="1435226" eaLnBrk="1" hangingPunct="1">
        <a:defRPr>
          <a:latin typeface="+mn-lt"/>
          <a:ea typeface="+mn-ea"/>
          <a:cs typeface="+mn-cs"/>
        </a:defRPr>
      </a:lvl7pPr>
      <a:lvl8pPr marL="1674431" eaLnBrk="1" hangingPunct="1">
        <a:defRPr>
          <a:latin typeface="+mn-lt"/>
          <a:ea typeface="+mn-ea"/>
          <a:cs typeface="+mn-cs"/>
        </a:defRPr>
      </a:lvl8pPr>
      <a:lvl9pPr marL="1913635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scchair@rdatoolkit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hennelly@ala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AF0AD0-4472-4029-83BE-A47789A22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124744"/>
            <a:ext cx="8521354" cy="1307556"/>
          </a:xfrm>
        </p:spPr>
        <p:txBody>
          <a:bodyPr/>
          <a:lstStyle/>
          <a:p>
            <a:r>
              <a:rPr lang="en-CA" sz="4000" dirty="0">
                <a:solidFill>
                  <a:schemeClr val="tx1"/>
                </a:solidFill>
              </a:rPr>
              <a:t>RDA – a standard on the way to more partnership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014EAFA-FE2E-4BB0-AC13-799E22BE3A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6070" y="3284505"/>
            <a:ext cx="7631860" cy="1307556"/>
          </a:xfrm>
        </p:spPr>
        <p:txBody>
          <a:bodyPr>
            <a:noAutofit/>
          </a:bodyPr>
          <a:lstStyle/>
          <a:p>
            <a:r>
              <a:rPr lang="de-DE" sz="1800" dirty="0"/>
              <a:t>Renate Behrens</a:t>
            </a:r>
          </a:p>
          <a:p>
            <a:r>
              <a:rPr lang="de-DE" sz="1800" dirty="0"/>
              <a:t>Chair RDA Steering Committee</a:t>
            </a:r>
          </a:p>
          <a:p>
            <a:r>
              <a:rPr lang="de-DE" sz="1800" dirty="0"/>
              <a:t>James </a:t>
            </a:r>
            <a:r>
              <a:rPr lang="de-DE" sz="1800" dirty="0" err="1"/>
              <a:t>Hennelly</a:t>
            </a:r>
            <a:br>
              <a:rPr lang="de-DE" sz="1800" dirty="0"/>
            </a:br>
            <a:r>
              <a:rPr lang="de-DE" sz="1800" b="0" i="0" dirty="0" err="1">
                <a:effectLst/>
                <a:latin typeface="Calibri" panose="020F0502020204030204" pitchFamily="34" charset="0"/>
              </a:rPr>
              <a:t>Director</a:t>
            </a:r>
            <a:r>
              <a:rPr lang="de-DE" sz="1800" b="0" i="0" dirty="0">
                <a:effectLst/>
                <a:latin typeface="Calibri" panose="020F0502020204030204" pitchFamily="34" charset="0"/>
              </a:rPr>
              <a:t>, ALA Digital Reference</a:t>
            </a:r>
            <a:endParaRPr lang="de-DE" sz="1800" dirty="0"/>
          </a:p>
          <a:p>
            <a:r>
              <a:rPr lang="de-DE" sz="1800" dirty="0"/>
              <a:t> </a:t>
            </a:r>
            <a:endParaRPr lang="hu-HU" sz="1800" dirty="0"/>
          </a:p>
          <a:p>
            <a:r>
              <a:rPr lang="en-CA" sz="1800" dirty="0"/>
              <a:t>May 2025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86240B-652D-754E-5AF0-5E66DDC1EC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552170" cy="364693"/>
          </a:xfrm>
        </p:spPr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28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3C9BD-8ACD-FA9B-A15C-A2D0374E7E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63CDC95-C197-34E7-370A-4ADDEDB9E1C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408153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F3DA80-4325-CFD7-CABB-4ADA88A6B3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3409" y="1507692"/>
            <a:ext cx="4124735" cy="2497372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C260255-540E-CC70-CD6D-E12F69E8A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33179"/>
            <a:ext cx="8048625" cy="441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704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371DE2F-CE13-27A2-A694-9057755BD22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408153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3D210C-BD31-80D8-E844-1605BAF63F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3409" y="1507692"/>
            <a:ext cx="4124735" cy="2497372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D2D102-2CB5-12F6-4972-DF8093CC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429625"/>
            <a:ext cx="7824615" cy="496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76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AB374-13C0-5CBC-49C9-CF7A2317C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Companion Subscription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449BDD-81DC-FC74-26E3-08E146390D6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480161" cy="364693"/>
          </a:xfrm>
        </p:spPr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9D25B0-4508-2BBA-78DC-D1869B92DA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7584" y="1427638"/>
            <a:ext cx="7098163" cy="4002724"/>
          </a:xfrm>
        </p:spPr>
        <p:txBody>
          <a:bodyPr/>
          <a:lstStyle/>
          <a:p>
            <a:r>
              <a:rPr lang="de-DE" dirty="0"/>
              <a:t>New subscription level for groups or institutions that want to permission to create an online cataloguing manual </a:t>
            </a:r>
          </a:p>
          <a:p>
            <a:endParaRPr lang="de-DE" dirty="0"/>
          </a:p>
          <a:p>
            <a:r>
              <a:rPr lang="de-DE" dirty="0"/>
              <a:t>Intended for those sharing an online manual for a large community of libraries </a:t>
            </a:r>
          </a:p>
        </p:txBody>
      </p:sp>
    </p:spTree>
    <p:extLst>
      <p:ext uri="{BB962C8B-B14F-4D97-AF65-F5344CB8AC3E}">
        <p14:creationId xmlns:p14="http://schemas.microsoft.com/office/powerpoint/2010/main" val="3000245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A6944F-8C91-8D2E-081A-064F8C1703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67A361-D582-C40F-96D5-9BFD1E516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Companion Subscription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47245D1-D5A9-61D0-4296-784D85E19C6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552169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584019-94E1-BEE6-1B4F-9174118F51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90039" y="1427638"/>
            <a:ext cx="7098163" cy="4002724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Benefits include</a:t>
            </a:r>
          </a:p>
          <a:p>
            <a:r>
              <a:rPr lang="de-DE" dirty="0"/>
              <a:t>Permission to publish an online cataloguing manual based on RDA</a:t>
            </a:r>
          </a:p>
          <a:p>
            <a:r>
              <a:rPr lang="de-DE" dirty="0"/>
              <a:t>Access to RDA content management system for translation, PS, and CR</a:t>
            </a:r>
          </a:p>
          <a:p>
            <a:r>
              <a:rPr lang="de-DE" dirty="0"/>
              <a:t>Toolkit Access that aligns with the needs of the community served</a:t>
            </a:r>
          </a:p>
          <a:p>
            <a:r>
              <a:rPr lang="de-DE" dirty="0"/>
              <a:t>Membership in proposed group*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4817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72AAC0-2788-6475-AFA9-5A0A17321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F6DA97-934D-13CD-CBF5-DF9217F01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Companion Subscription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FB157F-61FF-9F12-C6F9-4C8D92686EC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192129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2BA3FA-EAED-F844-3322-1849CA159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90039" y="1427638"/>
            <a:ext cx="7098163" cy="4002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Pricing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Flexible pricing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Based on community population</a:t>
            </a:r>
          </a:p>
          <a:p>
            <a:endParaRPr lang="de-DE" dirty="0"/>
          </a:p>
          <a:p>
            <a:r>
              <a:rPr lang="de-DE" dirty="0"/>
              <a:t>Renewal required to maintain permission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684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6FA300-5967-277A-F7D7-F5E94A899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99F9D-C7AB-0E75-BB7D-05C5B102C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Representation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DB20A3A-6A89-7F15-3DD2-EF113023CE2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984217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47D14E-A167-2BA1-93B9-754D452057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2918" y="1427638"/>
            <a:ext cx="7098163" cy="4002724"/>
          </a:xfrm>
        </p:spPr>
        <p:txBody>
          <a:bodyPr>
            <a:normAutofit/>
          </a:bodyPr>
          <a:lstStyle/>
          <a:p>
            <a:r>
              <a:rPr lang="de-DE" dirty="0"/>
              <a:t>Looking for new ways to better engage with RDA Toolkit stakeholders.</a:t>
            </a:r>
          </a:p>
          <a:p>
            <a:r>
              <a:rPr lang="de-DE" dirty="0"/>
              <a:t>Proposal for an Advisory Council that would meet with RDA Board twice a year.</a:t>
            </a:r>
          </a:p>
          <a:p>
            <a:r>
              <a:rPr lang="de-DE" dirty="0"/>
              <a:t>Propsed council would align with the broader strategic and business issues that is teh Board‘s role and expand participation in the Board.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3989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215A8-00F1-F190-F3CB-2161ECD45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5273D-9BE0-3A94-E494-278F1B3E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Training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AFD17C2-ABA4-F14E-95FC-C1253B0BA81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768193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6C518A-4249-DBA3-9219-DC44D54063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2918" y="1427638"/>
            <a:ext cx="7098163" cy="4002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There remains great demand for training.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Training needed for the practices that are specific to a region.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RDA Board is exploring how we can develop trainers for all parts of the world.</a:t>
            </a:r>
          </a:p>
        </p:txBody>
      </p:sp>
    </p:spTree>
    <p:extLst>
      <p:ext uri="{BB962C8B-B14F-4D97-AF65-F5344CB8AC3E}">
        <p14:creationId xmlns:p14="http://schemas.microsoft.com/office/powerpoint/2010/main" val="3169160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EFEB3-F054-67DA-622D-D21B80754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Conclusion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FE23BB-C1FE-9877-4E51-652F701CB24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552169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7061DE-6144-63C9-2E34-E6CAAE5543C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45" y="2032494"/>
            <a:ext cx="7365506" cy="2553287"/>
          </a:xfrm>
        </p:spPr>
        <p:txBody>
          <a:bodyPr>
            <a:normAutofit/>
          </a:bodyPr>
          <a:lstStyle/>
          <a:p>
            <a:r>
              <a:rPr lang="en-US" sz="2800" dirty="0"/>
              <a:t>With these changes, the RDA committees want to take a forward-looking approach and shape the future of cataloguing with RDA together with the user communities. 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90030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73E2B118-6297-A1BC-E9DA-DFE581B6BAA7}"/>
              </a:ext>
            </a:extLst>
          </p:cNvPr>
          <p:cNvSpPr txBox="1">
            <a:spLocks/>
          </p:cNvSpPr>
          <p:nvPr/>
        </p:nvSpPr>
        <p:spPr>
          <a:xfrm>
            <a:off x="571501" y="1772816"/>
            <a:ext cx="8032947" cy="777600"/>
          </a:xfrm>
          <a:prstGeom prst="rect">
            <a:avLst/>
          </a:prstGeom>
        </p:spPr>
        <p:txBody>
          <a:bodyPr vert="horz" lIns="64035" tIns="32018" rIns="64035" bIns="32018" rtlCol="0" anchor="ctr">
            <a:noAutofit/>
          </a:bodyPr>
          <a:lstStyle>
            <a:lvl1pPr eaLnBrk="1" hangingPunct="1">
              <a:defRPr sz="4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r>
              <a:rPr lang="en-US" sz="3600" dirty="0"/>
              <a:t>Thank you for your attention and grateful for your input!</a:t>
            </a:r>
            <a:endParaRPr lang="de-DE" sz="3600" kern="0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47469F2-CF8F-37B9-EE33-D4F5AA6B355B}"/>
              </a:ext>
            </a:extLst>
          </p:cNvPr>
          <p:cNvSpPr txBox="1">
            <a:spLocks/>
          </p:cNvSpPr>
          <p:nvPr/>
        </p:nvSpPr>
        <p:spPr>
          <a:xfrm>
            <a:off x="287338" y="3717032"/>
            <a:ext cx="5652814" cy="192390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36798" indent="-236798" eaLnBrk="1" hangingPunct="1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5825" indent="-246803" eaLnBrk="1" hangingPunct="1">
              <a:spcBef>
                <a:spcPts val="420"/>
              </a:spcBef>
              <a:buClr>
                <a:schemeClr val="accent1"/>
              </a:buClr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9309" indent="-281267" eaLnBrk="1" hangingPunct="1">
              <a:spcBef>
                <a:spcPts val="17"/>
              </a:spcBef>
              <a:buClr>
                <a:schemeClr val="accent2"/>
              </a:buClr>
              <a:buFont typeface="Courier New"/>
              <a:buChar char="o"/>
              <a:defRPr sz="2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531" indent="-243468" eaLnBrk="1" hangingPunct="1">
              <a:spcBef>
                <a:spcPts val="17"/>
              </a:spcBef>
              <a:buClr>
                <a:schemeClr val="accent3"/>
              </a:buClr>
              <a:buFont typeface="Arial"/>
              <a:buChar char="•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00664" indent="-244580" eaLnBrk="1" hangingPunct="1">
              <a:spcBef>
                <a:spcPts val="17"/>
              </a:spcBef>
              <a:buClr>
                <a:schemeClr val="tx1"/>
              </a:buClr>
              <a:buFont typeface="Wingdings" charset="2"/>
              <a:buChar char="Ø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96022" eaLnBrk="1" hangingPunct="1">
              <a:defRPr>
                <a:latin typeface="+mn-lt"/>
                <a:ea typeface="+mn-ea"/>
                <a:cs typeface="+mn-cs"/>
              </a:defRPr>
            </a:lvl6pPr>
            <a:lvl7pPr marL="1435226" eaLnBrk="1" hangingPunct="1">
              <a:defRPr>
                <a:latin typeface="+mn-lt"/>
                <a:ea typeface="+mn-ea"/>
                <a:cs typeface="+mn-cs"/>
              </a:defRPr>
            </a:lvl7pPr>
            <a:lvl8pPr marL="1674431" eaLnBrk="1" hangingPunct="1">
              <a:defRPr>
                <a:latin typeface="+mn-lt"/>
                <a:ea typeface="+mn-ea"/>
                <a:cs typeface="+mn-cs"/>
              </a:defRPr>
            </a:lvl8pPr>
            <a:lvl9pPr marL="1913635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de-DE" kern="0" dirty="0"/>
              <a:t>Renate Behrens</a:t>
            </a:r>
            <a:br>
              <a:rPr lang="de-DE" kern="0" dirty="0"/>
            </a:br>
            <a:r>
              <a:rPr lang="de-DE" kern="0" dirty="0"/>
              <a:t>Chair RSC Steering Committee</a:t>
            </a:r>
          </a:p>
          <a:p>
            <a:pPr marL="0" indent="0" defTabSz="914400">
              <a:buNone/>
            </a:pPr>
            <a:r>
              <a:rPr lang="de-DE" kern="0" dirty="0">
                <a:hlinkClick r:id="rId3"/>
              </a:rPr>
              <a:t>rscchair@rdatoolkit.org</a:t>
            </a:r>
            <a:br>
              <a:rPr lang="de-DE" kern="0" dirty="0"/>
            </a:br>
            <a:br>
              <a:rPr lang="de-DE" kern="0" dirty="0"/>
            </a:br>
            <a:r>
              <a:rPr lang="de-DE" dirty="0"/>
              <a:t>James </a:t>
            </a:r>
            <a:r>
              <a:rPr lang="de-DE" dirty="0" err="1"/>
              <a:t>Hennelly</a:t>
            </a:r>
            <a:br>
              <a:rPr lang="de-DE" dirty="0"/>
            </a:br>
            <a:r>
              <a:rPr lang="de-DE" b="0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Director</a:t>
            </a:r>
            <a:r>
              <a:rPr lang="de-DE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, ALA Digital Reference</a:t>
            </a:r>
            <a:br>
              <a:rPr lang="de-DE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r>
              <a:rPr lang="de-DE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hlinkClick r:id="rId4"/>
              </a:rPr>
              <a:t>jhennelly@ala.org</a:t>
            </a:r>
            <a:r>
              <a:rPr lang="de-DE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 </a:t>
            </a:r>
            <a:endParaRPr lang="de-DE" dirty="0"/>
          </a:p>
          <a:p>
            <a:pPr marL="0" indent="0" defTabSz="914400">
              <a:buFont typeface="Arial"/>
              <a:buNone/>
            </a:pPr>
            <a:endParaRPr lang="de-DE" kern="0" dirty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41E20418-108D-0ADB-BCFD-5D02D7A23AD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7712410" cy="364693"/>
          </a:xfrm>
        </p:spPr>
        <p:txBody>
          <a:bodyPr/>
          <a:lstStyle/>
          <a:p>
            <a:r>
              <a:rPr lang="en-US"/>
              <a:t>| Renate Behrens, James Hennelly, EURIG Meeting Stockholm | May 2025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4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9CA245-CB85-170D-466B-9AA53A9C2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RDA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Cataloguing</a:t>
            </a:r>
            <a:r>
              <a:rPr lang="de-DE" dirty="0"/>
              <a:t> </a:t>
            </a:r>
            <a:r>
              <a:rPr lang="de-DE" dirty="0" err="1"/>
              <a:t>standard</a:t>
            </a:r>
            <a:endParaRPr lang="de-DE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xfrm>
            <a:off x="676014" y="6310961"/>
            <a:ext cx="5768193" cy="364693"/>
          </a:xfrm>
          <a:noFill/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3FE289-1691-C66F-A98F-2E661F9CD8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844824"/>
            <a:ext cx="7992888" cy="4002724"/>
          </a:xfrm>
        </p:spPr>
        <p:txBody>
          <a:bodyPr>
            <a:normAutofit/>
          </a:bodyPr>
          <a:lstStyle/>
          <a:p>
            <a:r>
              <a:rPr lang="en-US" sz="2400" dirty="0"/>
              <a:t>RDA was always intended as a cataloguing standard. It comes from the Anglo-American tradition and the Original Toolkit has largely continued this tradition.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But cataloguing was already in a phase of upheaval at this time.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This process has been intensified in the following years and all standards, not just RDA, must face up to the new challenges.</a:t>
            </a:r>
            <a:endParaRPr lang="de-DE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50085B-8C93-63F3-4101-B29D78BBD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691" y="436850"/>
            <a:ext cx="7151533" cy="800545"/>
          </a:xfrm>
        </p:spPr>
        <p:txBody>
          <a:bodyPr/>
          <a:lstStyle/>
          <a:p>
            <a:r>
              <a:rPr lang="de-DE" dirty="0"/>
              <a:t>RDA </a:t>
            </a:r>
            <a:r>
              <a:rPr lang="de-DE" dirty="0" err="1"/>
              <a:t>since</a:t>
            </a:r>
            <a:r>
              <a:rPr lang="de-DE" dirty="0"/>
              <a:t> 2015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xfrm>
            <a:off x="676014" y="6310961"/>
            <a:ext cx="5552169" cy="364693"/>
          </a:xfrm>
          <a:noFill/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1BF125-C8E2-4468-A9D5-C7C5B6DE6A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6014" y="1772816"/>
            <a:ext cx="8000442" cy="4002724"/>
          </a:xfrm>
        </p:spPr>
        <p:txBody>
          <a:bodyPr>
            <a:normAutofit/>
          </a:bodyPr>
          <a:lstStyle/>
          <a:p>
            <a:r>
              <a:rPr lang="en-US" sz="2400" dirty="0"/>
              <a:t>The committees responsible for RDA took up this challenge back in 2015, and the 3R project marked the start of a paradigm shift for cataloguing with RDA, some of which is still ongoing.</a:t>
            </a:r>
          </a:p>
          <a:p>
            <a:r>
              <a:rPr lang="en-US" sz="2400" dirty="0"/>
              <a:t>This has changed a lot for the user communities, which does not always seem easy at first, but offers new opportunities for many. </a:t>
            </a:r>
          </a:p>
          <a:p>
            <a:r>
              <a:rPr lang="en-US" sz="2400" dirty="0"/>
              <a:t>The circle of user communities has thus been significantly expanded and numerous applications in the field of cultural institutions have been created since then.</a:t>
            </a:r>
            <a:endParaRPr lang="de-DE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EC3DFCF3-C6CC-5DF2-2F8C-6B3C4EB3E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changed</a:t>
            </a:r>
            <a:r>
              <a:rPr lang="de-DE" dirty="0"/>
              <a:t>?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1DA18E2-67CB-9ADB-BFE9-B9AFFEEDE31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552169" cy="364693"/>
          </a:xfrm>
        </p:spPr>
        <p:txBody>
          <a:bodyPr/>
          <a:lstStyle/>
          <a:p>
            <a:pPr>
              <a:defRPr/>
            </a:pPr>
            <a:r>
              <a:rPr lang="en-US" dirty="0"/>
              <a:t>| Renate Behrens, James Hennelly, EURIG Meeting Stockholm | May 2025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08FD043-F8C9-7AC7-A1D6-174DB8317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9221" y="1885721"/>
            <a:ext cx="8165558" cy="3577492"/>
          </a:xfrm>
        </p:spPr>
        <p:txBody>
          <a:bodyPr/>
          <a:lstStyle/>
          <a:p>
            <a:r>
              <a:rPr lang="de-DE" dirty="0" err="1"/>
              <a:t>Internationalisation</a:t>
            </a:r>
            <a:endParaRPr lang="de-DE" dirty="0"/>
          </a:p>
          <a:p>
            <a:r>
              <a:rPr lang="de-DE" dirty="0"/>
              <a:t>Options</a:t>
            </a:r>
          </a:p>
          <a:p>
            <a:r>
              <a:rPr lang="de-DE" dirty="0"/>
              <a:t>Community Resources</a:t>
            </a:r>
          </a:p>
          <a:p>
            <a:r>
              <a:rPr lang="de-DE" dirty="0"/>
              <a:t>Web-</a:t>
            </a:r>
            <a:r>
              <a:rPr lang="de-DE" dirty="0" err="1"/>
              <a:t>based</a:t>
            </a:r>
            <a:r>
              <a:rPr lang="de-DE" dirty="0"/>
              <a:t> Toolkit</a:t>
            </a:r>
          </a:p>
          <a:p>
            <a:r>
              <a:rPr lang="de-DE" dirty="0" err="1"/>
              <a:t>Linked-data</a:t>
            </a:r>
            <a:r>
              <a:rPr lang="de-DE" dirty="0"/>
              <a:t> </a:t>
            </a:r>
            <a:r>
              <a:rPr lang="de-DE" dirty="0" err="1"/>
              <a:t>Applications</a:t>
            </a:r>
            <a:endParaRPr lang="de-DE" dirty="0"/>
          </a:p>
          <a:p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880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B7C4C52D-AAA1-04AB-3487-D37F2A0F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must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?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E17DF0C-8A17-911F-53D2-F6B0DCDEE4D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696185" cy="364693"/>
          </a:xfrm>
        </p:spPr>
        <p:txBody>
          <a:bodyPr/>
          <a:lstStyle/>
          <a:p>
            <a:pPr>
              <a:defRPr/>
            </a:pPr>
            <a:r>
              <a:rPr lang="en-US" dirty="0"/>
              <a:t>| Renate Behrens, James Hennelly, EURIG Meeting Stockholm | May 2025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FE5C139-9B86-2CE9-4312-4C5C815597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55576" y="1667801"/>
            <a:ext cx="8085996" cy="4002724"/>
          </a:xfrm>
        </p:spPr>
        <p:txBody>
          <a:bodyPr/>
          <a:lstStyle/>
          <a:p>
            <a:r>
              <a:rPr lang="en-US" dirty="0"/>
              <a:t>RDA has a firm and proven committee structure.</a:t>
            </a:r>
          </a:p>
          <a:p>
            <a:r>
              <a:rPr lang="en-US" dirty="0"/>
              <a:t>This helps to manage the standard, make it reliably available and carry out the ongoing </a:t>
            </a:r>
            <a:r>
              <a:rPr lang="en-US" dirty="0" err="1"/>
              <a:t>customisation</a:t>
            </a:r>
            <a:r>
              <a:rPr lang="en-US" dirty="0"/>
              <a:t> processes.</a:t>
            </a:r>
          </a:p>
          <a:p>
            <a:r>
              <a:rPr lang="en-US" dirty="0"/>
              <a:t>But tried and tested procedures also need to be reviewed and adapted.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67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A17927D8-BF5C-78BA-50B8-8EB189861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558553"/>
            <a:ext cx="7151533" cy="80054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+mn-lt"/>
              </a:rPr>
              <a:t>This process was initiated by the RDA committees and initial results are available. </a:t>
            </a:r>
            <a:br>
              <a:rPr lang="en-US" sz="3200" dirty="0">
                <a:latin typeface="+mn-lt"/>
              </a:rPr>
            </a:br>
            <a:r>
              <a:rPr lang="en-US" sz="3200" dirty="0">
                <a:latin typeface="+mn-lt"/>
              </a:rPr>
              <a:t>James Hennelly will now report on this.</a:t>
            </a:r>
            <a:endParaRPr lang="de-DE" sz="3200" dirty="0">
              <a:latin typeface="+mn-lt"/>
            </a:endParaRP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CE44066-DA35-A7C3-6EA8-9D5EE0987CA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696185" cy="364693"/>
          </a:xfrm>
        </p:spPr>
        <p:txBody>
          <a:bodyPr/>
          <a:lstStyle/>
          <a:p>
            <a:pPr>
              <a:defRPr/>
            </a:pPr>
            <a:r>
              <a:rPr lang="en-US" dirty="0"/>
              <a:t>| Renate Behrens, James Hennelly, EURIG Meeting Stockholm | May 2025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715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0144F-3223-C67E-8C62-012626EBA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What We Are Working on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C20BF79-1969-BE89-B4A3-5BAC1FBAB86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768193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A5CE1B-2338-ABBD-E933-D835A6CA66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Community Resources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Companion Subscription</a:t>
            </a:r>
          </a:p>
          <a:p>
            <a:endParaRPr lang="de-DE" dirty="0"/>
          </a:p>
          <a:p>
            <a:r>
              <a:rPr lang="de-DE" dirty="0"/>
              <a:t>Representation</a:t>
            </a:r>
          </a:p>
          <a:p>
            <a:endParaRPr lang="de-DE" dirty="0"/>
          </a:p>
          <a:p>
            <a:r>
              <a:rPr lang="de-DE" dirty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1637919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5776F-D0CE-8C56-FFFA-00B7046B1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Community Resources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EE5C0B-9F3D-7AB1-5F00-B257387493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408153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05FAC0-E7E2-1312-6C9C-D5444AF32CB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Partner</a:t>
            </a:r>
          </a:p>
          <a:p>
            <a:pPr lvl="1"/>
            <a:r>
              <a:rPr lang="de-DE" dirty="0"/>
              <a:t>Work in the Toolkit CMS</a:t>
            </a:r>
          </a:p>
          <a:p>
            <a:pPr lvl="1"/>
            <a:r>
              <a:rPr lang="de-DE" dirty="0"/>
              <a:t>Fee involved</a:t>
            </a:r>
          </a:p>
          <a:p>
            <a:pPr marL="239022" lvl="1" indent="0">
              <a:buNone/>
            </a:pPr>
            <a:endParaRPr lang="de-DE" dirty="0"/>
          </a:p>
          <a:p>
            <a:pPr marL="0" indent="-10005">
              <a:buNone/>
            </a:pPr>
            <a:r>
              <a:rPr lang="de-DE" sz="3400" dirty="0"/>
              <a:t>Contributing</a:t>
            </a:r>
          </a:p>
          <a:p>
            <a:pPr marL="696222" lvl="1" indent="-457200"/>
            <a:r>
              <a:rPr lang="de-DE" dirty="0"/>
              <a:t>Work in the HTML editor</a:t>
            </a:r>
          </a:p>
          <a:p>
            <a:pPr marL="696222" lvl="1" indent="-457200"/>
            <a:r>
              <a:rPr lang="de-DE" dirty="0"/>
              <a:t>No fee</a:t>
            </a:r>
          </a:p>
          <a:p>
            <a:pPr marL="0" indent="-10005">
              <a:buNone/>
            </a:pPr>
            <a:endParaRPr lang="de-DE" sz="3400" dirty="0"/>
          </a:p>
          <a:p>
            <a:pPr lvl="1"/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96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89718C-CE07-69FA-8852-0505C51A7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9F6944-3A6F-82ED-A7BE-D5A6FC60D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0039" y="226821"/>
            <a:ext cx="4124735" cy="80054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7B37AA4-0D3D-1E1E-8347-9263D539AC1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676014" y="6310961"/>
            <a:ext cx="5624177" cy="364693"/>
          </a:xfrm>
        </p:spPr>
        <p:txBody>
          <a:bodyPr/>
          <a:lstStyle/>
          <a:p>
            <a:r>
              <a:rPr lang="en-US" dirty="0"/>
              <a:t>| Renate Behrens, James Hennelly, EURIG Meeting Stockholm | May 2025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D80974-9334-DABC-51F4-B56D2C6F3B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3409" y="1507692"/>
            <a:ext cx="4124735" cy="2497372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E92C8C0-30A5-A41C-2FB2-322BD281A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2346"/>
            <a:ext cx="7488832" cy="540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6623111"/>
      </p:ext>
    </p:extLst>
  </p:cSld>
  <p:clrMapOvr>
    <a:masterClrMapping/>
  </p:clrMapOvr>
</p:sld>
</file>

<file path=ppt/theme/theme1.xml><?xml version="1.0" encoding="utf-8"?>
<a:theme xmlns:a="http://schemas.openxmlformats.org/drawingml/2006/main" name="NEW RDA Template 4to3">
  <a:themeElements>
    <a:clrScheme name="RDA colors">
      <a:dk1>
        <a:sysClr val="windowText" lastClr="000000"/>
      </a:dk1>
      <a:lt1>
        <a:sysClr val="window" lastClr="FFFFFF"/>
      </a:lt1>
      <a:dk2>
        <a:srgbClr val="21328A"/>
      </a:dk2>
      <a:lt2>
        <a:srgbClr val="FECE4E"/>
      </a:lt2>
      <a:accent1>
        <a:srgbClr val="F59B2D"/>
      </a:accent1>
      <a:accent2>
        <a:srgbClr val="59B2DF"/>
      </a:accent2>
      <a:accent3>
        <a:srgbClr val="CF7609"/>
      </a:accent3>
      <a:accent4>
        <a:srgbClr val="8A4F06"/>
      </a:accent4>
      <a:accent5>
        <a:srgbClr val="BFBFBF"/>
      </a:accent5>
      <a:accent6>
        <a:srgbClr val="7F7F7F"/>
      </a:accent6>
      <a:hlink>
        <a:srgbClr val="F59B2D"/>
      </a:hlink>
      <a:folHlink>
        <a:srgbClr val="21328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DA template" id="{A9586000-ABCC-4F00-A5EB-CE79DC5CE2ED}" vid="{7EFD873D-87CF-4CB2-A974-3F483C95BD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56bb414-c15b-4942-90d6-4fdd244f0c4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9ECBA11CFD281D408F82E0720191026F" ma:contentTypeVersion="15" ma:contentTypeDescription="Új dokumentum létrehozása." ma:contentTypeScope="" ma:versionID="ab2c95a441ec1b195dea237abf533af5">
  <xsd:schema xmlns:xsd="http://www.w3.org/2001/XMLSchema" xmlns:xs="http://www.w3.org/2001/XMLSchema" xmlns:p="http://schemas.microsoft.com/office/2006/metadata/properties" xmlns:ns3="b3e1c623-a841-4975-83a7-b548dec47fe7" xmlns:ns4="256bb414-c15b-4942-90d6-4fdd244f0c44" targetNamespace="http://schemas.microsoft.com/office/2006/metadata/properties" ma:root="true" ma:fieldsID="685e9e987e9dc1c974ecac00355fbdfc" ns3:_="" ns4:_="">
    <xsd:import namespace="b3e1c623-a841-4975-83a7-b548dec47fe7"/>
    <xsd:import namespace="256bb414-c15b-4942-90d6-4fdd244f0c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1c623-a841-4975-83a7-b548dec47f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Megosztási tipp kivonat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6bb414-c15b-4942-90d6-4fdd244f0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6E9805-56A0-4968-8295-288282A974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2FD4FB-D3D3-428D-87E4-11FC53B4F9C2}">
  <ds:schemaRefs>
    <ds:schemaRef ds:uri="http://schemas.microsoft.com/office/2006/metadata/properties"/>
    <ds:schemaRef ds:uri="b3e1c623-a841-4975-83a7-b548dec47fe7"/>
    <ds:schemaRef ds:uri="http://purl.org/dc/elements/1.1/"/>
    <ds:schemaRef ds:uri="http://schemas.openxmlformats.org/package/2006/metadata/core-properties"/>
    <ds:schemaRef ds:uri="http://purl.org/dc/dcmitype/"/>
    <ds:schemaRef ds:uri="256bb414-c15b-4942-90d6-4fdd244f0c44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82FFF6F-93CF-414D-9681-323AAFE0E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e1c623-a841-4975-83a7-b548dec47fe7"/>
    <ds:schemaRef ds:uri="256bb414-c15b-4942-90d6-4fdd244f0c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783</Words>
  <Application>Microsoft Office PowerPoint</Application>
  <PresentationFormat>Bildschirmpräsentation (4:3)</PresentationFormat>
  <Paragraphs>102</Paragraphs>
  <Slides>18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Wingdings</vt:lpstr>
      <vt:lpstr>NEW RDA Template 4to3</vt:lpstr>
      <vt:lpstr>RDA – a standard on the way to more partnership</vt:lpstr>
      <vt:lpstr>RDA as a Cataloguing standard</vt:lpstr>
      <vt:lpstr>RDA since 2015</vt:lpstr>
      <vt:lpstr>What has changed?</vt:lpstr>
      <vt:lpstr>What must change?</vt:lpstr>
      <vt:lpstr>This process was initiated by the RDA committees and initial results are available.  James Hennelly will now report on this.</vt:lpstr>
      <vt:lpstr>What We Are Working on</vt:lpstr>
      <vt:lpstr>Community Resources</vt:lpstr>
      <vt:lpstr>PowerPoint-Präsentation</vt:lpstr>
      <vt:lpstr>PowerPoint-Präsentation</vt:lpstr>
      <vt:lpstr>PowerPoint-Präsentation</vt:lpstr>
      <vt:lpstr>Companion Subscription</vt:lpstr>
      <vt:lpstr>Companion Subscription</vt:lpstr>
      <vt:lpstr>Companion Subscription</vt:lpstr>
      <vt:lpstr>Representation</vt:lpstr>
      <vt:lpstr>Training</vt:lpstr>
      <vt:lpstr>Conclusion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Translators’ Meeting at EURIG Annula Meeting</dc:title>
  <dc:creator>Dancs Szabolcs</dc:creator>
  <cp:lastModifiedBy>Renate Behrens</cp:lastModifiedBy>
  <cp:revision>37</cp:revision>
  <cp:lastPrinted>2021-05-05T01:21:17Z</cp:lastPrinted>
  <dcterms:created xsi:type="dcterms:W3CDTF">2020-07-22T18:23:07Z</dcterms:created>
  <dcterms:modified xsi:type="dcterms:W3CDTF">2025-05-19T07:57:01Z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2018-05-30T00:00:00Z</vt:filetime>
  </property>
  <property fmtid="{D5CDD505-2E9C-101B-9397-08002B2CF9AE}" pid="5" name="ContentTypeId">
    <vt:lpwstr>0x0101009ECBA11CFD281D408F82E0720191026F</vt:lpwstr>
  </property>
</Properties>
</file>