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67" r:id="rId2"/>
    <p:sldId id="265" r:id="rId3"/>
    <p:sldId id="269" r:id="rId4"/>
    <p:sldId id="272" r:id="rId5"/>
    <p:sldId id="271" r:id="rId6"/>
    <p:sldId id="270" r:id="rId7"/>
  </p:sldIdLst>
  <p:sldSz cx="12192000" cy="6858000"/>
  <p:notesSz cx="6858000" cy="9144000"/>
  <p:embeddedFontLst>
    <p:embeddedFont>
      <p:font typeface="Arial Rounded MT Bold" panose="020F0704030504030204" pitchFamily="3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59748" autoAdjust="0"/>
  </p:normalViewPr>
  <p:slideViewPr>
    <p:cSldViewPr snapToGrid="0">
      <p:cViewPr varScale="1">
        <p:scale>
          <a:sx n="76" d="100"/>
          <a:sy n="76" d="100"/>
        </p:scale>
        <p:origin x="960" y="78"/>
      </p:cViewPr>
      <p:guideLst/>
    </p:cSldViewPr>
  </p:slideViewPr>
  <p:notesTextViewPr>
    <p:cViewPr>
      <p:scale>
        <a:sx n="1" d="1"/>
        <a:sy n="1" d="1"/>
      </p:scale>
      <p:origin x="0" y="0"/>
    </p:cViewPr>
  </p:notesTextViewPr>
  <p:notesViewPr>
    <p:cSldViewPr snapToGrid="0">
      <p:cViewPr varScale="1">
        <p:scale>
          <a:sx n="97" d="100"/>
          <a:sy n="97" d="100"/>
        </p:scale>
        <p:origin x="361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2DDC5-1B63-4257-B5EE-1C865FF5C0E7}" type="datetimeFigureOut">
              <a:rPr lang="en-GB" smtClean="0"/>
              <a:t>15/05/2025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A629B-5997-440D-A878-EFA1BB648AFC}" type="slidenum">
              <a:rPr lang="en-GB" smtClean="0"/>
              <a:t>‹#›</a:t>
            </a:fld>
            <a:endParaRPr lang="en-GB"/>
          </a:p>
        </p:txBody>
      </p:sp>
    </p:spTree>
    <p:extLst>
      <p:ext uri="{BB962C8B-B14F-4D97-AF65-F5344CB8AC3E}">
        <p14:creationId xmlns:p14="http://schemas.microsoft.com/office/powerpoint/2010/main" val="4886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datoolkit.org/sites/default/files/2021-03/RDA%20Copyright%20and%20Permissions%20Policy%20Jan%20202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EURIG has 53 member institutions, with a good level of engagement. This is shown not only by the presence and contribution of all attending here, but also in the 8 new representatives we have since last year as member institutions</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Keep EURIG in mind when there are staff changes</a:t>
            </a:r>
          </a:p>
          <a:p>
            <a:pPr>
              <a:lnSpc>
                <a:spcPct val="107000"/>
              </a:lnSpc>
              <a:spcAft>
                <a:spcPts val="800"/>
              </a:spcAft>
            </a:pPr>
            <a:endParaRPr lang="en-GB" sz="12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CILIP new rep, Anastasia Kerameos</a:t>
            </a:r>
          </a:p>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ISSN new rep, Juan Ignacio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Módenes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ABES new rep,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Maïté</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Roux</a:t>
            </a:r>
          </a:p>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Bavarian State Library new rep, Sylvia Daniel ; thanks to Michael Beer for all his years of contributions</a:t>
            </a:r>
          </a:p>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National Library of Scotland new rep., Carol Campbell</a:t>
            </a:r>
          </a:p>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ICCU new rep., Giuliano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Genetasio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National and University Library in Zagreb new rep., Lana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Krišto</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Lončarić</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Consortium of Library Networks, Julia Neuman (replacing Rita Albrecht, had Verena as interim last year)</a:t>
            </a:r>
          </a:p>
          <a:p>
            <a:pPr>
              <a:lnSpc>
                <a:spcPct val="107000"/>
              </a:lnSpc>
              <a:spcAft>
                <a:spcPts val="800"/>
              </a:spcAft>
            </a:pPr>
            <a:endParaRPr lang="en-GB" sz="12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So, Welcome all and in particular to the new faces ‘at the table’.</a:t>
            </a:r>
          </a:p>
          <a:p>
            <a:endParaRPr lang="en-GB" dirty="0"/>
          </a:p>
          <a:p>
            <a:endParaRPr lang="en-GB" dirty="0"/>
          </a:p>
        </p:txBody>
      </p:sp>
      <p:sp>
        <p:nvSpPr>
          <p:cNvPr id="4" name="Slide Number Placeholder 3"/>
          <p:cNvSpPr>
            <a:spLocks noGrp="1"/>
          </p:cNvSpPr>
          <p:nvPr>
            <p:ph type="sldNum" sz="quarter" idx="5"/>
          </p:nvPr>
        </p:nvSpPr>
        <p:spPr/>
        <p:txBody>
          <a:bodyPr/>
          <a:lstStyle/>
          <a:p>
            <a:fld id="{BB1A629B-5997-440D-A878-EFA1BB648AFC}" type="slidenum">
              <a:rPr lang="en-GB" smtClean="0"/>
              <a:t>1</a:t>
            </a:fld>
            <a:endParaRPr lang="en-GB"/>
          </a:p>
        </p:txBody>
      </p:sp>
    </p:spTree>
    <p:extLst>
      <p:ext uri="{BB962C8B-B14F-4D97-AF65-F5344CB8AC3E}">
        <p14:creationId xmlns:p14="http://schemas.microsoft.com/office/powerpoint/2010/main" val="226949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EURIG exists to promote the interests of current and potential users of RDA in Europe, and to provide a forum for discussion and co-operation, where we can communicate and benefit from each others’ experiences. We are also charged with the dissemination of information from the RSC, and to contribute to the development of RDA by working with the RSC. </a:t>
            </a:r>
          </a:p>
          <a:p>
            <a:pPr>
              <a:lnSpc>
                <a:spcPct val="107000"/>
              </a:lnSpc>
              <a:spcAft>
                <a:spcPts val="800"/>
              </a:spcAft>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As well as putting together the content for our annual meeting, and keeping the membership list up to date, the EURIG Executive committee have improved the website, thanks in large part to Hannes. Since our last meeting we have also followed up on the vote that took place and got our new logo in place.</a:t>
            </a:r>
          </a:p>
          <a:p>
            <a:pPr>
              <a:lnSpc>
                <a:spcPct val="107000"/>
              </a:lnSpc>
              <a:spcAft>
                <a:spcPts val="800"/>
              </a:spcAft>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On the meetings page you will find links to past presentations, and in due course the presentations from this meeting too. It is a useful source of inspiration and information which I recommend to you</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B1A629B-5997-440D-A878-EFA1BB648AFC}" type="slidenum">
              <a:rPr lang="en-GB" smtClean="0"/>
              <a:t>2</a:t>
            </a:fld>
            <a:endParaRPr lang="en-GB"/>
          </a:p>
        </p:txBody>
      </p:sp>
    </p:spTree>
    <p:extLst>
      <p:ext uri="{BB962C8B-B14F-4D97-AF65-F5344CB8AC3E}">
        <p14:creationId xmlns:p14="http://schemas.microsoft.com/office/powerpoint/2010/main" val="199412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more of us make the move from original RDA to the official RDA, and bearing in mind there’s now an end date for original RDA being available, which is May 2027, the sharing of good practice and resources will continue to be vital. The Executive hope that sharing of Application Profiles will be beneficial, and we’ve mocked up a Webpage to show you what that could be. </a:t>
            </a:r>
          </a:p>
          <a:p>
            <a:r>
              <a:rPr lang="en-GB" dirty="0"/>
              <a:t>Bearing in mind that external documents cannot ignore RDA copyright by unfairly copying large parts of the Toolkit, any organisation wanting to share their AP must </a:t>
            </a:r>
            <a:r>
              <a:rPr lang="en-US" sz="1800" dirty="0">
                <a:solidFill>
                  <a:srgbClr val="212121"/>
                </a:solidFill>
                <a:effectLst/>
                <a:latin typeface="Calibri" panose="020F0502020204030204" pitchFamily="34" charset="0"/>
                <a:ea typeface="Aptos" panose="020B0004020202020204" pitchFamily="34" charset="0"/>
              </a:rPr>
              <a:t>honor the </a:t>
            </a:r>
            <a:r>
              <a:rPr lang="en-US" sz="1800" u="sng" dirty="0">
                <a:solidFill>
                  <a:srgbClr val="0078D4"/>
                </a:solidFill>
                <a:effectLst/>
                <a:latin typeface="Calibri" panose="020F0502020204030204" pitchFamily="34" charset="0"/>
                <a:ea typeface="Aptos" panose="020B0004020202020204" pitchFamily="34" charset="0"/>
                <a:hlinkClick r:id="rId3"/>
              </a:rPr>
              <a:t>RDA permissions policy</a:t>
            </a:r>
            <a:r>
              <a:rPr lang="en-US" sz="1800" dirty="0">
                <a:solidFill>
                  <a:srgbClr val="212121"/>
                </a:solidFill>
                <a:effectLst/>
                <a:latin typeface="Calibri" panose="020F0502020204030204" pitchFamily="34" charset="0"/>
                <a:ea typeface="Aptos" panose="020B0004020202020204" pitchFamily="34" charset="0"/>
              </a:rPr>
              <a:t> and respect the copyright, we hope that many EURIG members will see this as beneficial and share their APs</a:t>
            </a:r>
            <a:r>
              <a:rPr lang="en-GB" dirty="0"/>
              <a:t>.</a:t>
            </a:r>
          </a:p>
          <a:p>
            <a:r>
              <a:rPr lang="en-GB" dirty="0"/>
              <a:t>Can I have a show of hands approving this plan?</a:t>
            </a:r>
          </a:p>
        </p:txBody>
      </p:sp>
      <p:sp>
        <p:nvSpPr>
          <p:cNvPr id="4" name="Slide Number Placeholder 3"/>
          <p:cNvSpPr>
            <a:spLocks noGrp="1"/>
          </p:cNvSpPr>
          <p:nvPr>
            <p:ph type="sldNum" sz="quarter" idx="5"/>
          </p:nvPr>
        </p:nvSpPr>
        <p:spPr/>
        <p:txBody>
          <a:bodyPr/>
          <a:lstStyle/>
          <a:p>
            <a:fld id="{BB1A629B-5997-440D-A878-EFA1BB648AFC}" type="slidenum">
              <a:rPr lang="en-GB" smtClean="0"/>
              <a:t>3</a:t>
            </a:fld>
            <a:endParaRPr lang="en-GB"/>
          </a:p>
        </p:txBody>
      </p:sp>
    </p:spTree>
    <p:extLst>
      <p:ext uri="{BB962C8B-B14F-4D97-AF65-F5344CB8AC3E}">
        <p14:creationId xmlns:p14="http://schemas.microsoft.com/office/powerpoint/2010/main" val="386316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While I am using word clouds, I want to repeat that EURIG exists to promote the interests of current and potential users of RDA in Europe, and to provide a forum for discussion and co-operation, where we can communicate and benefit from each others’ experiences. If you have any ideas of ways in which EURIG could help its members more, the Executive Committee would love to hear from you</a:t>
            </a:r>
            <a:endParaRPr lang="en-GB" dirty="0"/>
          </a:p>
        </p:txBody>
      </p:sp>
      <p:sp>
        <p:nvSpPr>
          <p:cNvPr id="4" name="Slide Number Placeholder 3"/>
          <p:cNvSpPr>
            <a:spLocks noGrp="1"/>
          </p:cNvSpPr>
          <p:nvPr>
            <p:ph type="sldNum" sz="quarter" idx="5"/>
          </p:nvPr>
        </p:nvSpPr>
        <p:spPr/>
        <p:txBody>
          <a:bodyPr/>
          <a:lstStyle/>
          <a:p>
            <a:fld id="{BB1A629B-5997-440D-A878-EFA1BB648AFC}" type="slidenum">
              <a:rPr lang="en-GB" smtClean="0"/>
              <a:t>4</a:t>
            </a:fld>
            <a:endParaRPr lang="en-GB"/>
          </a:p>
        </p:txBody>
      </p:sp>
    </p:spTree>
    <p:extLst>
      <p:ext uri="{BB962C8B-B14F-4D97-AF65-F5344CB8AC3E}">
        <p14:creationId xmlns:p14="http://schemas.microsoft.com/office/powerpoint/2010/main" val="682365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principal task of the Executive is to make sure we have an annual meeting. I’m delighted to report that a member institution has offered to host us next year, and that is the Royal Library of Belgium, so I look forward to seeing you in Brussels next year. </a:t>
            </a:r>
          </a:p>
        </p:txBody>
      </p:sp>
      <p:sp>
        <p:nvSpPr>
          <p:cNvPr id="4" name="Slide Number Placeholder 3"/>
          <p:cNvSpPr>
            <a:spLocks noGrp="1"/>
          </p:cNvSpPr>
          <p:nvPr>
            <p:ph type="sldNum" sz="quarter" idx="5"/>
          </p:nvPr>
        </p:nvSpPr>
        <p:spPr/>
        <p:txBody>
          <a:bodyPr/>
          <a:lstStyle/>
          <a:p>
            <a:fld id="{BB1A629B-5997-440D-A878-EFA1BB648AFC}" type="slidenum">
              <a:rPr lang="en-GB" smtClean="0"/>
              <a:t>5</a:t>
            </a:fld>
            <a:endParaRPr lang="en-GB"/>
          </a:p>
        </p:txBody>
      </p:sp>
    </p:spTree>
    <p:extLst>
      <p:ext uri="{BB962C8B-B14F-4D97-AF65-F5344CB8AC3E}">
        <p14:creationId xmlns:p14="http://schemas.microsoft.com/office/powerpoint/2010/main" val="212429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not completely finished with my duties as Chair, but the final Chair Report at the end of my 2 year tenure seems the best place to Thank you, and especially my colleagues on the Executive committee – you’ve made my job very easy. Huge thanks also to Liv and Katerina and their team hosting us here at the National Library of Sweden, it is much appreciated.</a:t>
            </a:r>
          </a:p>
        </p:txBody>
      </p:sp>
      <p:sp>
        <p:nvSpPr>
          <p:cNvPr id="4" name="Slide Number Placeholder 3"/>
          <p:cNvSpPr>
            <a:spLocks noGrp="1"/>
          </p:cNvSpPr>
          <p:nvPr>
            <p:ph type="sldNum" sz="quarter" idx="5"/>
          </p:nvPr>
        </p:nvSpPr>
        <p:spPr/>
        <p:txBody>
          <a:bodyPr/>
          <a:lstStyle/>
          <a:p>
            <a:fld id="{BB1A629B-5997-440D-A878-EFA1BB648AFC}" type="slidenum">
              <a:rPr lang="en-GB" smtClean="0"/>
              <a:t>6</a:t>
            </a:fld>
            <a:endParaRPr lang="en-GB"/>
          </a:p>
        </p:txBody>
      </p:sp>
    </p:spTree>
    <p:extLst>
      <p:ext uri="{BB962C8B-B14F-4D97-AF65-F5344CB8AC3E}">
        <p14:creationId xmlns:p14="http://schemas.microsoft.com/office/powerpoint/2010/main" val="193085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FADDE-1F9F-48AC-2C2F-B47F7B52C2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F2FFD3-97F8-FACB-0B4C-3FA0525AFF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93228F-2C6D-99BE-007C-82D3E98ECCCF}"/>
              </a:ext>
            </a:extLst>
          </p:cNvPr>
          <p:cNvSpPr>
            <a:spLocks noGrp="1"/>
          </p:cNvSpPr>
          <p:nvPr>
            <p:ph type="dt" sz="half" idx="10"/>
          </p:nvPr>
        </p:nvSpPr>
        <p:spPr/>
        <p:txBody>
          <a:bodyPr/>
          <a:lstStyle/>
          <a:p>
            <a:fld id="{3E9F3C2F-2216-4E02-BB6D-DA93AFD2E996}" type="datetimeFigureOut">
              <a:rPr lang="en-GB" smtClean="0"/>
              <a:t>15/05/2025</a:t>
            </a:fld>
            <a:endParaRPr lang="en-GB"/>
          </a:p>
        </p:txBody>
      </p:sp>
      <p:sp>
        <p:nvSpPr>
          <p:cNvPr id="5" name="Footer Placeholder 4">
            <a:extLst>
              <a:ext uri="{FF2B5EF4-FFF2-40B4-BE49-F238E27FC236}">
                <a16:creationId xmlns:a16="http://schemas.microsoft.com/office/drawing/2014/main" id="{D92522BD-339F-A574-6C7A-4747963B99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78CAE5-32B4-A0C7-C5F7-12FD1492A8D1}"/>
              </a:ext>
            </a:extLst>
          </p:cNvPr>
          <p:cNvSpPr>
            <a:spLocks noGrp="1"/>
          </p:cNvSpPr>
          <p:nvPr>
            <p:ph type="sldNum" sz="quarter" idx="12"/>
          </p:nvPr>
        </p:nvSpPr>
        <p:spPr/>
        <p:txBody>
          <a:bodyPr/>
          <a:lstStyle/>
          <a:p>
            <a:fld id="{FADD1A3E-F387-4275-8C87-B04BF89DFB27}" type="slidenum">
              <a:rPr lang="en-GB" smtClean="0"/>
              <a:t>‹#›</a:t>
            </a:fld>
            <a:endParaRPr lang="en-GB"/>
          </a:p>
        </p:txBody>
      </p:sp>
    </p:spTree>
    <p:extLst>
      <p:ext uri="{BB962C8B-B14F-4D97-AF65-F5344CB8AC3E}">
        <p14:creationId xmlns:p14="http://schemas.microsoft.com/office/powerpoint/2010/main" val="419080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8604-C5D0-5D68-14C2-37E10EBB55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2371C9-9950-B418-B480-6E3E085342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50191-5BF3-C7E3-2837-8E83BE73AD05}"/>
              </a:ext>
            </a:extLst>
          </p:cNvPr>
          <p:cNvSpPr>
            <a:spLocks noGrp="1"/>
          </p:cNvSpPr>
          <p:nvPr>
            <p:ph type="dt" sz="half" idx="10"/>
          </p:nvPr>
        </p:nvSpPr>
        <p:spPr/>
        <p:txBody>
          <a:bodyPr/>
          <a:lstStyle/>
          <a:p>
            <a:fld id="{3E9F3C2F-2216-4E02-BB6D-DA93AFD2E996}" type="datetimeFigureOut">
              <a:rPr lang="en-GB" smtClean="0"/>
              <a:t>15/05/2025</a:t>
            </a:fld>
            <a:endParaRPr lang="en-GB"/>
          </a:p>
        </p:txBody>
      </p:sp>
      <p:sp>
        <p:nvSpPr>
          <p:cNvPr id="5" name="Footer Placeholder 4">
            <a:extLst>
              <a:ext uri="{FF2B5EF4-FFF2-40B4-BE49-F238E27FC236}">
                <a16:creationId xmlns:a16="http://schemas.microsoft.com/office/drawing/2014/main" id="{4912B346-B7EA-9446-638F-44120BD881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EEF431-CDA8-BC8A-A05F-4013476730ED}"/>
              </a:ext>
            </a:extLst>
          </p:cNvPr>
          <p:cNvSpPr>
            <a:spLocks noGrp="1"/>
          </p:cNvSpPr>
          <p:nvPr>
            <p:ph type="sldNum" sz="quarter" idx="12"/>
          </p:nvPr>
        </p:nvSpPr>
        <p:spPr/>
        <p:txBody>
          <a:bodyPr/>
          <a:lstStyle/>
          <a:p>
            <a:fld id="{FADD1A3E-F387-4275-8C87-B04BF89DFB27}" type="slidenum">
              <a:rPr lang="en-GB" smtClean="0"/>
              <a:t>‹#›</a:t>
            </a:fld>
            <a:endParaRPr lang="en-GB"/>
          </a:p>
        </p:txBody>
      </p:sp>
    </p:spTree>
    <p:extLst>
      <p:ext uri="{BB962C8B-B14F-4D97-AF65-F5344CB8AC3E}">
        <p14:creationId xmlns:p14="http://schemas.microsoft.com/office/powerpoint/2010/main" val="237747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E3195D-F8BA-2351-4B61-B07E4CE87F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580CD7-3A22-4A55-5D38-7266C15029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D022B2-E244-DEB5-5A2A-4D2F56B71F8C}"/>
              </a:ext>
            </a:extLst>
          </p:cNvPr>
          <p:cNvSpPr>
            <a:spLocks noGrp="1"/>
          </p:cNvSpPr>
          <p:nvPr>
            <p:ph type="dt" sz="half" idx="10"/>
          </p:nvPr>
        </p:nvSpPr>
        <p:spPr/>
        <p:txBody>
          <a:bodyPr/>
          <a:lstStyle/>
          <a:p>
            <a:fld id="{3E9F3C2F-2216-4E02-BB6D-DA93AFD2E996}" type="datetimeFigureOut">
              <a:rPr lang="en-GB" smtClean="0"/>
              <a:t>15/05/2025</a:t>
            </a:fld>
            <a:endParaRPr lang="en-GB"/>
          </a:p>
        </p:txBody>
      </p:sp>
      <p:sp>
        <p:nvSpPr>
          <p:cNvPr id="5" name="Footer Placeholder 4">
            <a:extLst>
              <a:ext uri="{FF2B5EF4-FFF2-40B4-BE49-F238E27FC236}">
                <a16:creationId xmlns:a16="http://schemas.microsoft.com/office/drawing/2014/main" id="{D6A4C04B-328A-031F-F8F5-B6A4CE20E8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1270FE-BF58-20E8-1C76-3A1F5ABA0540}"/>
              </a:ext>
            </a:extLst>
          </p:cNvPr>
          <p:cNvSpPr>
            <a:spLocks noGrp="1"/>
          </p:cNvSpPr>
          <p:nvPr>
            <p:ph type="sldNum" sz="quarter" idx="12"/>
          </p:nvPr>
        </p:nvSpPr>
        <p:spPr/>
        <p:txBody>
          <a:bodyPr/>
          <a:lstStyle/>
          <a:p>
            <a:fld id="{FADD1A3E-F387-4275-8C87-B04BF89DFB27}" type="slidenum">
              <a:rPr lang="en-GB" smtClean="0"/>
              <a:t>‹#›</a:t>
            </a:fld>
            <a:endParaRPr lang="en-GB"/>
          </a:p>
        </p:txBody>
      </p:sp>
    </p:spTree>
    <p:extLst>
      <p:ext uri="{BB962C8B-B14F-4D97-AF65-F5344CB8AC3E}">
        <p14:creationId xmlns:p14="http://schemas.microsoft.com/office/powerpoint/2010/main" val="25889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1739-5395-B65F-0856-4D4B1CF775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AC7453-49DF-BF3A-25EE-6E5EFDEC06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A7BE4C-40D8-9E33-EECC-57748EA54245}"/>
              </a:ext>
            </a:extLst>
          </p:cNvPr>
          <p:cNvSpPr>
            <a:spLocks noGrp="1"/>
          </p:cNvSpPr>
          <p:nvPr>
            <p:ph type="dt" sz="half" idx="10"/>
          </p:nvPr>
        </p:nvSpPr>
        <p:spPr/>
        <p:txBody>
          <a:bodyPr/>
          <a:lstStyle/>
          <a:p>
            <a:fld id="{3E9F3C2F-2216-4E02-BB6D-DA93AFD2E996}" type="datetimeFigureOut">
              <a:rPr lang="en-GB" smtClean="0"/>
              <a:t>15/05/2025</a:t>
            </a:fld>
            <a:endParaRPr lang="en-GB"/>
          </a:p>
        </p:txBody>
      </p:sp>
      <p:sp>
        <p:nvSpPr>
          <p:cNvPr id="5" name="Footer Placeholder 4">
            <a:extLst>
              <a:ext uri="{FF2B5EF4-FFF2-40B4-BE49-F238E27FC236}">
                <a16:creationId xmlns:a16="http://schemas.microsoft.com/office/drawing/2014/main" id="{F596691D-3947-98A3-0BB9-49F519F9F6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A11CD5-C2B3-EE1B-AB11-7B7FF7796002}"/>
              </a:ext>
            </a:extLst>
          </p:cNvPr>
          <p:cNvSpPr>
            <a:spLocks noGrp="1"/>
          </p:cNvSpPr>
          <p:nvPr>
            <p:ph type="sldNum" sz="quarter" idx="12"/>
          </p:nvPr>
        </p:nvSpPr>
        <p:spPr/>
        <p:txBody>
          <a:bodyPr/>
          <a:lstStyle/>
          <a:p>
            <a:fld id="{FADD1A3E-F387-4275-8C87-B04BF89DFB27}" type="slidenum">
              <a:rPr lang="en-GB" smtClean="0"/>
              <a:t>‹#›</a:t>
            </a:fld>
            <a:endParaRPr lang="en-GB"/>
          </a:p>
        </p:txBody>
      </p:sp>
    </p:spTree>
    <p:extLst>
      <p:ext uri="{BB962C8B-B14F-4D97-AF65-F5344CB8AC3E}">
        <p14:creationId xmlns:p14="http://schemas.microsoft.com/office/powerpoint/2010/main" val="256250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8DD9D-FFAC-8DEC-495E-8436D38239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DA40FF-6F93-8448-9E3E-6E594FF1F4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445D0E-D7F1-0A2D-7348-5FBAE6E8209F}"/>
              </a:ext>
            </a:extLst>
          </p:cNvPr>
          <p:cNvSpPr>
            <a:spLocks noGrp="1"/>
          </p:cNvSpPr>
          <p:nvPr>
            <p:ph type="dt" sz="half" idx="10"/>
          </p:nvPr>
        </p:nvSpPr>
        <p:spPr/>
        <p:txBody>
          <a:bodyPr/>
          <a:lstStyle/>
          <a:p>
            <a:fld id="{3E9F3C2F-2216-4E02-BB6D-DA93AFD2E996}" type="datetimeFigureOut">
              <a:rPr lang="en-GB" smtClean="0"/>
              <a:t>15/05/2025</a:t>
            </a:fld>
            <a:endParaRPr lang="en-GB"/>
          </a:p>
        </p:txBody>
      </p:sp>
      <p:sp>
        <p:nvSpPr>
          <p:cNvPr id="5" name="Footer Placeholder 4">
            <a:extLst>
              <a:ext uri="{FF2B5EF4-FFF2-40B4-BE49-F238E27FC236}">
                <a16:creationId xmlns:a16="http://schemas.microsoft.com/office/drawing/2014/main" id="{0CC74F56-A75F-8100-2354-9AB8729C3D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C56D66-D6BC-F345-C37D-80B22A487589}"/>
              </a:ext>
            </a:extLst>
          </p:cNvPr>
          <p:cNvSpPr>
            <a:spLocks noGrp="1"/>
          </p:cNvSpPr>
          <p:nvPr>
            <p:ph type="sldNum" sz="quarter" idx="12"/>
          </p:nvPr>
        </p:nvSpPr>
        <p:spPr/>
        <p:txBody>
          <a:bodyPr/>
          <a:lstStyle/>
          <a:p>
            <a:fld id="{FADD1A3E-F387-4275-8C87-B04BF89DFB27}" type="slidenum">
              <a:rPr lang="en-GB" smtClean="0"/>
              <a:t>‹#›</a:t>
            </a:fld>
            <a:endParaRPr lang="en-GB"/>
          </a:p>
        </p:txBody>
      </p:sp>
    </p:spTree>
    <p:extLst>
      <p:ext uri="{BB962C8B-B14F-4D97-AF65-F5344CB8AC3E}">
        <p14:creationId xmlns:p14="http://schemas.microsoft.com/office/powerpoint/2010/main" val="189279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9D5B-4092-AC04-913A-3119EB49B1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5A2390-9DDB-3B7E-5B60-518DBCBB7C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6D6653-E49B-8B45-64E5-37A25486D7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901B22-1A17-7516-4581-084BE46C93D7}"/>
              </a:ext>
            </a:extLst>
          </p:cNvPr>
          <p:cNvSpPr>
            <a:spLocks noGrp="1"/>
          </p:cNvSpPr>
          <p:nvPr>
            <p:ph type="dt" sz="half" idx="10"/>
          </p:nvPr>
        </p:nvSpPr>
        <p:spPr/>
        <p:txBody>
          <a:bodyPr/>
          <a:lstStyle/>
          <a:p>
            <a:fld id="{3E9F3C2F-2216-4E02-BB6D-DA93AFD2E996}" type="datetimeFigureOut">
              <a:rPr lang="en-GB" smtClean="0"/>
              <a:t>15/05/2025</a:t>
            </a:fld>
            <a:endParaRPr lang="en-GB"/>
          </a:p>
        </p:txBody>
      </p:sp>
      <p:sp>
        <p:nvSpPr>
          <p:cNvPr id="6" name="Footer Placeholder 5">
            <a:extLst>
              <a:ext uri="{FF2B5EF4-FFF2-40B4-BE49-F238E27FC236}">
                <a16:creationId xmlns:a16="http://schemas.microsoft.com/office/drawing/2014/main" id="{2B6DFF29-2AB8-CF02-7D9B-AACADAE427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6F4485-9536-4849-20F2-6039007B8459}"/>
              </a:ext>
            </a:extLst>
          </p:cNvPr>
          <p:cNvSpPr>
            <a:spLocks noGrp="1"/>
          </p:cNvSpPr>
          <p:nvPr>
            <p:ph type="sldNum" sz="quarter" idx="12"/>
          </p:nvPr>
        </p:nvSpPr>
        <p:spPr/>
        <p:txBody>
          <a:bodyPr/>
          <a:lstStyle/>
          <a:p>
            <a:fld id="{FADD1A3E-F387-4275-8C87-B04BF89DFB27}" type="slidenum">
              <a:rPr lang="en-GB" smtClean="0"/>
              <a:t>‹#›</a:t>
            </a:fld>
            <a:endParaRPr lang="en-GB"/>
          </a:p>
        </p:txBody>
      </p:sp>
    </p:spTree>
    <p:extLst>
      <p:ext uri="{BB962C8B-B14F-4D97-AF65-F5344CB8AC3E}">
        <p14:creationId xmlns:p14="http://schemas.microsoft.com/office/powerpoint/2010/main" val="231515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F001-A8AC-B4F9-DA59-1AAB78F069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CEB1AE-970E-8C4D-943A-8EC411A122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814071-F812-0BC1-F27F-9B36085D51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CDBDC6-F3A4-C2BE-E9FD-DF26531147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7A4A0-3FA2-FFD4-797D-984A878558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C66195-1BEF-C04C-8C7E-10BC593D3171}"/>
              </a:ext>
            </a:extLst>
          </p:cNvPr>
          <p:cNvSpPr>
            <a:spLocks noGrp="1"/>
          </p:cNvSpPr>
          <p:nvPr>
            <p:ph type="dt" sz="half" idx="10"/>
          </p:nvPr>
        </p:nvSpPr>
        <p:spPr/>
        <p:txBody>
          <a:bodyPr/>
          <a:lstStyle/>
          <a:p>
            <a:fld id="{3E9F3C2F-2216-4E02-BB6D-DA93AFD2E996}" type="datetimeFigureOut">
              <a:rPr lang="en-GB" smtClean="0"/>
              <a:t>15/05/2025</a:t>
            </a:fld>
            <a:endParaRPr lang="en-GB"/>
          </a:p>
        </p:txBody>
      </p:sp>
      <p:sp>
        <p:nvSpPr>
          <p:cNvPr id="8" name="Footer Placeholder 7">
            <a:extLst>
              <a:ext uri="{FF2B5EF4-FFF2-40B4-BE49-F238E27FC236}">
                <a16:creationId xmlns:a16="http://schemas.microsoft.com/office/drawing/2014/main" id="{BD777D3D-E049-427F-4AA9-862FA541CD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3313F7-7F73-BCC2-F91D-93F940FE8D6E}"/>
              </a:ext>
            </a:extLst>
          </p:cNvPr>
          <p:cNvSpPr>
            <a:spLocks noGrp="1"/>
          </p:cNvSpPr>
          <p:nvPr>
            <p:ph type="sldNum" sz="quarter" idx="12"/>
          </p:nvPr>
        </p:nvSpPr>
        <p:spPr/>
        <p:txBody>
          <a:bodyPr/>
          <a:lstStyle/>
          <a:p>
            <a:fld id="{FADD1A3E-F387-4275-8C87-B04BF89DFB27}" type="slidenum">
              <a:rPr lang="en-GB" smtClean="0"/>
              <a:t>‹#›</a:t>
            </a:fld>
            <a:endParaRPr lang="en-GB"/>
          </a:p>
        </p:txBody>
      </p:sp>
    </p:spTree>
    <p:extLst>
      <p:ext uri="{BB962C8B-B14F-4D97-AF65-F5344CB8AC3E}">
        <p14:creationId xmlns:p14="http://schemas.microsoft.com/office/powerpoint/2010/main" val="232164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307D-3076-B6F2-0A5F-C952D59B5E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FF890-0FA9-F0CD-A22B-A8D777871492}"/>
              </a:ext>
            </a:extLst>
          </p:cNvPr>
          <p:cNvSpPr>
            <a:spLocks noGrp="1"/>
          </p:cNvSpPr>
          <p:nvPr>
            <p:ph type="dt" sz="half" idx="10"/>
          </p:nvPr>
        </p:nvSpPr>
        <p:spPr/>
        <p:txBody>
          <a:bodyPr/>
          <a:lstStyle/>
          <a:p>
            <a:fld id="{3E9F3C2F-2216-4E02-BB6D-DA93AFD2E996}" type="datetimeFigureOut">
              <a:rPr lang="en-GB" smtClean="0"/>
              <a:t>15/05/2025</a:t>
            </a:fld>
            <a:endParaRPr lang="en-GB"/>
          </a:p>
        </p:txBody>
      </p:sp>
      <p:sp>
        <p:nvSpPr>
          <p:cNvPr id="4" name="Footer Placeholder 3">
            <a:extLst>
              <a:ext uri="{FF2B5EF4-FFF2-40B4-BE49-F238E27FC236}">
                <a16:creationId xmlns:a16="http://schemas.microsoft.com/office/drawing/2014/main" id="{69960D04-0E6B-66E4-6DE8-7300E8F06F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DEC080-3E87-5D37-9B20-B599419D2388}"/>
              </a:ext>
            </a:extLst>
          </p:cNvPr>
          <p:cNvSpPr>
            <a:spLocks noGrp="1"/>
          </p:cNvSpPr>
          <p:nvPr>
            <p:ph type="sldNum" sz="quarter" idx="12"/>
          </p:nvPr>
        </p:nvSpPr>
        <p:spPr/>
        <p:txBody>
          <a:bodyPr/>
          <a:lstStyle/>
          <a:p>
            <a:fld id="{FADD1A3E-F387-4275-8C87-B04BF89DFB27}" type="slidenum">
              <a:rPr lang="en-GB" smtClean="0"/>
              <a:t>‹#›</a:t>
            </a:fld>
            <a:endParaRPr lang="en-GB"/>
          </a:p>
        </p:txBody>
      </p:sp>
    </p:spTree>
    <p:extLst>
      <p:ext uri="{BB962C8B-B14F-4D97-AF65-F5344CB8AC3E}">
        <p14:creationId xmlns:p14="http://schemas.microsoft.com/office/powerpoint/2010/main" val="141864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7F3487-AE64-0F74-49A3-AA3DE3C21570}"/>
              </a:ext>
            </a:extLst>
          </p:cNvPr>
          <p:cNvSpPr>
            <a:spLocks noGrp="1"/>
          </p:cNvSpPr>
          <p:nvPr>
            <p:ph type="dt" sz="half" idx="10"/>
          </p:nvPr>
        </p:nvSpPr>
        <p:spPr/>
        <p:txBody>
          <a:bodyPr/>
          <a:lstStyle/>
          <a:p>
            <a:fld id="{3E9F3C2F-2216-4E02-BB6D-DA93AFD2E996}" type="datetimeFigureOut">
              <a:rPr lang="en-GB" smtClean="0"/>
              <a:t>15/05/2025</a:t>
            </a:fld>
            <a:endParaRPr lang="en-GB"/>
          </a:p>
        </p:txBody>
      </p:sp>
      <p:sp>
        <p:nvSpPr>
          <p:cNvPr id="3" name="Footer Placeholder 2">
            <a:extLst>
              <a:ext uri="{FF2B5EF4-FFF2-40B4-BE49-F238E27FC236}">
                <a16:creationId xmlns:a16="http://schemas.microsoft.com/office/drawing/2014/main" id="{EF3589DE-FBA0-CB28-25E0-2F77074C1E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913591-8CE2-DDE6-63C0-5BCC00B17549}"/>
              </a:ext>
            </a:extLst>
          </p:cNvPr>
          <p:cNvSpPr>
            <a:spLocks noGrp="1"/>
          </p:cNvSpPr>
          <p:nvPr>
            <p:ph type="sldNum" sz="quarter" idx="12"/>
          </p:nvPr>
        </p:nvSpPr>
        <p:spPr/>
        <p:txBody>
          <a:bodyPr/>
          <a:lstStyle/>
          <a:p>
            <a:fld id="{FADD1A3E-F387-4275-8C87-B04BF89DFB27}" type="slidenum">
              <a:rPr lang="en-GB" smtClean="0"/>
              <a:t>‹#›</a:t>
            </a:fld>
            <a:endParaRPr lang="en-GB"/>
          </a:p>
        </p:txBody>
      </p:sp>
    </p:spTree>
    <p:extLst>
      <p:ext uri="{BB962C8B-B14F-4D97-AF65-F5344CB8AC3E}">
        <p14:creationId xmlns:p14="http://schemas.microsoft.com/office/powerpoint/2010/main" val="76835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43FB-01C2-5149-1F6A-7FEAB5970C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8DA6E5-A90D-46C4-1BEC-FDEE672784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8C6039-29FE-A5CB-F2D8-91DEB5C54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D6BF28-2AD4-8CF2-D492-EF100EDF7216}"/>
              </a:ext>
            </a:extLst>
          </p:cNvPr>
          <p:cNvSpPr>
            <a:spLocks noGrp="1"/>
          </p:cNvSpPr>
          <p:nvPr>
            <p:ph type="dt" sz="half" idx="10"/>
          </p:nvPr>
        </p:nvSpPr>
        <p:spPr/>
        <p:txBody>
          <a:bodyPr/>
          <a:lstStyle/>
          <a:p>
            <a:fld id="{3E9F3C2F-2216-4E02-BB6D-DA93AFD2E996}" type="datetimeFigureOut">
              <a:rPr lang="en-GB" smtClean="0"/>
              <a:t>15/05/2025</a:t>
            </a:fld>
            <a:endParaRPr lang="en-GB"/>
          </a:p>
        </p:txBody>
      </p:sp>
      <p:sp>
        <p:nvSpPr>
          <p:cNvPr id="6" name="Footer Placeholder 5">
            <a:extLst>
              <a:ext uri="{FF2B5EF4-FFF2-40B4-BE49-F238E27FC236}">
                <a16:creationId xmlns:a16="http://schemas.microsoft.com/office/drawing/2014/main" id="{B925E1DB-39AE-3DD7-0223-57FECD6C9A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3FBCA7-2CA8-0151-EEF0-3E7E73918133}"/>
              </a:ext>
            </a:extLst>
          </p:cNvPr>
          <p:cNvSpPr>
            <a:spLocks noGrp="1"/>
          </p:cNvSpPr>
          <p:nvPr>
            <p:ph type="sldNum" sz="quarter" idx="12"/>
          </p:nvPr>
        </p:nvSpPr>
        <p:spPr/>
        <p:txBody>
          <a:bodyPr/>
          <a:lstStyle/>
          <a:p>
            <a:fld id="{FADD1A3E-F387-4275-8C87-B04BF89DFB27}" type="slidenum">
              <a:rPr lang="en-GB" smtClean="0"/>
              <a:t>‹#›</a:t>
            </a:fld>
            <a:endParaRPr lang="en-GB"/>
          </a:p>
        </p:txBody>
      </p:sp>
    </p:spTree>
    <p:extLst>
      <p:ext uri="{BB962C8B-B14F-4D97-AF65-F5344CB8AC3E}">
        <p14:creationId xmlns:p14="http://schemas.microsoft.com/office/powerpoint/2010/main" val="40709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9CE1-2DDC-03EF-75C5-4D347BF24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FC6CAA-5AE6-75C7-DCD7-B35C8FC06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F3FEAD-3A45-03A1-FBD7-E60EE63E7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53625-1C47-1839-4065-A4C57A707998}"/>
              </a:ext>
            </a:extLst>
          </p:cNvPr>
          <p:cNvSpPr>
            <a:spLocks noGrp="1"/>
          </p:cNvSpPr>
          <p:nvPr>
            <p:ph type="dt" sz="half" idx="10"/>
          </p:nvPr>
        </p:nvSpPr>
        <p:spPr/>
        <p:txBody>
          <a:bodyPr/>
          <a:lstStyle/>
          <a:p>
            <a:fld id="{3E9F3C2F-2216-4E02-BB6D-DA93AFD2E996}" type="datetimeFigureOut">
              <a:rPr lang="en-GB" smtClean="0"/>
              <a:t>15/05/2025</a:t>
            </a:fld>
            <a:endParaRPr lang="en-GB"/>
          </a:p>
        </p:txBody>
      </p:sp>
      <p:sp>
        <p:nvSpPr>
          <p:cNvPr id="6" name="Footer Placeholder 5">
            <a:extLst>
              <a:ext uri="{FF2B5EF4-FFF2-40B4-BE49-F238E27FC236}">
                <a16:creationId xmlns:a16="http://schemas.microsoft.com/office/drawing/2014/main" id="{B298BA4E-B216-F1B0-B698-6904B437E1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2976B2-C17F-B98D-7BF8-F180F7A68F44}"/>
              </a:ext>
            </a:extLst>
          </p:cNvPr>
          <p:cNvSpPr>
            <a:spLocks noGrp="1"/>
          </p:cNvSpPr>
          <p:nvPr>
            <p:ph type="sldNum" sz="quarter" idx="12"/>
          </p:nvPr>
        </p:nvSpPr>
        <p:spPr/>
        <p:txBody>
          <a:bodyPr/>
          <a:lstStyle/>
          <a:p>
            <a:fld id="{FADD1A3E-F387-4275-8C87-B04BF89DFB27}" type="slidenum">
              <a:rPr lang="en-GB" smtClean="0"/>
              <a:t>‹#›</a:t>
            </a:fld>
            <a:endParaRPr lang="en-GB"/>
          </a:p>
        </p:txBody>
      </p:sp>
    </p:spTree>
    <p:extLst>
      <p:ext uri="{BB962C8B-B14F-4D97-AF65-F5344CB8AC3E}">
        <p14:creationId xmlns:p14="http://schemas.microsoft.com/office/powerpoint/2010/main" val="305020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DD499-0DC7-1710-9BF4-0196D227B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D6B971-E39A-103B-EFBE-943BC4248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453E71-9335-9480-70E1-AF2EBAEC8B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9F3C2F-2216-4E02-BB6D-DA93AFD2E996}" type="datetimeFigureOut">
              <a:rPr lang="en-GB" smtClean="0"/>
              <a:t>15/05/2025</a:t>
            </a:fld>
            <a:endParaRPr lang="en-GB"/>
          </a:p>
        </p:txBody>
      </p:sp>
      <p:sp>
        <p:nvSpPr>
          <p:cNvPr id="5" name="Footer Placeholder 4">
            <a:extLst>
              <a:ext uri="{FF2B5EF4-FFF2-40B4-BE49-F238E27FC236}">
                <a16:creationId xmlns:a16="http://schemas.microsoft.com/office/drawing/2014/main" id="{FAA8001D-595C-8151-059D-71AD04B07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9E668B3-A35F-BCE4-B61C-6A5303CCF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DD1A3E-F387-4275-8C87-B04BF89DFB27}" type="slidenum">
              <a:rPr lang="en-GB" smtClean="0"/>
              <a:t>‹#›</a:t>
            </a:fld>
            <a:endParaRPr lang="en-GB"/>
          </a:p>
        </p:txBody>
      </p:sp>
    </p:spTree>
    <p:extLst>
      <p:ext uri="{BB962C8B-B14F-4D97-AF65-F5344CB8AC3E}">
        <p14:creationId xmlns:p14="http://schemas.microsoft.com/office/powerpoint/2010/main" val="3956074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blogbrandz.com/tips/how-to-copyright-something/" TargetMode="Externa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positiveimpacthealthcenters.org/peer-suppor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s://www.amazingbelgium.be/2021/10/the-kbr-library-and-museum-in-brussels.html"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giphy.com/gifs/thanks-thank-you-appreciate-wIVA0zh5pt0G5Ytc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5EA5FAF4-EBED-87C7-437A-E56CB8E0B287}"/>
              </a:ext>
            </a:extLst>
          </p:cNvPr>
          <p:cNvGrpSpPr/>
          <p:nvPr/>
        </p:nvGrpSpPr>
        <p:grpSpPr>
          <a:xfrm>
            <a:off x="956847" y="0"/>
            <a:ext cx="9443803" cy="6858000"/>
            <a:chOff x="1374098" y="0"/>
            <a:chExt cx="9443803" cy="6858000"/>
          </a:xfrm>
        </p:grpSpPr>
        <p:pic>
          <p:nvPicPr>
            <p:cNvPr id="2" name="Picture 1">
              <a:extLst>
                <a:ext uri="{FF2B5EF4-FFF2-40B4-BE49-F238E27FC236}">
                  <a16:creationId xmlns:a16="http://schemas.microsoft.com/office/drawing/2014/main" id="{CD9C5093-479B-FD28-F32A-565A75C3B469}"/>
                </a:ext>
              </a:extLst>
            </p:cNvPr>
            <p:cNvPicPr>
              <a:picLocks noChangeAspect="1"/>
            </p:cNvPicPr>
            <p:nvPr/>
          </p:nvPicPr>
          <p:blipFill>
            <a:blip r:embed="rId3"/>
            <a:stretch>
              <a:fillRect/>
            </a:stretch>
          </p:blipFill>
          <p:spPr>
            <a:xfrm>
              <a:off x="1374098" y="0"/>
              <a:ext cx="9443803" cy="6858000"/>
            </a:xfrm>
            <a:prstGeom prst="rect">
              <a:avLst/>
            </a:prstGeom>
          </p:spPr>
        </p:pic>
        <p:sp>
          <p:nvSpPr>
            <p:cNvPr id="6" name="TextBox 5">
              <a:extLst>
                <a:ext uri="{FF2B5EF4-FFF2-40B4-BE49-F238E27FC236}">
                  <a16:creationId xmlns:a16="http://schemas.microsoft.com/office/drawing/2014/main" id="{6336D950-152F-CF11-87DA-AAB292C8417F}"/>
                </a:ext>
              </a:extLst>
            </p:cNvPr>
            <p:cNvSpPr txBox="1"/>
            <p:nvPr/>
          </p:nvSpPr>
          <p:spPr>
            <a:xfrm>
              <a:off x="2887574" y="4755304"/>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7" name="TextBox 6">
              <a:extLst>
                <a:ext uri="{FF2B5EF4-FFF2-40B4-BE49-F238E27FC236}">
                  <a16:creationId xmlns:a16="http://schemas.microsoft.com/office/drawing/2014/main" id="{25501C1A-811C-EB9D-D2DD-D016A4C5D5E3}"/>
                </a:ext>
              </a:extLst>
            </p:cNvPr>
            <p:cNvSpPr txBox="1"/>
            <p:nvPr/>
          </p:nvSpPr>
          <p:spPr>
            <a:xfrm>
              <a:off x="7856738" y="4738658"/>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8" name="TextBox 7">
              <a:extLst>
                <a:ext uri="{FF2B5EF4-FFF2-40B4-BE49-F238E27FC236}">
                  <a16:creationId xmlns:a16="http://schemas.microsoft.com/office/drawing/2014/main" id="{2E5BFB73-F51E-D5A8-7EB9-57C6ECE75FA7}"/>
                </a:ext>
              </a:extLst>
            </p:cNvPr>
            <p:cNvSpPr txBox="1"/>
            <p:nvPr/>
          </p:nvSpPr>
          <p:spPr>
            <a:xfrm>
              <a:off x="5184560" y="2875002"/>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9" name="TextBox 8">
              <a:extLst>
                <a:ext uri="{FF2B5EF4-FFF2-40B4-BE49-F238E27FC236}">
                  <a16:creationId xmlns:a16="http://schemas.microsoft.com/office/drawing/2014/main" id="{BD60888B-72FC-748D-19BF-5A1380D7422B}"/>
                </a:ext>
              </a:extLst>
            </p:cNvPr>
            <p:cNvSpPr txBox="1"/>
            <p:nvPr/>
          </p:nvSpPr>
          <p:spPr>
            <a:xfrm>
              <a:off x="5184560" y="3070765"/>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10" name="TextBox 9">
              <a:extLst>
                <a:ext uri="{FF2B5EF4-FFF2-40B4-BE49-F238E27FC236}">
                  <a16:creationId xmlns:a16="http://schemas.microsoft.com/office/drawing/2014/main" id="{0F5EBE82-9FF0-DBA9-CC9D-7D8E564597BE}"/>
                </a:ext>
              </a:extLst>
            </p:cNvPr>
            <p:cNvSpPr txBox="1"/>
            <p:nvPr/>
          </p:nvSpPr>
          <p:spPr>
            <a:xfrm>
              <a:off x="3648722" y="2221637"/>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11" name="TextBox 10">
              <a:extLst>
                <a:ext uri="{FF2B5EF4-FFF2-40B4-BE49-F238E27FC236}">
                  <a16:creationId xmlns:a16="http://schemas.microsoft.com/office/drawing/2014/main" id="{B3368B73-84D7-0762-BBB2-9F1B13A2F25E}"/>
                </a:ext>
              </a:extLst>
            </p:cNvPr>
            <p:cNvSpPr txBox="1"/>
            <p:nvPr/>
          </p:nvSpPr>
          <p:spPr>
            <a:xfrm>
              <a:off x="6631619" y="3890639"/>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12" name="TextBox 11">
              <a:extLst>
                <a:ext uri="{FF2B5EF4-FFF2-40B4-BE49-F238E27FC236}">
                  <a16:creationId xmlns:a16="http://schemas.microsoft.com/office/drawing/2014/main" id="{72CA68ED-42C0-BE00-134E-5CB866228B3D}"/>
                </a:ext>
              </a:extLst>
            </p:cNvPr>
            <p:cNvSpPr txBox="1"/>
            <p:nvPr/>
          </p:nvSpPr>
          <p:spPr>
            <a:xfrm>
              <a:off x="4192367" y="4355153"/>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13" name="TextBox 12">
              <a:extLst>
                <a:ext uri="{FF2B5EF4-FFF2-40B4-BE49-F238E27FC236}">
                  <a16:creationId xmlns:a16="http://schemas.microsoft.com/office/drawing/2014/main" id="{A0BD3070-047E-90A8-A4E4-7059D52C7273}"/>
                </a:ext>
              </a:extLst>
            </p:cNvPr>
            <p:cNvSpPr txBox="1"/>
            <p:nvPr/>
          </p:nvSpPr>
          <p:spPr>
            <a:xfrm>
              <a:off x="3431219" y="4595051"/>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14" name="TextBox 13">
              <a:extLst>
                <a:ext uri="{FF2B5EF4-FFF2-40B4-BE49-F238E27FC236}">
                  <a16:creationId xmlns:a16="http://schemas.microsoft.com/office/drawing/2014/main" id="{333A1406-AC95-7F30-7B22-3D10AC09B027}"/>
                </a:ext>
              </a:extLst>
            </p:cNvPr>
            <p:cNvSpPr txBox="1"/>
            <p:nvPr/>
          </p:nvSpPr>
          <p:spPr>
            <a:xfrm>
              <a:off x="5299969" y="1402419"/>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15" name="TextBox 14">
              <a:extLst>
                <a:ext uri="{FF2B5EF4-FFF2-40B4-BE49-F238E27FC236}">
                  <a16:creationId xmlns:a16="http://schemas.microsoft.com/office/drawing/2014/main" id="{FAE655E5-AEFE-00A7-6234-BC2F949EA6A0}"/>
                </a:ext>
              </a:extLst>
            </p:cNvPr>
            <p:cNvSpPr txBox="1"/>
            <p:nvPr/>
          </p:nvSpPr>
          <p:spPr>
            <a:xfrm>
              <a:off x="3958899" y="2532187"/>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16" name="TextBox 15">
              <a:extLst>
                <a:ext uri="{FF2B5EF4-FFF2-40B4-BE49-F238E27FC236}">
                  <a16:creationId xmlns:a16="http://schemas.microsoft.com/office/drawing/2014/main" id="{3B685F42-3D31-FD65-F14E-00E3846CF8FD}"/>
                </a:ext>
              </a:extLst>
            </p:cNvPr>
            <p:cNvSpPr txBox="1"/>
            <p:nvPr/>
          </p:nvSpPr>
          <p:spPr>
            <a:xfrm>
              <a:off x="4787171" y="3070765"/>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17" name="TextBox 16">
              <a:extLst>
                <a:ext uri="{FF2B5EF4-FFF2-40B4-BE49-F238E27FC236}">
                  <a16:creationId xmlns:a16="http://schemas.microsoft.com/office/drawing/2014/main" id="{B05F4082-C109-D7F0-4370-BE961D52F01E}"/>
                </a:ext>
              </a:extLst>
            </p:cNvPr>
            <p:cNvSpPr txBox="1"/>
            <p:nvPr/>
          </p:nvSpPr>
          <p:spPr>
            <a:xfrm>
              <a:off x="5149050" y="1500301"/>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18" name="TextBox 17">
              <a:extLst>
                <a:ext uri="{FF2B5EF4-FFF2-40B4-BE49-F238E27FC236}">
                  <a16:creationId xmlns:a16="http://schemas.microsoft.com/office/drawing/2014/main" id="{272DCDBD-27CB-D6A3-905A-B24F00500EDD}"/>
                </a:ext>
              </a:extLst>
            </p:cNvPr>
            <p:cNvSpPr txBox="1"/>
            <p:nvPr/>
          </p:nvSpPr>
          <p:spPr>
            <a:xfrm>
              <a:off x="5717220" y="1769378"/>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19" name="TextBox 18">
              <a:extLst>
                <a:ext uri="{FF2B5EF4-FFF2-40B4-BE49-F238E27FC236}">
                  <a16:creationId xmlns:a16="http://schemas.microsoft.com/office/drawing/2014/main" id="{0270C90E-DB88-A19B-576D-0C780618CC26}"/>
                </a:ext>
              </a:extLst>
            </p:cNvPr>
            <p:cNvSpPr txBox="1"/>
            <p:nvPr/>
          </p:nvSpPr>
          <p:spPr>
            <a:xfrm>
              <a:off x="4000639" y="2720678"/>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20" name="TextBox 19">
              <a:extLst>
                <a:ext uri="{FF2B5EF4-FFF2-40B4-BE49-F238E27FC236}">
                  <a16:creationId xmlns:a16="http://schemas.microsoft.com/office/drawing/2014/main" id="{517E194B-BC01-199C-88A7-395EB2DDA68D}"/>
                </a:ext>
              </a:extLst>
            </p:cNvPr>
            <p:cNvSpPr txBox="1"/>
            <p:nvPr/>
          </p:nvSpPr>
          <p:spPr>
            <a:xfrm>
              <a:off x="5222177" y="2100867"/>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21" name="TextBox 20">
              <a:extLst>
                <a:ext uri="{FF2B5EF4-FFF2-40B4-BE49-F238E27FC236}">
                  <a16:creationId xmlns:a16="http://schemas.microsoft.com/office/drawing/2014/main" id="{6F7F9D09-21AB-9E5E-7B05-E916580B3981}"/>
                </a:ext>
              </a:extLst>
            </p:cNvPr>
            <p:cNvSpPr txBox="1"/>
            <p:nvPr/>
          </p:nvSpPr>
          <p:spPr>
            <a:xfrm>
              <a:off x="5374577" y="2253267"/>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22" name="TextBox 21">
              <a:extLst>
                <a:ext uri="{FF2B5EF4-FFF2-40B4-BE49-F238E27FC236}">
                  <a16:creationId xmlns:a16="http://schemas.microsoft.com/office/drawing/2014/main" id="{B428199B-7F77-814F-10ED-EA15D6E00720}"/>
                </a:ext>
              </a:extLst>
            </p:cNvPr>
            <p:cNvSpPr txBox="1"/>
            <p:nvPr/>
          </p:nvSpPr>
          <p:spPr>
            <a:xfrm>
              <a:off x="5192190" y="2662016"/>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23" name="TextBox 22">
              <a:extLst>
                <a:ext uri="{FF2B5EF4-FFF2-40B4-BE49-F238E27FC236}">
                  <a16:creationId xmlns:a16="http://schemas.microsoft.com/office/drawing/2014/main" id="{47C928AD-8B8A-D256-CF5A-E96AF7D5CBB0}"/>
                </a:ext>
              </a:extLst>
            </p:cNvPr>
            <p:cNvSpPr txBox="1"/>
            <p:nvPr/>
          </p:nvSpPr>
          <p:spPr>
            <a:xfrm>
              <a:off x="4435645" y="3537915"/>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24" name="TextBox 23">
              <a:extLst>
                <a:ext uri="{FF2B5EF4-FFF2-40B4-BE49-F238E27FC236}">
                  <a16:creationId xmlns:a16="http://schemas.microsoft.com/office/drawing/2014/main" id="{823E28CC-39E1-AC0A-0344-DBAAA4205624}"/>
                </a:ext>
              </a:extLst>
            </p:cNvPr>
            <p:cNvSpPr txBox="1"/>
            <p:nvPr/>
          </p:nvSpPr>
          <p:spPr>
            <a:xfrm>
              <a:off x="6953394" y="2225864"/>
              <a:ext cx="435006" cy="369332"/>
            </a:xfrm>
            <a:prstGeom prst="rect">
              <a:avLst/>
            </a:prstGeom>
            <a:noFill/>
          </p:spPr>
          <p:txBody>
            <a:bodyPr wrap="square" rtlCol="0">
              <a:spAutoFit/>
            </a:bodyPr>
            <a:lstStyle/>
            <a:p>
              <a:r>
                <a:rPr lang="en-GB">
                  <a:solidFill>
                    <a:srgbClr val="FF0000"/>
                  </a:solidFill>
                  <a:sym typeface="Symbol" panose="05050102010706020507" pitchFamily="18" charset="2"/>
                </a:rPr>
                <a:t></a:t>
              </a:r>
              <a:endParaRPr lang="en-GB" dirty="0">
                <a:solidFill>
                  <a:srgbClr val="FF0000"/>
                </a:solidFill>
              </a:endParaRPr>
            </a:p>
          </p:txBody>
        </p:sp>
        <p:sp>
          <p:nvSpPr>
            <p:cNvPr id="25" name="TextBox 24">
              <a:extLst>
                <a:ext uri="{FF2B5EF4-FFF2-40B4-BE49-F238E27FC236}">
                  <a16:creationId xmlns:a16="http://schemas.microsoft.com/office/drawing/2014/main" id="{271D6393-B7BE-6835-112B-930105C31365}"/>
                </a:ext>
              </a:extLst>
            </p:cNvPr>
            <p:cNvSpPr txBox="1"/>
            <p:nvPr/>
          </p:nvSpPr>
          <p:spPr>
            <a:xfrm>
              <a:off x="3594290" y="4595051"/>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26" name="TextBox 25">
              <a:extLst>
                <a:ext uri="{FF2B5EF4-FFF2-40B4-BE49-F238E27FC236}">
                  <a16:creationId xmlns:a16="http://schemas.microsoft.com/office/drawing/2014/main" id="{8A25DB58-494D-5F54-A948-FB2052E1C536}"/>
                </a:ext>
              </a:extLst>
            </p:cNvPr>
            <p:cNvSpPr txBox="1"/>
            <p:nvPr/>
          </p:nvSpPr>
          <p:spPr>
            <a:xfrm>
              <a:off x="4420152" y="3336895"/>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27" name="TextBox 26">
              <a:extLst>
                <a:ext uri="{FF2B5EF4-FFF2-40B4-BE49-F238E27FC236}">
                  <a16:creationId xmlns:a16="http://schemas.microsoft.com/office/drawing/2014/main" id="{8EBED91B-850A-F7A7-12D8-D704F772A8F2}"/>
                </a:ext>
              </a:extLst>
            </p:cNvPr>
            <p:cNvSpPr txBox="1"/>
            <p:nvPr/>
          </p:nvSpPr>
          <p:spPr>
            <a:xfrm>
              <a:off x="8016536" y="4713563"/>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28" name="TextBox 27">
              <a:extLst>
                <a:ext uri="{FF2B5EF4-FFF2-40B4-BE49-F238E27FC236}">
                  <a16:creationId xmlns:a16="http://schemas.microsoft.com/office/drawing/2014/main" id="{E15A7B2D-833D-3CC5-5894-8DAC76F65015}"/>
                </a:ext>
              </a:extLst>
            </p:cNvPr>
            <p:cNvSpPr txBox="1"/>
            <p:nvPr/>
          </p:nvSpPr>
          <p:spPr>
            <a:xfrm>
              <a:off x="5533632" y="4146884"/>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29" name="TextBox 28">
              <a:extLst>
                <a:ext uri="{FF2B5EF4-FFF2-40B4-BE49-F238E27FC236}">
                  <a16:creationId xmlns:a16="http://schemas.microsoft.com/office/drawing/2014/main" id="{C95FDD34-4B26-CEF2-DCA8-B24DBAAB8B79}"/>
                </a:ext>
              </a:extLst>
            </p:cNvPr>
            <p:cNvSpPr txBox="1"/>
            <p:nvPr/>
          </p:nvSpPr>
          <p:spPr>
            <a:xfrm>
              <a:off x="4209265" y="3434713"/>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30" name="TextBox 29">
              <a:extLst>
                <a:ext uri="{FF2B5EF4-FFF2-40B4-BE49-F238E27FC236}">
                  <a16:creationId xmlns:a16="http://schemas.microsoft.com/office/drawing/2014/main" id="{8DA0015E-0C8A-6EFA-7CBA-5DC3D7F94F8B}"/>
                </a:ext>
              </a:extLst>
            </p:cNvPr>
            <p:cNvSpPr txBox="1"/>
            <p:nvPr/>
          </p:nvSpPr>
          <p:spPr>
            <a:xfrm>
              <a:off x="4612459" y="2931949"/>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31" name="TextBox 30">
              <a:extLst>
                <a:ext uri="{FF2B5EF4-FFF2-40B4-BE49-F238E27FC236}">
                  <a16:creationId xmlns:a16="http://schemas.microsoft.com/office/drawing/2014/main" id="{5B20B3CE-15C8-5133-2956-DE5178D3D075}"/>
                </a:ext>
              </a:extLst>
            </p:cNvPr>
            <p:cNvSpPr txBox="1"/>
            <p:nvPr/>
          </p:nvSpPr>
          <p:spPr>
            <a:xfrm>
              <a:off x="4666738" y="2727575"/>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32" name="TextBox 31">
              <a:extLst>
                <a:ext uri="{FF2B5EF4-FFF2-40B4-BE49-F238E27FC236}">
                  <a16:creationId xmlns:a16="http://schemas.microsoft.com/office/drawing/2014/main" id="{AFFCDC7E-4800-A701-B8E9-32868205961F}"/>
                </a:ext>
              </a:extLst>
            </p:cNvPr>
            <p:cNvSpPr txBox="1"/>
            <p:nvPr/>
          </p:nvSpPr>
          <p:spPr>
            <a:xfrm>
              <a:off x="6095999" y="3741830"/>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33" name="TextBox 32">
              <a:extLst>
                <a:ext uri="{FF2B5EF4-FFF2-40B4-BE49-F238E27FC236}">
                  <a16:creationId xmlns:a16="http://schemas.microsoft.com/office/drawing/2014/main" id="{30F93E4A-6C3C-184B-2FC0-AD29E8CF3009}"/>
                </a:ext>
              </a:extLst>
            </p:cNvPr>
            <p:cNvSpPr txBox="1"/>
            <p:nvPr/>
          </p:nvSpPr>
          <p:spPr>
            <a:xfrm>
              <a:off x="5919693" y="3662995"/>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34" name="TextBox 33">
              <a:extLst>
                <a:ext uri="{FF2B5EF4-FFF2-40B4-BE49-F238E27FC236}">
                  <a16:creationId xmlns:a16="http://schemas.microsoft.com/office/drawing/2014/main" id="{00E1AA4B-6BCF-073E-F1F4-737B9E7E7906}"/>
                </a:ext>
              </a:extLst>
            </p:cNvPr>
            <p:cNvSpPr txBox="1"/>
            <p:nvPr/>
          </p:nvSpPr>
          <p:spPr>
            <a:xfrm>
              <a:off x="1880585" y="866945"/>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35" name="TextBox 34">
              <a:extLst>
                <a:ext uri="{FF2B5EF4-FFF2-40B4-BE49-F238E27FC236}">
                  <a16:creationId xmlns:a16="http://schemas.microsoft.com/office/drawing/2014/main" id="{DAB124BC-C21F-0BAE-3C83-88046EFC890A}"/>
                </a:ext>
              </a:extLst>
            </p:cNvPr>
            <p:cNvSpPr txBox="1"/>
            <p:nvPr/>
          </p:nvSpPr>
          <p:spPr>
            <a:xfrm>
              <a:off x="5813558" y="3071336"/>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36" name="TextBox 35">
              <a:extLst>
                <a:ext uri="{FF2B5EF4-FFF2-40B4-BE49-F238E27FC236}">
                  <a16:creationId xmlns:a16="http://schemas.microsoft.com/office/drawing/2014/main" id="{38F90223-3A39-D6D4-D436-913A39C4DCC9}"/>
                </a:ext>
              </a:extLst>
            </p:cNvPr>
            <p:cNvSpPr txBox="1"/>
            <p:nvPr/>
          </p:nvSpPr>
          <p:spPr>
            <a:xfrm>
              <a:off x="7170897" y="1711206"/>
              <a:ext cx="435006" cy="369332"/>
            </a:xfrm>
            <a:prstGeom prst="rect">
              <a:avLst/>
            </a:prstGeom>
            <a:noFill/>
          </p:spPr>
          <p:txBody>
            <a:bodyPr wrap="square" rtlCol="0">
              <a:spAutoFit/>
            </a:bodyPr>
            <a:lstStyle/>
            <a:p>
              <a:r>
                <a:rPr lang="en-GB">
                  <a:solidFill>
                    <a:srgbClr val="FF0000"/>
                  </a:solidFill>
                  <a:sym typeface="Symbol" panose="05050102010706020507" pitchFamily="18" charset="2"/>
                </a:rPr>
                <a:t></a:t>
              </a:r>
              <a:endParaRPr lang="en-GB" dirty="0">
                <a:solidFill>
                  <a:srgbClr val="FF0000"/>
                </a:solidFill>
              </a:endParaRPr>
            </a:p>
          </p:txBody>
        </p:sp>
        <p:sp>
          <p:nvSpPr>
            <p:cNvPr id="37" name="TextBox 36">
              <a:extLst>
                <a:ext uri="{FF2B5EF4-FFF2-40B4-BE49-F238E27FC236}">
                  <a16:creationId xmlns:a16="http://schemas.microsoft.com/office/drawing/2014/main" id="{B8D1F0FA-CB42-4C16-2254-A14C0DF4FB2C}"/>
                </a:ext>
              </a:extLst>
            </p:cNvPr>
            <p:cNvSpPr txBox="1"/>
            <p:nvPr/>
          </p:nvSpPr>
          <p:spPr>
            <a:xfrm>
              <a:off x="6905968" y="1315635"/>
              <a:ext cx="435006" cy="369332"/>
            </a:xfrm>
            <a:prstGeom prst="rect">
              <a:avLst/>
            </a:prstGeom>
            <a:noFill/>
          </p:spPr>
          <p:txBody>
            <a:bodyPr wrap="square" rtlCol="0">
              <a:spAutoFit/>
            </a:bodyPr>
            <a:lstStyle/>
            <a:p>
              <a:r>
                <a:rPr lang="en-GB">
                  <a:solidFill>
                    <a:srgbClr val="FF0000"/>
                  </a:solidFill>
                  <a:sym typeface="Symbol" panose="05050102010706020507" pitchFamily="18" charset="2"/>
                </a:rPr>
                <a:t></a:t>
              </a:r>
              <a:endParaRPr lang="en-GB" dirty="0">
                <a:solidFill>
                  <a:srgbClr val="FF0000"/>
                </a:solidFill>
              </a:endParaRPr>
            </a:p>
          </p:txBody>
        </p:sp>
        <p:sp>
          <p:nvSpPr>
            <p:cNvPr id="38" name="TextBox 37">
              <a:extLst>
                <a:ext uri="{FF2B5EF4-FFF2-40B4-BE49-F238E27FC236}">
                  <a16:creationId xmlns:a16="http://schemas.microsoft.com/office/drawing/2014/main" id="{F107ADFE-5032-F14D-9E0A-CCB972CD3DFB}"/>
                </a:ext>
              </a:extLst>
            </p:cNvPr>
            <p:cNvSpPr txBox="1"/>
            <p:nvPr/>
          </p:nvSpPr>
          <p:spPr>
            <a:xfrm>
              <a:off x="6905968" y="4794852"/>
              <a:ext cx="435006" cy="369332"/>
            </a:xfrm>
            <a:prstGeom prst="rect">
              <a:avLst/>
            </a:prstGeom>
            <a:noFill/>
          </p:spPr>
          <p:txBody>
            <a:bodyPr wrap="square" rtlCol="0">
              <a:spAutoFit/>
            </a:bodyPr>
            <a:lstStyle/>
            <a:p>
              <a:r>
                <a:rPr lang="en-GB">
                  <a:solidFill>
                    <a:srgbClr val="FF0000"/>
                  </a:solidFill>
                  <a:sym typeface="Symbol" panose="05050102010706020507" pitchFamily="18" charset="2"/>
                </a:rPr>
                <a:t></a:t>
              </a:r>
              <a:endParaRPr lang="en-GB" dirty="0">
                <a:solidFill>
                  <a:srgbClr val="FF0000"/>
                </a:solidFill>
              </a:endParaRPr>
            </a:p>
          </p:txBody>
        </p:sp>
        <p:sp>
          <p:nvSpPr>
            <p:cNvPr id="39" name="TextBox 38">
              <a:extLst>
                <a:ext uri="{FF2B5EF4-FFF2-40B4-BE49-F238E27FC236}">
                  <a16:creationId xmlns:a16="http://schemas.microsoft.com/office/drawing/2014/main" id="{6B5BB7DC-308D-187A-0681-E7A00DD743D0}"/>
                </a:ext>
              </a:extLst>
            </p:cNvPr>
            <p:cNvSpPr txBox="1"/>
            <p:nvPr/>
          </p:nvSpPr>
          <p:spPr>
            <a:xfrm>
              <a:off x="8700737" y="6119336"/>
              <a:ext cx="435006" cy="369332"/>
            </a:xfrm>
            <a:prstGeom prst="rect">
              <a:avLst/>
            </a:prstGeom>
            <a:noFill/>
          </p:spPr>
          <p:txBody>
            <a:bodyPr wrap="square" rtlCol="0">
              <a:spAutoFit/>
            </a:bodyPr>
            <a:lstStyle/>
            <a:p>
              <a:r>
                <a:rPr lang="en-GB">
                  <a:solidFill>
                    <a:srgbClr val="FF0000"/>
                  </a:solidFill>
                  <a:sym typeface="Symbol" panose="05050102010706020507" pitchFamily="18" charset="2"/>
                </a:rPr>
                <a:t></a:t>
              </a:r>
              <a:endParaRPr lang="en-GB" dirty="0">
                <a:solidFill>
                  <a:srgbClr val="FF0000"/>
                </a:solidFill>
              </a:endParaRPr>
            </a:p>
          </p:txBody>
        </p:sp>
        <p:sp>
          <p:nvSpPr>
            <p:cNvPr id="40" name="TextBox 39">
              <a:extLst>
                <a:ext uri="{FF2B5EF4-FFF2-40B4-BE49-F238E27FC236}">
                  <a16:creationId xmlns:a16="http://schemas.microsoft.com/office/drawing/2014/main" id="{E67C1A6F-91CF-912E-DEC0-99882D44F2FC}"/>
                </a:ext>
              </a:extLst>
            </p:cNvPr>
            <p:cNvSpPr txBox="1"/>
            <p:nvPr/>
          </p:nvSpPr>
          <p:spPr>
            <a:xfrm>
              <a:off x="7111515" y="1963356"/>
              <a:ext cx="435006" cy="369332"/>
            </a:xfrm>
            <a:prstGeom prst="rect">
              <a:avLst/>
            </a:prstGeom>
            <a:noFill/>
          </p:spPr>
          <p:txBody>
            <a:bodyPr wrap="square" rtlCol="0">
              <a:spAutoFit/>
            </a:bodyPr>
            <a:lstStyle/>
            <a:p>
              <a:r>
                <a:rPr lang="en-GB">
                  <a:solidFill>
                    <a:srgbClr val="FF0000"/>
                  </a:solidFill>
                  <a:sym typeface="Symbol" panose="05050102010706020507" pitchFamily="18" charset="2"/>
                </a:rPr>
                <a:t></a:t>
              </a:r>
              <a:endParaRPr lang="en-GB" dirty="0">
                <a:solidFill>
                  <a:srgbClr val="FF0000"/>
                </a:solidFill>
              </a:endParaRPr>
            </a:p>
          </p:txBody>
        </p:sp>
        <p:sp>
          <p:nvSpPr>
            <p:cNvPr id="41" name="TextBox 40">
              <a:extLst>
                <a:ext uri="{FF2B5EF4-FFF2-40B4-BE49-F238E27FC236}">
                  <a16:creationId xmlns:a16="http://schemas.microsoft.com/office/drawing/2014/main" id="{DB5D0567-B132-F691-77A4-D1E2D24B13AD}"/>
                </a:ext>
              </a:extLst>
            </p:cNvPr>
            <p:cNvSpPr txBox="1"/>
            <p:nvPr/>
          </p:nvSpPr>
          <p:spPr>
            <a:xfrm>
              <a:off x="5433135" y="1458511"/>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42" name="TextBox 41">
              <a:extLst>
                <a:ext uri="{FF2B5EF4-FFF2-40B4-BE49-F238E27FC236}">
                  <a16:creationId xmlns:a16="http://schemas.microsoft.com/office/drawing/2014/main" id="{392D96A4-D5A3-F8CD-BCEE-18FAD9F519B5}"/>
                </a:ext>
              </a:extLst>
            </p:cNvPr>
            <p:cNvSpPr txBox="1"/>
            <p:nvPr/>
          </p:nvSpPr>
          <p:spPr>
            <a:xfrm>
              <a:off x="5852315" y="1855889"/>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43" name="TextBox 42">
              <a:extLst>
                <a:ext uri="{FF2B5EF4-FFF2-40B4-BE49-F238E27FC236}">
                  <a16:creationId xmlns:a16="http://schemas.microsoft.com/office/drawing/2014/main" id="{2E567FD6-C078-A423-8C9D-B23FA0C098A9}"/>
                </a:ext>
              </a:extLst>
            </p:cNvPr>
            <p:cNvSpPr txBox="1"/>
            <p:nvPr/>
          </p:nvSpPr>
          <p:spPr>
            <a:xfrm>
              <a:off x="6391239" y="2662899"/>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44" name="TextBox 43">
              <a:extLst>
                <a:ext uri="{FF2B5EF4-FFF2-40B4-BE49-F238E27FC236}">
                  <a16:creationId xmlns:a16="http://schemas.microsoft.com/office/drawing/2014/main" id="{6D022469-7252-19EB-24DF-974582E7D734}"/>
                </a:ext>
              </a:extLst>
            </p:cNvPr>
            <p:cNvSpPr txBox="1"/>
            <p:nvPr/>
          </p:nvSpPr>
          <p:spPr>
            <a:xfrm>
              <a:off x="7392839" y="3078206"/>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45" name="TextBox 44">
              <a:extLst>
                <a:ext uri="{FF2B5EF4-FFF2-40B4-BE49-F238E27FC236}">
                  <a16:creationId xmlns:a16="http://schemas.microsoft.com/office/drawing/2014/main" id="{AE768462-2150-1E27-2F5E-7A6AC2B63BF0}"/>
                </a:ext>
              </a:extLst>
            </p:cNvPr>
            <p:cNvSpPr txBox="1"/>
            <p:nvPr/>
          </p:nvSpPr>
          <p:spPr>
            <a:xfrm>
              <a:off x="6404939" y="3266074"/>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46" name="TextBox 45">
              <a:extLst>
                <a:ext uri="{FF2B5EF4-FFF2-40B4-BE49-F238E27FC236}">
                  <a16:creationId xmlns:a16="http://schemas.microsoft.com/office/drawing/2014/main" id="{5CFE3FB6-B400-3A8C-E28B-1C4758DB72A6}"/>
                </a:ext>
              </a:extLst>
            </p:cNvPr>
            <p:cNvSpPr txBox="1"/>
            <p:nvPr/>
          </p:nvSpPr>
          <p:spPr>
            <a:xfrm>
              <a:off x="3757361" y="2166680"/>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47" name="TextBox 46">
              <a:extLst>
                <a:ext uri="{FF2B5EF4-FFF2-40B4-BE49-F238E27FC236}">
                  <a16:creationId xmlns:a16="http://schemas.microsoft.com/office/drawing/2014/main" id="{01C51AEF-D637-2D4B-465E-D06FFEBDC2EA}"/>
                </a:ext>
              </a:extLst>
            </p:cNvPr>
            <p:cNvSpPr txBox="1"/>
            <p:nvPr/>
          </p:nvSpPr>
          <p:spPr>
            <a:xfrm>
              <a:off x="6442828" y="3499917"/>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48" name="TextBox 47">
              <a:extLst>
                <a:ext uri="{FF2B5EF4-FFF2-40B4-BE49-F238E27FC236}">
                  <a16:creationId xmlns:a16="http://schemas.microsoft.com/office/drawing/2014/main" id="{9FC3BE50-08C3-EB24-8411-B2A43811D57C}"/>
                </a:ext>
              </a:extLst>
            </p:cNvPr>
            <p:cNvSpPr txBox="1"/>
            <p:nvPr/>
          </p:nvSpPr>
          <p:spPr>
            <a:xfrm>
              <a:off x="6554251" y="2666682"/>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49" name="TextBox 48">
              <a:extLst>
                <a:ext uri="{FF2B5EF4-FFF2-40B4-BE49-F238E27FC236}">
                  <a16:creationId xmlns:a16="http://schemas.microsoft.com/office/drawing/2014/main" id="{B863F96D-B6E8-4CC3-0AE6-4CCCBA78C668}"/>
                </a:ext>
              </a:extLst>
            </p:cNvPr>
            <p:cNvSpPr txBox="1"/>
            <p:nvPr/>
          </p:nvSpPr>
          <p:spPr>
            <a:xfrm>
              <a:off x="4798924" y="2658635"/>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51" name="TextBox 50">
              <a:extLst>
                <a:ext uri="{FF2B5EF4-FFF2-40B4-BE49-F238E27FC236}">
                  <a16:creationId xmlns:a16="http://schemas.microsoft.com/office/drawing/2014/main" id="{EE314FCB-F3B5-852E-032B-818EB6EA1942}"/>
                </a:ext>
              </a:extLst>
            </p:cNvPr>
            <p:cNvSpPr txBox="1"/>
            <p:nvPr/>
          </p:nvSpPr>
          <p:spPr>
            <a:xfrm>
              <a:off x="5316129" y="1526540"/>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52" name="TextBox 51">
              <a:extLst>
                <a:ext uri="{FF2B5EF4-FFF2-40B4-BE49-F238E27FC236}">
                  <a16:creationId xmlns:a16="http://schemas.microsoft.com/office/drawing/2014/main" id="{1FE3C79D-2965-5F33-822E-F6BF4A8AC5BE}"/>
                </a:ext>
              </a:extLst>
            </p:cNvPr>
            <p:cNvSpPr txBox="1"/>
            <p:nvPr/>
          </p:nvSpPr>
          <p:spPr>
            <a:xfrm>
              <a:off x="5011533" y="3537915"/>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53" name="TextBox 52">
              <a:extLst>
                <a:ext uri="{FF2B5EF4-FFF2-40B4-BE49-F238E27FC236}">
                  <a16:creationId xmlns:a16="http://schemas.microsoft.com/office/drawing/2014/main" id="{6E8E617D-C510-8027-B992-08B336E918D2}"/>
                </a:ext>
              </a:extLst>
            </p:cNvPr>
            <p:cNvSpPr txBox="1"/>
            <p:nvPr/>
          </p:nvSpPr>
          <p:spPr>
            <a:xfrm>
              <a:off x="5298377" y="2022694"/>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54" name="TextBox 53">
              <a:extLst>
                <a:ext uri="{FF2B5EF4-FFF2-40B4-BE49-F238E27FC236}">
                  <a16:creationId xmlns:a16="http://schemas.microsoft.com/office/drawing/2014/main" id="{C6FC4E9A-2F4A-ECD1-7DB4-90A805780928}"/>
                </a:ext>
              </a:extLst>
            </p:cNvPr>
            <p:cNvSpPr txBox="1"/>
            <p:nvPr/>
          </p:nvSpPr>
          <p:spPr>
            <a:xfrm>
              <a:off x="5137858" y="3501139"/>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55" name="TextBox 54">
              <a:extLst>
                <a:ext uri="{FF2B5EF4-FFF2-40B4-BE49-F238E27FC236}">
                  <a16:creationId xmlns:a16="http://schemas.microsoft.com/office/drawing/2014/main" id="{8E65AC0C-F824-396E-2584-B10D2AF52DC3}"/>
                </a:ext>
              </a:extLst>
            </p:cNvPr>
            <p:cNvSpPr txBox="1"/>
            <p:nvPr/>
          </p:nvSpPr>
          <p:spPr>
            <a:xfrm>
              <a:off x="4897690" y="3548636"/>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56" name="TextBox 55">
              <a:extLst>
                <a:ext uri="{FF2B5EF4-FFF2-40B4-BE49-F238E27FC236}">
                  <a16:creationId xmlns:a16="http://schemas.microsoft.com/office/drawing/2014/main" id="{75404387-D7D2-CEEE-7F93-DBEF5C1FFDC2}"/>
                </a:ext>
              </a:extLst>
            </p:cNvPr>
            <p:cNvSpPr txBox="1"/>
            <p:nvPr/>
          </p:nvSpPr>
          <p:spPr>
            <a:xfrm>
              <a:off x="5617003" y="4325742"/>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57" name="TextBox 56">
              <a:extLst>
                <a:ext uri="{FF2B5EF4-FFF2-40B4-BE49-F238E27FC236}">
                  <a16:creationId xmlns:a16="http://schemas.microsoft.com/office/drawing/2014/main" id="{267658D1-A7D1-F9C0-5CE2-8CE1BD146389}"/>
                </a:ext>
              </a:extLst>
            </p:cNvPr>
            <p:cNvSpPr txBox="1"/>
            <p:nvPr/>
          </p:nvSpPr>
          <p:spPr>
            <a:xfrm>
              <a:off x="5669445" y="4185620"/>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sp>
          <p:nvSpPr>
            <p:cNvPr id="58" name="TextBox 57">
              <a:extLst>
                <a:ext uri="{FF2B5EF4-FFF2-40B4-BE49-F238E27FC236}">
                  <a16:creationId xmlns:a16="http://schemas.microsoft.com/office/drawing/2014/main" id="{95E3FCC2-A211-77E4-B568-40DFAEB744D5}"/>
                </a:ext>
              </a:extLst>
            </p:cNvPr>
            <p:cNvSpPr txBox="1"/>
            <p:nvPr/>
          </p:nvSpPr>
          <p:spPr>
            <a:xfrm>
              <a:off x="5791598" y="3438190"/>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grpSp>
      <p:sp>
        <p:nvSpPr>
          <p:cNvPr id="4" name="TextBox 3">
            <a:extLst>
              <a:ext uri="{FF2B5EF4-FFF2-40B4-BE49-F238E27FC236}">
                <a16:creationId xmlns:a16="http://schemas.microsoft.com/office/drawing/2014/main" id="{23BC4C2C-8409-C6E6-99A9-B9DB3BB6E1F5}"/>
              </a:ext>
            </a:extLst>
          </p:cNvPr>
          <p:cNvSpPr txBox="1"/>
          <p:nvPr/>
        </p:nvSpPr>
        <p:spPr>
          <a:xfrm>
            <a:off x="400050" y="6488668"/>
            <a:ext cx="8826103" cy="369332"/>
          </a:xfrm>
          <a:prstGeom prst="rect">
            <a:avLst/>
          </a:prstGeom>
          <a:noFill/>
        </p:spPr>
        <p:txBody>
          <a:bodyPr wrap="square">
            <a:spAutoFit/>
          </a:bodyPr>
          <a:lstStyle/>
          <a:p>
            <a:r>
              <a:rPr lang="en-GB" dirty="0"/>
              <a:t>https://upload.wikimedia.org/wikipedia/commons/5/5a/BlankMap-Europe-v4.png</a:t>
            </a:r>
          </a:p>
        </p:txBody>
      </p:sp>
      <p:sp>
        <p:nvSpPr>
          <p:cNvPr id="3" name="TextBox 2">
            <a:extLst>
              <a:ext uri="{FF2B5EF4-FFF2-40B4-BE49-F238E27FC236}">
                <a16:creationId xmlns:a16="http://schemas.microsoft.com/office/drawing/2014/main" id="{A0F31F0E-2FA6-7852-BD9D-9588C3B44761}"/>
              </a:ext>
            </a:extLst>
          </p:cNvPr>
          <p:cNvSpPr txBox="1"/>
          <p:nvPr/>
        </p:nvSpPr>
        <p:spPr>
          <a:xfrm>
            <a:off x="5333884" y="4308740"/>
            <a:ext cx="435006" cy="369332"/>
          </a:xfrm>
          <a:prstGeom prst="rect">
            <a:avLst/>
          </a:prstGeom>
          <a:noFill/>
        </p:spPr>
        <p:txBody>
          <a:bodyPr wrap="square" rtlCol="0">
            <a:spAutoFit/>
          </a:bodyPr>
          <a:lstStyle/>
          <a:p>
            <a:r>
              <a:rPr lang="en-GB" dirty="0">
                <a:solidFill>
                  <a:srgbClr val="FF0000"/>
                </a:solidFill>
                <a:sym typeface="Symbol" panose="05050102010706020507" pitchFamily="18" charset="2"/>
              </a:rPr>
              <a:t></a:t>
            </a:r>
            <a:endParaRPr lang="en-GB" dirty="0">
              <a:solidFill>
                <a:srgbClr val="FF0000"/>
              </a:solidFill>
            </a:endParaRPr>
          </a:p>
        </p:txBody>
      </p:sp>
      <p:pic>
        <p:nvPicPr>
          <p:cNvPr id="5" name="Picture 4" descr="EURIG_fullcolor_Square">
            <a:extLst>
              <a:ext uri="{FF2B5EF4-FFF2-40B4-BE49-F238E27FC236}">
                <a16:creationId xmlns:a16="http://schemas.microsoft.com/office/drawing/2014/main" id="{8D39262C-976F-8C18-BE6F-8129165B6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663" y="1916383"/>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74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512B0A4-AF8D-A2B9-091C-183234ECE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13" y="0"/>
            <a:ext cx="11351173" cy="6858000"/>
          </a:xfrm>
          <a:prstGeom prst="rect">
            <a:avLst/>
          </a:prstGeom>
        </p:spPr>
      </p:pic>
    </p:spTree>
    <p:extLst>
      <p:ext uri="{BB962C8B-B14F-4D97-AF65-F5344CB8AC3E}">
        <p14:creationId xmlns:p14="http://schemas.microsoft.com/office/powerpoint/2010/main" val="402163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76424CE-CCE1-35B2-789A-61F31A8C3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13" y="0"/>
            <a:ext cx="11351173" cy="6858000"/>
          </a:xfrm>
          <a:prstGeom prst="rect">
            <a:avLst/>
          </a:prstGeom>
        </p:spPr>
      </p:pic>
      <p:pic>
        <p:nvPicPr>
          <p:cNvPr id="4" name="Picture 3" descr="A close-up of words&#10;&#10;AI-generated content may be incorrect.">
            <a:extLst>
              <a:ext uri="{FF2B5EF4-FFF2-40B4-BE49-F238E27FC236}">
                <a16:creationId xmlns:a16="http://schemas.microsoft.com/office/drawing/2014/main" id="{EEA40C2C-3DEF-7B13-2632-428189C91EA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383" r="95745">
                        <a14:foregroundMark x1="9255" y1="26167" x2="9255" y2="26167"/>
                        <a14:foregroundMark x1="12660" y1="25500" x2="12660" y2="25500"/>
                        <a14:foregroundMark x1="57234" y1="19833" x2="57234" y2="19833"/>
                        <a14:foregroundMark x1="54255" y1="20167" x2="54255" y2="20167"/>
                        <a14:foregroundMark x1="53723" y1="20667" x2="53723" y2="20667"/>
                        <a14:foregroundMark x1="67340" y1="19333" x2="67340" y2="19333"/>
                        <a14:foregroundMark x1="76383" y1="21500" x2="76383" y2="21500"/>
                        <a14:foregroundMark x1="70106" y1="30667" x2="70106" y2="30667"/>
                        <a14:foregroundMark x1="68404" y1="30000" x2="71809" y2="46833"/>
                        <a14:foregroundMark x1="71809" y1="46833" x2="83404" y2="39000"/>
                        <a14:foregroundMark x1="83404" y1="39000" x2="89681" y2="41000"/>
                        <a14:foregroundMark x1="89681" y1="41000" x2="92234" y2="48333"/>
                        <a14:foregroundMark x1="92234" y1="48333" x2="80851" y2="64000"/>
                        <a14:foregroundMark x1="80851" y1="64000" x2="74574" y2="67333"/>
                        <a14:foregroundMark x1="74574" y1="67333" x2="59787" y2="64167"/>
                        <a14:foregroundMark x1="6702" y1="41167" x2="6702" y2="41167"/>
                        <a14:foregroundMark x1="2447" y1="42833" x2="11809" y2="44500"/>
                        <a14:foregroundMark x1="1809" y1="45167" x2="13085" y2="47500"/>
                        <a14:foregroundMark x1="1915" y1="38500" x2="17234" y2="36833"/>
                        <a14:foregroundMark x1="17234" y1="36833" x2="18191" y2="36833"/>
                        <a14:foregroundMark x1="1915" y1="41833" x2="2447" y2="51667"/>
                        <a14:foregroundMark x1="2447" y1="51667" x2="22340" y2="70667"/>
                        <a14:foregroundMark x1="22340" y1="70667" x2="28617" y2="73000"/>
                        <a14:foregroundMark x1="28617" y1="73000" x2="49255" y2="69333"/>
                        <a14:foregroundMark x1="49255" y1="69333" x2="60638" y2="74167"/>
                        <a14:foregroundMark x1="60638" y1="74167" x2="62660" y2="83667"/>
                        <a14:foregroundMark x1="62660" y1="83667" x2="70745" y2="73500"/>
                        <a14:foregroundMark x1="70745" y1="73500" x2="89787" y2="65667"/>
                        <a14:foregroundMark x1="89787" y1="65667" x2="97128" y2="48000"/>
                        <a14:foregroundMark x1="97128" y1="48000" x2="92979" y2="39500"/>
                        <a14:foregroundMark x1="92979" y1="39500" x2="87660" y2="38333"/>
                        <a14:foregroundMark x1="87660" y1="38333" x2="66596" y2="20333"/>
                        <a14:foregroundMark x1="66596" y1="20333" x2="51489" y2="19333"/>
                        <a14:foregroundMark x1="51489" y1="19333" x2="7021" y2="28333"/>
                        <a14:foregroundMark x1="7021" y1="28333" x2="1383" y2="37167"/>
                        <a14:foregroundMark x1="1383" y1="37167" x2="2872" y2="48000"/>
                        <a14:foregroundMark x1="44574" y1="28167" x2="44574" y2="28167"/>
                        <a14:foregroundMark x1="32553" y1="34167" x2="32553" y2="34167"/>
                        <a14:foregroundMark x1="30957" y1="31333" x2="30957" y2="31333"/>
                        <a14:foregroundMark x1="20532" y1="31167" x2="20532" y2="31167"/>
                        <a14:foregroundMark x1="59787" y1="32500" x2="59787" y2="32500"/>
                        <a14:foregroundMark x1="52128" y1="17500" x2="61809" y2="17167"/>
                        <a14:foregroundMark x1="61809" y1="17167" x2="65851" y2="17333"/>
                        <a14:foregroundMark x1="82660" y1="28667" x2="92979" y2="35167"/>
                        <a14:foregroundMark x1="92979" y1="35167" x2="98511" y2="42833"/>
                        <a14:foregroundMark x1="98511" y1="42833" x2="95745" y2="51333"/>
                        <a14:foregroundMark x1="95745" y1="51333" x2="93830" y2="53500"/>
                        <a14:foregroundMark x1="85000" y1="32000" x2="85000" y2="32000"/>
                        <a14:foregroundMark x1="62766" y1="84000" x2="60745" y2="76500"/>
                        <a14:foregroundMark x1="62340" y1="83833" x2="51383" y2="70833"/>
                        <a14:foregroundMark x1="88617" y1="66500" x2="80000" y2="72500"/>
                        <a14:foregroundMark x1="80000" y1="72500" x2="76489" y2="72833"/>
                        <a14:foregroundMark x1="86596" y1="68500" x2="84043" y2="70500"/>
                        <a14:foregroundMark x1="28191" y1="72667" x2="24149" y2="71333"/>
                        <a14:foregroundMark x1="27553" y1="73833" x2="24149" y2="71833"/>
                        <a14:foregroundMark x1="25745" y1="72500" x2="25745" y2="72500"/>
                        <a14:foregroundMark x1="25426" y1="72667" x2="25426" y2="72667"/>
                        <a14:foregroundMark x1="24468" y1="73167" x2="26064" y2="7383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09066" y="1917700"/>
            <a:ext cx="6068483" cy="3873500"/>
          </a:xfrm>
          <a:prstGeom prst="rect">
            <a:avLst/>
          </a:prstGeom>
        </p:spPr>
      </p:pic>
    </p:spTree>
    <p:extLst>
      <p:ext uri="{BB962C8B-B14F-4D97-AF65-F5344CB8AC3E}">
        <p14:creationId xmlns:p14="http://schemas.microsoft.com/office/powerpoint/2010/main" val="324954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4"/>
                                        </p:tgtEl>
                                      </p:cBhvr>
                                    </p:animEffect>
                                    <p:animScale>
                                      <p:cBhvr>
                                        <p:cTn id="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writing with a marker&#10;&#10;AI-generated content may be incorrect.">
            <a:extLst>
              <a:ext uri="{FF2B5EF4-FFF2-40B4-BE49-F238E27FC236}">
                <a16:creationId xmlns:a16="http://schemas.microsoft.com/office/drawing/2014/main" id="{5CF0322F-5158-786C-7507-5A044F22006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347010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white image of a number&#10;&#10;AI-generated content may be incorrect.">
            <a:extLst>
              <a:ext uri="{FF2B5EF4-FFF2-40B4-BE49-F238E27FC236}">
                <a16:creationId xmlns:a16="http://schemas.microsoft.com/office/drawing/2014/main" id="{A42F3B9B-A893-E5B9-25B2-A32071BAC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775" y="1066800"/>
            <a:ext cx="6953250" cy="1092200"/>
          </a:xfrm>
          <a:prstGeom prst="rect">
            <a:avLst/>
          </a:prstGeom>
        </p:spPr>
      </p:pic>
      <p:pic>
        <p:nvPicPr>
          <p:cNvPr id="8" name="Picture 7" descr="A statue of a person on a horse in front of a building&#10;&#10;AI-generated content may be incorrect.">
            <a:extLst>
              <a:ext uri="{FF2B5EF4-FFF2-40B4-BE49-F238E27FC236}">
                <a16:creationId xmlns:a16="http://schemas.microsoft.com/office/drawing/2014/main" id="{B64B34B5-E854-8884-7D1C-2312003B28A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19600" y="2486801"/>
            <a:ext cx="6819900" cy="3833036"/>
          </a:xfrm>
          <a:prstGeom prst="rect">
            <a:avLst/>
          </a:prstGeom>
        </p:spPr>
      </p:pic>
      <p:pic>
        <p:nvPicPr>
          <p:cNvPr id="1028" name="Picture 4" descr="EURIG_fullcolor_Square">
            <a:extLst>
              <a:ext uri="{FF2B5EF4-FFF2-40B4-BE49-F238E27FC236}">
                <a16:creationId xmlns:a16="http://schemas.microsoft.com/office/drawing/2014/main" id="{F28DE155-2BD2-25CC-517C-B203CFFDF2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0" y="2220101"/>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492943B-8473-2ABD-09FD-7E1B0CF9FBC6}"/>
              </a:ext>
            </a:extLst>
          </p:cNvPr>
          <p:cNvSpPr txBox="1"/>
          <p:nvPr/>
        </p:nvSpPr>
        <p:spPr>
          <a:xfrm>
            <a:off x="596900" y="4254500"/>
            <a:ext cx="3644900" cy="584775"/>
          </a:xfrm>
          <a:prstGeom prst="rect">
            <a:avLst/>
          </a:prstGeom>
          <a:noFill/>
        </p:spPr>
        <p:txBody>
          <a:bodyPr wrap="square" rtlCol="0">
            <a:spAutoFit/>
          </a:bodyPr>
          <a:lstStyle/>
          <a:p>
            <a:pPr algn="ctr"/>
            <a:r>
              <a:rPr lang="en-GB" sz="3200" b="1" dirty="0">
                <a:solidFill>
                  <a:schemeClr val="tx2">
                    <a:lumMod val="75000"/>
                    <a:lumOff val="25000"/>
                  </a:schemeClr>
                </a:solidFill>
                <a:latin typeface="Arial Rounded MT Bold" panose="020F0704030504030204" pitchFamily="34" charset="0"/>
              </a:rPr>
              <a:t>2026</a:t>
            </a:r>
          </a:p>
        </p:txBody>
      </p:sp>
    </p:spTree>
    <p:extLst>
      <p:ext uri="{BB962C8B-B14F-4D97-AF65-F5344CB8AC3E}">
        <p14:creationId xmlns:p14="http://schemas.microsoft.com/office/powerpoint/2010/main" val="30916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text with stars and stripes">
            <a:extLst>
              <a:ext uri="{FF2B5EF4-FFF2-40B4-BE49-F238E27FC236}">
                <a16:creationId xmlns:a16="http://schemas.microsoft.com/office/drawing/2014/main" id="{5E853F10-AE1D-1B90-22EA-D2CF171938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4416" y="971550"/>
            <a:ext cx="6417744" cy="4222750"/>
          </a:xfrm>
          <a:prstGeom prst="rect">
            <a:avLst/>
          </a:prstGeom>
        </p:spPr>
      </p:pic>
    </p:spTree>
    <p:extLst>
      <p:ext uri="{BB962C8B-B14F-4D97-AF65-F5344CB8AC3E}">
        <p14:creationId xmlns:p14="http://schemas.microsoft.com/office/powerpoint/2010/main" val="3831028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778</TotalTime>
  <Words>731</Words>
  <Application>Microsoft Office PowerPoint</Application>
  <PresentationFormat>Widescreen</PresentationFormat>
  <Paragraphs>87</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 Display</vt:lpstr>
      <vt:lpstr>Calibri</vt:lpstr>
      <vt:lpstr>Aptos</vt:lpstr>
      <vt:lpstr>Symbol</vt:lpstr>
      <vt:lpstr>Arial Rounded MT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Wright</dc:creator>
  <cp:lastModifiedBy>Jenny Wright</cp:lastModifiedBy>
  <cp:revision>16</cp:revision>
  <dcterms:created xsi:type="dcterms:W3CDTF">2024-05-08T16:25:49Z</dcterms:created>
  <dcterms:modified xsi:type="dcterms:W3CDTF">2025-05-15T15:12:48Z</dcterms:modified>
</cp:coreProperties>
</file>