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autoCompressPictures="0">
  <p:sldMasterIdLst>
    <p:sldMasterId id="2147483660" r:id="rId4"/>
  </p:sldMasterIdLst>
  <p:notesMasterIdLst>
    <p:notesMasterId r:id="rId19"/>
  </p:notesMasterIdLst>
  <p:sldIdLst>
    <p:sldId id="256" r:id="rId5"/>
    <p:sldId id="276" r:id="rId6"/>
    <p:sldId id="277" r:id="rId7"/>
    <p:sldId id="390" r:id="rId8"/>
    <p:sldId id="397" r:id="rId9"/>
    <p:sldId id="278" r:id="rId10"/>
    <p:sldId id="299" r:id="rId11"/>
    <p:sldId id="280" r:id="rId12"/>
    <p:sldId id="391" r:id="rId13"/>
    <p:sldId id="346" r:id="rId14"/>
    <p:sldId id="398" r:id="rId15"/>
    <p:sldId id="394" r:id="rId16"/>
    <p:sldId id="395" r:id="rId17"/>
    <p:sldId id="396" r:id="rId18"/>
  </p:sldIdLst>
  <p:sldSz cx="9144000" cy="5143500" type="screen16x9"/>
  <p:notesSz cx="6858000" cy="9144000"/>
  <p:embeddedFontLst>
    <p:embeddedFont>
      <p:font typeface="Open Sans" panose="020B0606030504020204" pitchFamily="34" charset="0"/>
      <p:regular r:id="rId20"/>
      <p:bold r:id="rId21"/>
      <p:italic r:id="rId22"/>
      <p:boldItalic r:id="rId23"/>
    </p:embeddedFont>
    <p:embeddedFont>
      <p:font typeface="Open Sans Extrabold" panose="020B0906030804020204" pitchFamily="34" charset="0"/>
      <p:bold r:id="rId24"/>
      <p:italic r:id="rId25"/>
      <p:boldItalic r:id="rId26"/>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141"/>
    <p:restoredTop sz="94694"/>
  </p:normalViewPr>
  <p:slideViewPr>
    <p:cSldViewPr snapToGrid="0" snapToObjects="1" showGuides="1">
      <p:cViewPr varScale="1">
        <p:scale>
          <a:sx n="78" d="100"/>
          <a:sy n="78" d="100"/>
        </p:scale>
        <p:origin x="1188" y="5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7.fntdata"/><Relationship Id="rId3" Type="http://schemas.openxmlformats.org/officeDocument/2006/relationships/customXml" Target="../customXml/item3.xml"/><Relationship Id="rId21" Type="http://schemas.openxmlformats.org/officeDocument/2006/relationships/font" Target="fonts/font2.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6.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1.fntdata"/><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5.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4.fntdata"/><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notesMaster" Target="notesMasters/notesMaster1.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3.fntdata"/><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nne Hørl Hansen" userId="ad626929-605e-4c75-82a9-c8c55cd60fb2" providerId="ADAL" clId="{33AF2428-8DD8-495D-A6A5-40F481379DA8}"/>
    <pc:docChg chg="custSel modSld">
      <pc:chgData name="Hanne Hørl Hansen" userId="ad626929-605e-4c75-82a9-c8c55cd60fb2" providerId="ADAL" clId="{33AF2428-8DD8-495D-A6A5-40F481379DA8}" dt="2025-05-25T11:41:54.493" v="9" actId="20577"/>
      <pc:docMkLst>
        <pc:docMk/>
      </pc:docMkLst>
      <pc:sldChg chg="delSp modSp mod">
        <pc:chgData name="Hanne Hørl Hansen" userId="ad626929-605e-4c75-82a9-c8c55cd60fb2" providerId="ADAL" clId="{33AF2428-8DD8-495D-A6A5-40F481379DA8}" dt="2025-05-25T11:41:54.493" v="9" actId="20577"/>
        <pc:sldMkLst>
          <pc:docMk/>
          <pc:sldMk cId="597909301" sldId="276"/>
        </pc:sldMkLst>
        <pc:spChg chg="mod">
          <ac:chgData name="Hanne Hørl Hansen" userId="ad626929-605e-4c75-82a9-c8c55cd60fb2" providerId="ADAL" clId="{33AF2428-8DD8-495D-A6A5-40F481379DA8}" dt="2025-05-25T11:41:54.493" v="9" actId="20577"/>
          <ac:spMkLst>
            <pc:docMk/>
            <pc:sldMk cId="597909301" sldId="276"/>
            <ac:spMk id="6" creationId="{71397B3F-6996-6001-62E6-3B2F17D7CCBA}"/>
          </ac:spMkLst>
        </pc:spChg>
        <pc:picChg chg="del">
          <ac:chgData name="Hanne Hørl Hansen" userId="ad626929-605e-4c75-82a9-c8c55cd60fb2" providerId="ADAL" clId="{33AF2428-8DD8-495D-A6A5-40F481379DA8}" dt="2025-05-25T11:40:54.104" v="0" actId="478"/>
          <ac:picMkLst>
            <pc:docMk/>
            <pc:sldMk cId="597909301" sldId="276"/>
            <ac:picMk id="4" creationId="{FF9A89D7-7771-879E-EDAA-85E7CA608343}"/>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Open Sans" panose="020B0606030504020204" pitchFamily="34" charset="0"/>
              </a:defRPr>
            </a:lvl1pPr>
          </a:lstStyle>
          <a:p>
            <a:endParaRPr lang="da-DK"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Open Sans" panose="020B0606030504020204" pitchFamily="34" charset="0"/>
              </a:defRPr>
            </a:lvl1pPr>
          </a:lstStyle>
          <a:p>
            <a:fld id="{3B8BDEBA-D4D4-8D4E-8572-29FADD4F2951}" type="datetimeFigureOut">
              <a:rPr lang="da-DK" smtClean="0"/>
              <a:pPr/>
              <a:t>25-05-2025</a:t>
            </a:fld>
            <a:endParaRPr lang="da-DK"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da-DK"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Open Sans" panose="020B0606030504020204" pitchFamily="34" charset="0"/>
              </a:defRPr>
            </a:lvl1pPr>
          </a:lstStyle>
          <a:p>
            <a:endParaRPr lang="da-DK"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Open Sans" panose="020B0606030504020204" pitchFamily="34" charset="0"/>
              </a:defRPr>
            </a:lvl1pPr>
          </a:lstStyle>
          <a:p>
            <a:fld id="{39006F89-6541-7447-A2D0-E577D72319B0}" type="slidenum">
              <a:rPr lang="da-DK" smtClean="0"/>
              <a:pPr/>
              <a:t>‹nr.›</a:t>
            </a:fld>
            <a:endParaRPr lang="da-DK" dirty="0"/>
          </a:p>
        </p:txBody>
      </p:sp>
    </p:spTree>
    <p:extLst>
      <p:ext uri="{BB962C8B-B14F-4D97-AF65-F5344CB8AC3E}">
        <p14:creationId xmlns:p14="http://schemas.microsoft.com/office/powerpoint/2010/main" val="1590532308"/>
      </p:ext>
    </p:extLst>
  </p:cSld>
  <p:clrMap bg1="lt1" tx1="dk1" bg2="lt2" tx2="dk2" accent1="accent1" accent2="accent2" accent3="accent3" accent4="accent4" accent5="accent5" accent6="accent6" hlink="hlink" folHlink="folHlink"/>
  <p:notesStyle>
    <a:lvl1pPr marL="0" algn="l" defTabSz="685800" rtl="0" eaLnBrk="1" latinLnBrk="0" hangingPunct="1">
      <a:defRPr sz="900" b="0" i="0" kern="1200">
        <a:solidFill>
          <a:schemeClr val="tx1"/>
        </a:solidFill>
        <a:latin typeface="Open Sans" panose="020B0606030504020204" pitchFamily="34" charset="0"/>
        <a:ea typeface="+mn-ea"/>
        <a:cs typeface="+mn-cs"/>
      </a:defRPr>
    </a:lvl1pPr>
    <a:lvl2pPr marL="342900" algn="l" defTabSz="685800" rtl="0" eaLnBrk="1" latinLnBrk="0" hangingPunct="1">
      <a:defRPr sz="900" b="0" i="0" kern="1200">
        <a:solidFill>
          <a:schemeClr val="tx1"/>
        </a:solidFill>
        <a:latin typeface="Open Sans" panose="020B0606030504020204" pitchFamily="34" charset="0"/>
        <a:ea typeface="+mn-ea"/>
        <a:cs typeface="+mn-cs"/>
      </a:defRPr>
    </a:lvl2pPr>
    <a:lvl3pPr marL="685800" algn="l" defTabSz="685800" rtl="0" eaLnBrk="1" latinLnBrk="0" hangingPunct="1">
      <a:defRPr sz="900" b="0" i="0" kern="1200">
        <a:solidFill>
          <a:schemeClr val="tx1"/>
        </a:solidFill>
        <a:latin typeface="Open Sans" panose="020B0606030504020204" pitchFamily="34" charset="0"/>
        <a:ea typeface="+mn-ea"/>
        <a:cs typeface="+mn-cs"/>
      </a:defRPr>
    </a:lvl3pPr>
    <a:lvl4pPr marL="1028700" algn="l" defTabSz="685800" rtl="0" eaLnBrk="1" latinLnBrk="0" hangingPunct="1">
      <a:defRPr sz="900" b="0" i="0" kern="1200">
        <a:solidFill>
          <a:schemeClr val="tx1"/>
        </a:solidFill>
        <a:latin typeface="Open Sans" panose="020B0606030504020204" pitchFamily="34" charset="0"/>
        <a:ea typeface="+mn-ea"/>
        <a:cs typeface="+mn-cs"/>
      </a:defRPr>
    </a:lvl4pPr>
    <a:lvl5pPr marL="1371600" algn="l" defTabSz="685800" rtl="0" eaLnBrk="1" latinLnBrk="0" hangingPunct="1">
      <a:defRPr sz="900" b="0" i="0" kern="1200">
        <a:solidFill>
          <a:schemeClr val="tx1"/>
        </a:solidFill>
        <a:latin typeface="Open Sans" panose="020B0606030504020204" pitchFamily="34" charset="0"/>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92CC5A-9724-C0E9-6804-11ED70D39412}"/>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0C91BFD0-68AB-5840-41D7-D51BEB0F638C}"/>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74B3ACB9-D681-B359-D552-41069069B25C}"/>
              </a:ext>
            </a:extLst>
          </p:cNvPr>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da-DK" dirty="0"/>
              <a:t>Denne pragmatiske tilgang til implementeringen af </a:t>
            </a:r>
            <a:r>
              <a:rPr lang="da-DK" dirty="0" err="1"/>
              <a:t>RDAs</a:t>
            </a:r>
            <a:r>
              <a:rPr lang="da-DK" dirty="0"/>
              <a:t> regler og datamodel er resulteret i følgende dansk RDA-model. Af entiteter som er hentet direkte fra RDA er værker, personer og korporationer. Derudover har vi suppleret med særlige danske entiteter, som har været nødvendige for at vi kunne passe modellen til danske forhold og brugerbehov. De særlige danske entiteter er underværker, værkgrupper og serier. Udtryk, Manifestation </a:t>
            </a:r>
            <a:r>
              <a:rPr lang="da-DK"/>
              <a:t>og eksemplar indgår </a:t>
            </a:r>
            <a:r>
              <a:rPr lang="da-DK" dirty="0"/>
              <a:t>ikke i den danske model som en selvstændig entitet, men lagres i den bibliografiske post. Entiteter der er helt udeladt er fx nomen, udtryk og eksemplar. </a:t>
            </a:r>
          </a:p>
        </p:txBody>
      </p:sp>
      <p:sp>
        <p:nvSpPr>
          <p:cNvPr id="4" name="Pladsholder til slidenummer 3">
            <a:extLst>
              <a:ext uri="{FF2B5EF4-FFF2-40B4-BE49-F238E27FC236}">
                <a16:creationId xmlns:a16="http://schemas.microsoft.com/office/drawing/2014/main" id="{49D9168F-F55A-ECA1-0451-A112A3175253}"/>
              </a:ext>
            </a:extLst>
          </p:cNvPr>
          <p:cNvSpPr>
            <a:spLocks noGrp="1"/>
          </p:cNvSpPr>
          <p:nvPr>
            <p:ph type="sldNum" sz="quarter" idx="5"/>
          </p:nvPr>
        </p:nvSpPr>
        <p:spPr/>
        <p:txBody>
          <a:bodyPr/>
          <a:lstStyle/>
          <a:p>
            <a:fld id="{39006F89-6541-7447-A2D0-E577D72319B0}" type="slidenum">
              <a:rPr lang="da-DK" smtClean="0"/>
              <a:pPr/>
              <a:t>4</a:t>
            </a:fld>
            <a:endParaRPr lang="da-DK" dirty="0"/>
          </a:p>
        </p:txBody>
      </p:sp>
    </p:spTree>
    <p:extLst>
      <p:ext uri="{BB962C8B-B14F-4D97-AF65-F5344CB8AC3E}">
        <p14:creationId xmlns:p14="http://schemas.microsoft.com/office/powerpoint/2010/main" val="41438403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39006F89-6541-7447-A2D0-E577D72319B0}" type="slidenum">
              <a:rPr lang="da-DK" smtClean="0"/>
              <a:pPr/>
              <a:t>7</a:t>
            </a:fld>
            <a:endParaRPr lang="da-DK" dirty="0"/>
          </a:p>
        </p:txBody>
      </p:sp>
    </p:spTree>
    <p:extLst>
      <p:ext uri="{BB962C8B-B14F-4D97-AF65-F5344CB8AC3E}">
        <p14:creationId xmlns:p14="http://schemas.microsoft.com/office/powerpoint/2010/main" val="29361542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39006F89-6541-7447-A2D0-E577D72319B0}" type="slidenum">
              <a:rPr lang="da-DK" smtClean="0"/>
              <a:pPr/>
              <a:t>10</a:t>
            </a:fld>
            <a:endParaRPr lang="da-DK"/>
          </a:p>
        </p:txBody>
      </p:sp>
    </p:spTree>
    <p:extLst>
      <p:ext uri="{BB962C8B-B14F-4D97-AF65-F5344CB8AC3E}">
        <p14:creationId xmlns:p14="http://schemas.microsoft.com/office/powerpoint/2010/main" val="293615428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4F5A22C-BAE8-4C4D-9660-CA3044619392}"/>
              </a:ext>
            </a:extLst>
          </p:cNvPr>
          <p:cNvPicPr>
            <a:picLocks noChangeAspect="1"/>
          </p:cNvPicPr>
          <p:nvPr userDrawn="1"/>
        </p:nvPicPr>
        <p:blipFill>
          <a:blip r:embed="rId2"/>
          <a:srcRect/>
          <a:stretch/>
        </p:blipFill>
        <p:spPr>
          <a:xfrm>
            <a:off x="0" y="0"/>
            <a:ext cx="9144000" cy="5143500"/>
          </a:xfrm>
          <a:prstGeom prst="rect">
            <a:avLst/>
          </a:prstGeom>
        </p:spPr>
      </p:pic>
      <p:sp>
        <p:nvSpPr>
          <p:cNvPr id="2" name="Title 1"/>
          <p:cNvSpPr>
            <a:spLocks noGrp="1"/>
          </p:cNvSpPr>
          <p:nvPr>
            <p:ph type="ctrTitle"/>
          </p:nvPr>
        </p:nvSpPr>
        <p:spPr>
          <a:xfrm>
            <a:off x="441832" y="2218086"/>
            <a:ext cx="8260336" cy="666518"/>
          </a:xfrm>
        </p:spPr>
        <p:txBody>
          <a:bodyPr anchor="ctr" anchorCtr="0">
            <a:normAutofit/>
          </a:bodyPr>
          <a:lstStyle>
            <a:lvl1pPr algn="ctr">
              <a:defRPr sz="3400" b="1" i="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r>
              <a:rPr lang="en-GB" dirty="0"/>
              <a:t>Click to edit Master title style</a:t>
            </a:r>
            <a:endParaRPr lang="en-US" dirty="0"/>
          </a:p>
        </p:txBody>
      </p:sp>
      <p:sp>
        <p:nvSpPr>
          <p:cNvPr id="3" name="Subtitle 2"/>
          <p:cNvSpPr>
            <a:spLocks noGrp="1"/>
          </p:cNvSpPr>
          <p:nvPr>
            <p:ph type="subTitle" idx="1"/>
          </p:nvPr>
        </p:nvSpPr>
        <p:spPr>
          <a:xfrm>
            <a:off x="441832" y="2884604"/>
            <a:ext cx="8261303" cy="1241822"/>
          </a:xfrm>
        </p:spPr>
        <p:txBody>
          <a:bodyPr>
            <a:normAutofit/>
          </a:bodyPr>
          <a:lstStyle>
            <a:lvl1pPr marL="0" indent="0" algn="ctr">
              <a:buNone/>
              <a:defRPr sz="16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dirty="0"/>
              <a:t>Click to edit Master subtitle style</a:t>
            </a:r>
            <a:endParaRPr lang="en-US" dirty="0"/>
          </a:p>
        </p:txBody>
      </p:sp>
      <p:pic>
        <p:nvPicPr>
          <p:cNvPr id="5" name="Picture 4">
            <a:extLst>
              <a:ext uri="{FF2B5EF4-FFF2-40B4-BE49-F238E27FC236}">
                <a16:creationId xmlns:a16="http://schemas.microsoft.com/office/drawing/2014/main" id="{004F901B-2FD6-FD45-AD26-70E9FB09FF24}"/>
              </a:ext>
            </a:extLst>
          </p:cNvPr>
          <p:cNvPicPr>
            <a:picLocks noChangeAspect="1"/>
          </p:cNvPicPr>
          <p:nvPr userDrawn="1"/>
        </p:nvPicPr>
        <p:blipFill>
          <a:blip r:embed="rId3"/>
          <a:stretch>
            <a:fillRect/>
          </a:stretch>
        </p:blipFill>
        <p:spPr>
          <a:xfrm>
            <a:off x="254472" y="232168"/>
            <a:ext cx="1397000" cy="868934"/>
          </a:xfrm>
          <a:prstGeom prst="rect">
            <a:avLst/>
          </a:prstGeom>
        </p:spPr>
      </p:pic>
    </p:spTree>
    <p:extLst>
      <p:ext uri="{BB962C8B-B14F-4D97-AF65-F5344CB8AC3E}">
        <p14:creationId xmlns:p14="http://schemas.microsoft.com/office/powerpoint/2010/main" val="789032799"/>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Only – dark">
    <p:bg>
      <p:bgPr>
        <a:solidFill>
          <a:schemeClr val="tx2"/>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89B2CD0-F6D5-DD48-A2D1-D1151E320104}"/>
              </a:ext>
            </a:extLst>
          </p:cNvPr>
          <p:cNvSpPr>
            <a:spLocks noGrp="1"/>
          </p:cNvSpPr>
          <p:nvPr>
            <p:ph type="title"/>
          </p:nvPr>
        </p:nvSpPr>
        <p:spPr>
          <a:xfrm>
            <a:off x="433633" y="424206"/>
            <a:ext cx="8267307" cy="843810"/>
          </a:xfrm>
        </p:spPr>
        <p:txBody>
          <a:bodyPr lIns="0" tIns="0" rIns="0" bIns="0" anchor="t" anchorCtr="0">
            <a:normAutofit/>
          </a:bodyPr>
          <a:lstStyle>
            <a:lvl1pPr marL="0" indent="0">
              <a:tabLst>
                <a:tab pos="709613" algn="l"/>
              </a:tabLst>
              <a:defRPr sz="2400" b="1" i="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r>
              <a:rPr lang="en-GB" dirty="0"/>
              <a:t>Click to edit Master title style</a:t>
            </a:r>
            <a:endParaRPr lang="en-US" dirty="0"/>
          </a:p>
        </p:txBody>
      </p:sp>
      <p:sp>
        <p:nvSpPr>
          <p:cNvPr id="4" name="Slide Number Placeholder 5">
            <a:extLst>
              <a:ext uri="{FF2B5EF4-FFF2-40B4-BE49-F238E27FC236}">
                <a16:creationId xmlns:a16="http://schemas.microsoft.com/office/drawing/2014/main" id="{4C069819-F6ED-C140-B44A-5B6E849AAD99}"/>
              </a:ext>
            </a:extLst>
          </p:cNvPr>
          <p:cNvSpPr>
            <a:spLocks noGrp="1"/>
          </p:cNvSpPr>
          <p:nvPr>
            <p:ph type="sldNum" sz="quarter" idx="12"/>
          </p:nvPr>
        </p:nvSpPr>
        <p:spPr>
          <a:xfrm>
            <a:off x="6657975" y="4655162"/>
            <a:ext cx="2057400" cy="273844"/>
          </a:xfrm>
        </p:spPr>
        <p:txBody>
          <a:bodyPr lIns="0" tIns="0" rIns="0" bIns="0" anchor="b" anchorCtr="0"/>
          <a:lstStyle>
            <a:lvl1pPr>
              <a:defRPr sz="7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da-DK"/>
              <a:t>Side </a:t>
            </a:r>
            <a:fld id="{ADCB03D3-97D9-0344-AD4A-752447B7DD3D}" type="slidenum">
              <a:rPr lang="da-DK" smtClean="0"/>
              <a:pPr/>
              <a:t>‹nr.›</a:t>
            </a:fld>
            <a:endParaRPr lang="da-DK" dirty="0"/>
          </a:p>
        </p:txBody>
      </p:sp>
      <p:pic>
        <p:nvPicPr>
          <p:cNvPr id="7" name="Picture 6">
            <a:extLst>
              <a:ext uri="{FF2B5EF4-FFF2-40B4-BE49-F238E27FC236}">
                <a16:creationId xmlns:a16="http://schemas.microsoft.com/office/drawing/2014/main" id="{11D316B5-0EDE-9E42-B853-79FEF56F1C95}"/>
              </a:ext>
            </a:extLst>
          </p:cNvPr>
          <p:cNvPicPr>
            <a:picLocks noChangeAspect="1"/>
          </p:cNvPicPr>
          <p:nvPr userDrawn="1"/>
        </p:nvPicPr>
        <p:blipFill>
          <a:blip r:embed="rId2"/>
          <a:srcRect/>
          <a:stretch/>
        </p:blipFill>
        <p:spPr>
          <a:xfrm>
            <a:off x="336388" y="4535124"/>
            <a:ext cx="762000" cy="473964"/>
          </a:xfrm>
          <a:prstGeom prst="rect">
            <a:avLst/>
          </a:prstGeom>
        </p:spPr>
      </p:pic>
    </p:spTree>
    <p:extLst>
      <p:ext uri="{BB962C8B-B14F-4D97-AF65-F5344CB8AC3E}">
        <p14:creationId xmlns:p14="http://schemas.microsoft.com/office/powerpoint/2010/main" val="1343492883"/>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o indholdsobjekter">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33634" y="1369219"/>
            <a:ext cx="3916836" cy="3117940"/>
          </a:xfrm>
        </p:spPr>
        <p:txBody>
          <a:bodyPr lIns="0" tIns="0" rIns="0" bIns="0"/>
          <a:lstStyle>
            <a:lvl1pPr>
              <a:defRPr sz="1600">
                <a:solidFill>
                  <a:srgbClr val="333333"/>
                </a:solidFill>
              </a:defRPr>
            </a:lvl1pPr>
            <a:lvl2pPr>
              <a:defRPr sz="1400">
                <a:solidFill>
                  <a:srgbClr val="333333"/>
                </a:solidFill>
              </a:defRPr>
            </a:lvl2pPr>
            <a:lvl3pPr>
              <a:defRPr sz="1200">
                <a:solidFill>
                  <a:srgbClr val="333333"/>
                </a:solidFill>
              </a:defRPr>
            </a:lvl3pPr>
            <a:lvl4pPr>
              <a:defRPr sz="1100">
                <a:solidFill>
                  <a:srgbClr val="333333"/>
                </a:solidFill>
              </a:defRPr>
            </a:lvl4pPr>
          </a:lstStyle>
          <a:p>
            <a:pPr lvl="0"/>
            <a:r>
              <a:rPr lang="da-DK"/>
              <a:t>Klik for at redigere teksttypografierne i masteren</a:t>
            </a:r>
          </a:p>
          <a:p>
            <a:pPr lvl="1"/>
            <a:r>
              <a:rPr lang="da-DK"/>
              <a:t>Andet niveau</a:t>
            </a:r>
          </a:p>
          <a:p>
            <a:pPr lvl="2"/>
            <a:r>
              <a:rPr lang="da-DK"/>
              <a:t>Tredje niveau</a:t>
            </a:r>
          </a:p>
          <a:p>
            <a:pPr lvl="3"/>
            <a:r>
              <a:rPr lang="da-DK"/>
              <a:t>Fjerde niveau</a:t>
            </a:r>
          </a:p>
        </p:txBody>
      </p:sp>
      <p:sp>
        <p:nvSpPr>
          <p:cNvPr id="4" name="Content Placeholder 3"/>
          <p:cNvSpPr>
            <a:spLocks noGrp="1"/>
          </p:cNvSpPr>
          <p:nvPr>
            <p:ph sz="half" idx="2"/>
          </p:nvPr>
        </p:nvSpPr>
        <p:spPr>
          <a:xfrm>
            <a:off x="4784103" y="1369219"/>
            <a:ext cx="3916836" cy="3117940"/>
          </a:xfrm>
        </p:spPr>
        <p:txBody>
          <a:bodyPr lIns="0" tIns="0" rIns="0" bIns="0"/>
          <a:lstStyle>
            <a:lvl1pPr>
              <a:defRPr sz="1600">
                <a:solidFill>
                  <a:srgbClr val="333333"/>
                </a:solidFill>
              </a:defRPr>
            </a:lvl1pPr>
            <a:lvl2pPr>
              <a:defRPr sz="1400">
                <a:solidFill>
                  <a:srgbClr val="333333"/>
                </a:solidFill>
              </a:defRPr>
            </a:lvl2pPr>
            <a:lvl3pPr>
              <a:defRPr sz="1200">
                <a:solidFill>
                  <a:srgbClr val="333333"/>
                </a:solidFill>
              </a:defRPr>
            </a:lvl3pPr>
            <a:lvl4pPr>
              <a:defRPr sz="1100">
                <a:solidFill>
                  <a:srgbClr val="333333"/>
                </a:solidFill>
              </a:defRPr>
            </a:lvl4pPr>
            <a:lvl5pPr>
              <a:defRPr>
                <a:solidFill>
                  <a:srgbClr val="333333"/>
                </a:solidFill>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p:txBody>
      </p:sp>
      <p:sp>
        <p:nvSpPr>
          <p:cNvPr id="12" name="Title 1">
            <a:extLst>
              <a:ext uri="{FF2B5EF4-FFF2-40B4-BE49-F238E27FC236}">
                <a16:creationId xmlns:a16="http://schemas.microsoft.com/office/drawing/2014/main" id="{ADF11282-105C-9F4E-BF36-A2F0D7ED4753}"/>
              </a:ext>
            </a:extLst>
          </p:cNvPr>
          <p:cNvSpPr>
            <a:spLocks noGrp="1"/>
          </p:cNvSpPr>
          <p:nvPr>
            <p:ph type="title"/>
          </p:nvPr>
        </p:nvSpPr>
        <p:spPr>
          <a:xfrm>
            <a:off x="433633" y="424206"/>
            <a:ext cx="8267307" cy="843810"/>
          </a:xfrm>
        </p:spPr>
        <p:txBody>
          <a:bodyPr lIns="0" tIns="0" rIns="0" bIns="0" anchor="t" anchorCtr="0">
            <a:normAutofit/>
          </a:bodyPr>
          <a:lstStyle>
            <a:lvl1pPr marL="0" indent="0">
              <a:tabLst>
                <a:tab pos="709613" algn="l"/>
              </a:tabLst>
              <a:defRPr sz="2400" b="1" i="0">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r>
              <a:rPr lang="da-DK"/>
              <a:t>Klik for at redigere titeltypografien i masteren</a:t>
            </a:r>
            <a:endParaRPr lang="en-US" dirty="0"/>
          </a:p>
        </p:txBody>
      </p:sp>
      <p:sp>
        <p:nvSpPr>
          <p:cNvPr id="6" name="Slide Number Placeholder 5">
            <a:extLst>
              <a:ext uri="{FF2B5EF4-FFF2-40B4-BE49-F238E27FC236}">
                <a16:creationId xmlns:a16="http://schemas.microsoft.com/office/drawing/2014/main" id="{3B8800A5-0275-9D4F-8E7B-CCCF1E4E1369}"/>
              </a:ext>
            </a:extLst>
          </p:cNvPr>
          <p:cNvSpPr>
            <a:spLocks noGrp="1"/>
          </p:cNvSpPr>
          <p:nvPr>
            <p:ph type="sldNum" sz="quarter" idx="12"/>
          </p:nvPr>
        </p:nvSpPr>
        <p:spPr>
          <a:xfrm>
            <a:off x="6657975" y="4655162"/>
            <a:ext cx="2057400" cy="273844"/>
          </a:xfrm>
        </p:spPr>
        <p:txBody>
          <a:bodyPr lIns="0" tIns="0" rIns="0" bIns="0" anchor="b" anchorCtr="0"/>
          <a:lstStyle>
            <a:lvl1pPr>
              <a:defRPr sz="7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da-DK" dirty="0"/>
              <a:t>Side </a:t>
            </a:r>
            <a:fld id="{ADCB03D3-97D9-0344-AD4A-752447B7DD3D}" type="slidenum">
              <a:rPr lang="da-DK" smtClean="0"/>
              <a:pPr/>
              <a:t>‹nr.›</a:t>
            </a:fld>
            <a:endParaRPr lang="da-DK" dirty="0"/>
          </a:p>
        </p:txBody>
      </p:sp>
      <p:pic>
        <p:nvPicPr>
          <p:cNvPr id="7" name="Picture 6" descr="Logo&#10;&#10;Description automatically generated">
            <a:extLst>
              <a:ext uri="{FF2B5EF4-FFF2-40B4-BE49-F238E27FC236}">
                <a16:creationId xmlns:a16="http://schemas.microsoft.com/office/drawing/2014/main" id="{A101CEA6-8924-7A4B-8DCF-2432192C4E51}"/>
              </a:ext>
            </a:extLst>
          </p:cNvPr>
          <p:cNvPicPr>
            <a:picLocks noChangeAspect="1"/>
          </p:cNvPicPr>
          <p:nvPr userDrawn="1"/>
        </p:nvPicPr>
        <p:blipFill>
          <a:blip r:embed="rId2"/>
          <a:stretch>
            <a:fillRect/>
          </a:stretch>
        </p:blipFill>
        <p:spPr>
          <a:xfrm>
            <a:off x="336388" y="4535124"/>
            <a:ext cx="762000" cy="473964"/>
          </a:xfrm>
          <a:prstGeom prst="rect">
            <a:avLst/>
          </a:prstGeom>
        </p:spPr>
      </p:pic>
    </p:spTree>
    <p:extLst>
      <p:ext uri="{BB962C8B-B14F-4D97-AF65-F5344CB8AC3E}">
        <p14:creationId xmlns:p14="http://schemas.microsoft.com/office/powerpoint/2010/main" val="4258851206"/>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4F5A22C-BAE8-4C4D-9660-CA3044619392}"/>
              </a:ext>
            </a:extLst>
          </p:cNvPr>
          <p:cNvPicPr>
            <a:picLocks noChangeAspect="1"/>
          </p:cNvPicPr>
          <p:nvPr userDrawn="1"/>
        </p:nvPicPr>
        <p:blipFill>
          <a:blip r:embed="rId2"/>
          <a:srcRect/>
          <a:stretch/>
        </p:blipFill>
        <p:spPr>
          <a:xfrm>
            <a:off x="0" y="0"/>
            <a:ext cx="9144000" cy="5143500"/>
          </a:xfrm>
          <a:prstGeom prst="rect">
            <a:avLst/>
          </a:prstGeom>
        </p:spPr>
      </p:pic>
      <p:sp>
        <p:nvSpPr>
          <p:cNvPr id="2" name="Title 1"/>
          <p:cNvSpPr>
            <a:spLocks noGrp="1"/>
          </p:cNvSpPr>
          <p:nvPr>
            <p:ph type="ctrTitle"/>
          </p:nvPr>
        </p:nvSpPr>
        <p:spPr>
          <a:xfrm>
            <a:off x="441832" y="2218086"/>
            <a:ext cx="8260336" cy="666518"/>
          </a:xfrm>
        </p:spPr>
        <p:txBody>
          <a:bodyPr anchor="ctr" anchorCtr="0">
            <a:normAutofit/>
          </a:bodyPr>
          <a:lstStyle>
            <a:lvl1pPr algn="ctr">
              <a:defRPr sz="3400" b="1"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r>
              <a:rPr lang="en-GB" dirty="0"/>
              <a:t>Click to edit Master title style</a:t>
            </a:r>
            <a:endParaRPr lang="en-US" dirty="0"/>
          </a:p>
        </p:txBody>
      </p:sp>
      <p:sp>
        <p:nvSpPr>
          <p:cNvPr id="3" name="Subtitle 2"/>
          <p:cNvSpPr>
            <a:spLocks noGrp="1"/>
          </p:cNvSpPr>
          <p:nvPr>
            <p:ph type="subTitle" idx="1"/>
          </p:nvPr>
        </p:nvSpPr>
        <p:spPr>
          <a:xfrm>
            <a:off x="441832" y="2884604"/>
            <a:ext cx="8261303" cy="1241822"/>
          </a:xfrm>
        </p:spPr>
        <p:txBody>
          <a:bodyPr>
            <a:normAutofit/>
          </a:bodyPr>
          <a:lstStyle>
            <a:lvl1pPr marL="0" indent="0" algn="ctr">
              <a:buNone/>
              <a:defRPr sz="16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dirty="0"/>
              <a:t>Click to edit Master subtitle style</a:t>
            </a:r>
            <a:endParaRPr lang="en-US" dirty="0"/>
          </a:p>
        </p:txBody>
      </p:sp>
      <p:pic>
        <p:nvPicPr>
          <p:cNvPr id="6" name="Picture 5">
            <a:extLst>
              <a:ext uri="{FF2B5EF4-FFF2-40B4-BE49-F238E27FC236}">
                <a16:creationId xmlns:a16="http://schemas.microsoft.com/office/drawing/2014/main" id="{8CB030C6-3A95-8E40-8D6F-7748DE0C7596}"/>
              </a:ext>
            </a:extLst>
          </p:cNvPr>
          <p:cNvPicPr>
            <a:picLocks noChangeAspect="1"/>
          </p:cNvPicPr>
          <p:nvPr userDrawn="1"/>
        </p:nvPicPr>
        <p:blipFill>
          <a:blip r:embed="rId3"/>
          <a:stretch>
            <a:fillRect/>
          </a:stretch>
        </p:blipFill>
        <p:spPr>
          <a:xfrm>
            <a:off x="254472" y="232168"/>
            <a:ext cx="1397000" cy="868934"/>
          </a:xfrm>
          <a:prstGeom prst="rect">
            <a:avLst/>
          </a:prstGeom>
        </p:spPr>
      </p:pic>
    </p:spTree>
    <p:extLst>
      <p:ext uri="{BB962C8B-B14F-4D97-AF65-F5344CB8AC3E}">
        <p14:creationId xmlns:p14="http://schemas.microsoft.com/office/powerpoint/2010/main" val="3425965078"/>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33633" y="424206"/>
            <a:ext cx="8267307" cy="843810"/>
          </a:xfrm>
        </p:spPr>
        <p:txBody>
          <a:bodyPr lIns="0" tIns="0" rIns="0" bIns="0" anchor="t" anchorCtr="0">
            <a:normAutofit/>
          </a:bodyPr>
          <a:lstStyle>
            <a:lvl1pPr marL="0" indent="0">
              <a:tabLst>
                <a:tab pos="709613" algn="l"/>
              </a:tabLst>
              <a:defRPr sz="2400" b="1" i="0">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r>
              <a:rPr lang="en-GB" dirty="0"/>
              <a:t>Click to edit Master title style</a:t>
            </a:r>
            <a:endParaRPr lang="en-US" dirty="0"/>
          </a:p>
        </p:txBody>
      </p:sp>
      <p:sp>
        <p:nvSpPr>
          <p:cNvPr id="3" name="Content Placeholder 2"/>
          <p:cNvSpPr>
            <a:spLocks noGrp="1"/>
          </p:cNvSpPr>
          <p:nvPr>
            <p:ph idx="1"/>
          </p:nvPr>
        </p:nvSpPr>
        <p:spPr>
          <a:xfrm>
            <a:off x="433633" y="1369219"/>
            <a:ext cx="8267307" cy="3146220"/>
          </a:xfrm>
        </p:spPr>
        <p:txBody>
          <a:bodyPr lIns="0" tIns="0" rIns="0" bIns="0"/>
          <a:lstStyle>
            <a:lvl1pPr>
              <a:defRPr sz="1600">
                <a:solidFill>
                  <a:srgbClr val="333333"/>
                </a:solidFill>
              </a:defRPr>
            </a:lvl1pPr>
            <a:lvl2pPr>
              <a:defRPr sz="1400">
                <a:solidFill>
                  <a:srgbClr val="333333"/>
                </a:solidFill>
              </a:defRPr>
            </a:lvl2pPr>
            <a:lvl3pPr>
              <a:defRPr sz="1200">
                <a:solidFill>
                  <a:srgbClr val="333333"/>
                </a:solidFill>
              </a:defRPr>
            </a:lvl3pPr>
            <a:lvl4pPr>
              <a:defRPr sz="1100">
                <a:solidFill>
                  <a:srgbClr val="333333"/>
                </a:solidFill>
              </a:defRPr>
            </a:lvl4pPr>
            <a:lvl5pPr>
              <a:defRPr sz="1100">
                <a:solidFill>
                  <a:srgbClr val="333333"/>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
        <p:nvSpPr>
          <p:cNvPr id="8" name="Slide Number Placeholder 5">
            <a:extLst>
              <a:ext uri="{FF2B5EF4-FFF2-40B4-BE49-F238E27FC236}">
                <a16:creationId xmlns:a16="http://schemas.microsoft.com/office/drawing/2014/main" id="{D355B5D7-77DA-D642-8173-4ECB3324F832}"/>
              </a:ext>
            </a:extLst>
          </p:cNvPr>
          <p:cNvSpPr>
            <a:spLocks noGrp="1"/>
          </p:cNvSpPr>
          <p:nvPr>
            <p:ph type="sldNum" sz="quarter" idx="12"/>
          </p:nvPr>
        </p:nvSpPr>
        <p:spPr>
          <a:xfrm>
            <a:off x="6657975" y="4655162"/>
            <a:ext cx="2057400" cy="273844"/>
          </a:xfrm>
        </p:spPr>
        <p:txBody>
          <a:bodyPr lIns="0" tIns="0" rIns="0" bIns="0" anchor="b" anchorCtr="0"/>
          <a:lstStyle>
            <a:lvl1pPr>
              <a:defRPr sz="7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da-DK" dirty="0"/>
              <a:t>Side </a:t>
            </a:r>
            <a:fld id="{ADCB03D3-97D9-0344-AD4A-752447B7DD3D}" type="slidenum">
              <a:rPr lang="da-DK" smtClean="0"/>
              <a:pPr/>
              <a:t>‹nr.›</a:t>
            </a:fld>
            <a:endParaRPr lang="da-DK" dirty="0"/>
          </a:p>
        </p:txBody>
      </p:sp>
      <p:pic>
        <p:nvPicPr>
          <p:cNvPr id="5" name="Picture 4" descr="Logo&#10;&#10;Description automatically generated">
            <a:extLst>
              <a:ext uri="{FF2B5EF4-FFF2-40B4-BE49-F238E27FC236}">
                <a16:creationId xmlns:a16="http://schemas.microsoft.com/office/drawing/2014/main" id="{A1CE80BB-9E0D-F04F-A1E7-B9741BB48480}"/>
              </a:ext>
            </a:extLst>
          </p:cNvPr>
          <p:cNvPicPr>
            <a:picLocks noChangeAspect="1"/>
          </p:cNvPicPr>
          <p:nvPr userDrawn="1"/>
        </p:nvPicPr>
        <p:blipFill>
          <a:blip r:embed="rId2"/>
          <a:stretch>
            <a:fillRect/>
          </a:stretch>
        </p:blipFill>
        <p:spPr>
          <a:xfrm>
            <a:off x="336388" y="4535124"/>
            <a:ext cx="762000" cy="473964"/>
          </a:xfrm>
          <a:prstGeom prst="rect">
            <a:avLst/>
          </a:prstGeom>
        </p:spPr>
      </p:pic>
    </p:spTree>
    <p:extLst>
      <p:ext uri="{BB962C8B-B14F-4D97-AF65-F5344CB8AC3E}">
        <p14:creationId xmlns:p14="http://schemas.microsoft.com/office/powerpoint/2010/main" val="701179958"/>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33634" y="1369219"/>
            <a:ext cx="3916836" cy="3117940"/>
          </a:xfrm>
        </p:spPr>
        <p:txBody>
          <a:bodyPr lIns="0" tIns="0" rIns="0" bIns="0"/>
          <a:lstStyle>
            <a:lvl1pPr>
              <a:defRPr sz="1600">
                <a:solidFill>
                  <a:srgbClr val="333333"/>
                </a:solidFill>
              </a:defRPr>
            </a:lvl1pPr>
            <a:lvl2pPr>
              <a:defRPr sz="1400">
                <a:solidFill>
                  <a:srgbClr val="333333"/>
                </a:solidFill>
              </a:defRPr>
            </a:lvl2pPr>
            <a:lvl3pPr>
              <a:defRPr sz="1200">
                <a:solidFill>
                  <a:srgbClr val="333333"/>
                </a:solidFill>
              </a:defRPr>
            </a:lvl3pPr>
            <a:lvl4pPr>
              <a:defRPr sz="1100">
                <a:solidFill>
                  <a:srgbClr val="333333"/>
                </a:solidFill>
              </a:defRPr>
            </a:lvl4p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
        <p:nvSpPr>
          <p:cNvPr id="4" name="Content Placeholder 3"/>
          <p:cNvSpPr>
            <a:spLocks noGrp="1"/>
          </p:cNvSpPr>
          <p:nvPr>
            <p:ph sz="half" idx="2"/>
          </p:nvPr>
        </p:nvSpPr>
        <p:spPr>
          <a:xfrm>
            <a:off x="4784103" y="1369219"/>
            <a:ext cx="3916836" cy="3117940"/>
          </a:xfrm>
        </p:spPr>
        <p:txBody>
          <a:bodyPr lIns="0" tIns="0" rIns="0" bIns="0"/>
          <a:lstStyle>
            <a:lvl1pPr>
              <a:defRPr sz="1600">
                <a:solidFill>
                  <a:srgbClr val="333333"/>
                </a:solidFill>
              </a:defRPr>
            </a:lvl1pPr>
            <a:lvl2pPr>
              <a:defRPr sz="1400">
                <a:solidFill>
                  <a:srgbClr val="333333"/>
                </a:solidFill>
              </a:defRPr>
            </a:lvl2pPr>
            <a:lvl3pPr>
              <a:defRPr sz="1200">
                <a:solidFill>
                  <a:srgbClr val="333333"/>
                </a:solidFill>
              </a:defRPr>
            </a:lvl3pPr>
            <a:lvl4pPr>
              <a:defRPr sz="1100">
                <a:solidFill>
                  <a:srgbClr val="333333"/>
                </a:solidFill>
              </a:defRPr>
            </a:lvl4pPr>
            <a:lvl5pPr>
              <a:defRPr>
                <a:solidFill>
                  <a:srgbClr val="333333"/>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
        <p:nvSpPr>
          <p:cNvPr id="12" name="Title 1">
            <a:extLst>
              <a:ext uri="{FF2B5EF4-FFF2-40B4-BE49-F238E27FC236}">
                <a16:creationId xmlns:a16="http://schemas.microsoft.com/office/drawing/2014/main" id="{ADF11282-105C-9F4E-BF36-A2F0D7ED4753}"/>
              </a:ext>
            </a:extLst>
          </p:cNvPr>
          <p:cNvSpPr>
            <a:spLocks noGrp="1"/>
          </p:cNvSpPr>
          <p:nvPr>
            <p:ph type="title"/>
          </p:nvPr>
        </p:nvSpPr>
        <p:spPr>
          <a:xfrm>
            <a:off x="433633" y="424206"/>
            <a:ext cx="8267307" cy="843810"/>
          </a:xfrm>
        </p:spPr>
        <p:txBody>
          <a:bodyPr lIns="0" tIns="0" rIns="0" bIns="0" anchor="t" anchorCtr="0">
            <a:normAutofit/>
          </a:bodyPr>
          <a:lstStyle>
            <a:lvl1pPr marL="0" indent="0">
              <a:tabLst>
                <a:tab pos="709613" algn="l"/>
              </a:tabLst>
              <a:defRPr sz="2400" b="1" i="0">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r>
              <a:rPr lang="en-GB" dirty="0"/>
              <a:t>Click to edit Master title style</a:t>
            </a:r>
            <a:endParaRPr lang="en-US" dirty="0"/>
          </a:p>
        </p:txBody>
      </p:sp>
      <p:sp>
        <p:nvSpPr>
          <p:cNvPr id="6" name="Slide Number Placeholder 5">
            <a:extLst>
              <a:ext uri="{FF2B5EF4-FFF2-40B4-BE49-F238E27FC236}">
                <a16:creationId xmlns:a16="http://schemas.microsoft.com/office/drawing/2014/main" id="{3B8800A5-0275-9D4F-8E7B-CCCF1E4E1369}"/>
              </a:ext>
            </a:extLst>
          </p:cNvPr>
          <p:cNvSpPr>
            <a:spLocks noGrp="1"/>
          </p:cNvSpPr>
          <p:nvPr>
            <p:ph type="sldNum" sz="quarter" idx="12"/>
          </p:nvPr>
        </p:nvSpPr>
        <p:spPr>
          <a:xfrm>
            <a:off x="6657975" y="4655162"/>
            <a:ext cx="2057400" cy="273844"/>
          </a:xfrm>
        </p:spPr>
        <p:txBody>
          <a:bodyPr lIns="0" tIns="0" rIns="0" bIns="0" anchor="b" anchorCtr="0"/>
          <a:lstStyle>
            <a:lvl1pPr>
              <a:defRPr sz="7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da-DK" dirty="0"/>
              <a:t>Side </a:t>
            </a:r>
            <a:fld id="{ADCB03D3-97D9-0344-AD4A-752447B7DD3D}" type="slidenum">
              <a:rPr lang="da-DK" smtClean="0"/>
              <a:pPr/>
              <a:t>‹nr.›</a:t>
            </a:fld>
            <a:endParaRPr lang="da-DK" dirty="0"/>
          </a:p>
        </p:txBody>
      </p:sp>
      <p:pic>
        <p:nvPicPr>
          <p:cNvPr id="7" name="Picture 6" descr="Logo&#10;&#10;Description automatically generated">
            <a:extLst>
              <a:ext uri="{FF2B5EF4-FFF2-40B4-BE49-F238E27FC236}">
                <a16:creationId xmlns:a16="http://schemas.microsoft.com/office/drawing/2014/main" id="{A101CEA6-8924-7A4B-8DCF-2432192C4E51}"/>
              </a:ext>
            </a:extLst>
          </p:cNvPr>
          <p:cNvPicPr>
            <a:picLocks noChangeAspect="1"/>
          </p:cNvPicPr>
          <p:nvPr userDrawn="1"/>
        </p:nvPicPr>
        <p:blipFill>
          <a:blip r:embed="rId2"/>
          <a:stretch>
            <a:fillRect/>
          </a:stretch>
        </p:blipFill>
        <p:spPr>
          <a:xfrm>
            <a:off x="336388" y="4535124"/>
            <a:ext cx="762000" cy="473964"/>
          </a:xfrm>
          <a:prstGeom prst="rect">
            <a:avLst/>
          </a:prstGeom>
        </p:spPr>
      </p:pic>
    </p:spTree>
    <p:extLst>
      <p:ext uri="{BB962C8B-B14F-4D97-AF65-F5344CB8AC3E}">
        <p14:creationId xmlns:p14="http://schemas.microsoft.com/office/powerpoint/2010/main" val="2868139471"/>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89B2CD0-F6D5-DD48-A2D1-D1151E320104}"/>
              </a:ext>
            </a:extLst>
          </p:cNvPr>
          <p:cNvSpPr>
            <a:spLocks noGrp="1"/>
          </p:cNvSpPr>
          <p:nvPr>
            <p:ph type="title"/>
          </p:nvPr>
        </p:nvSpPr>
        <p:spPr>
          <a:xfrm>
            <a:off x="433633" y="424206"/>
            <a:ext cx="8267307" cy="843810"/>
          </a:xfrm>
        </p:spPr>
        <p:txBody>
          <a:bodyPr lIns="0" tIns="0" rIns="0" bIns="0" anchor="t" anchorCtr="0">
            <a:normAutofit/>
          </a:bodyPr>
          <a:lstStyle>
            <a:lvl1pPr marL="0" indent="0">
              <a:tabLst>
                <a:tab pos="709613" algn="l"/>
              </a:tabLst>
              <a:defRPr sz="2400" b="1" i="0">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r>
              <a:rPr lang="en-GB" dirty="0"/>
              <a:t>Click to edit Master title style</a:t>
            </a:r>
            <a:endParaRPr lang="en-US" dirty="0"/>
          </a:p>
        </p:txBody>
      </p:sp>
      <p:sp>
        <p:nvSpPr>
          <p:cNvPr id="4" name="Slide Number Placeholder 5">
            <a:extLst>
              <a:ext uri="{FF2B5EF4-FFF2-40B4-BE49-F238E27FC236}">
                <a16:creationId xmlns:a16="http://schemas.microsoft.com/office/drawing/2014/main" id="{4C069819-F6ED-C140-B44A-5B6E849AAD99}"/>
              </a:ext>
            </a:extLst>
          </p:cNvPr>
          <p:cNvSpPr>
            <a:spLocks noGrp="1"/>
          </p:cNvSpPr>
          <p:nvPr>
            <p:ph type="sldNum" sz="quarter" idx="12"/>
          </p:nvPr>
        </p:nvSpPr>
        <p:spPr>
          <a:xfrm>
            <a:off x="6657975" y="4655162"/>
            <a:ext cx="2057400" cy="273844"/>
          </a:xfrm>
        </p:spPr>
        <p:txBody>
          <a:bodyPr lIns="0" tIns="0" rIns="0" bIns="0" anchor="b" anchorCtr="0"/>
          <a:lstStyle>
            <a:lvl1pPr>
              <a:defRPr sz="7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da-DK" dirty="0"/>
              <a:t>Side </a:t>
            </a:r>
            <a:fld id="{ADCB03D3-97D9-0344-AD4A-752447B7DD3D}" type="slidenum">
              <a:rPr lang="da-DK" smtClean="0"/>
              <a:pPr/>
              <a:t>‹nr.›</a:t>
            </a:fld>
            <a:endParaRPr lang="da-DK" dirty="0"/>
          </a:p>
        </p:txBody>
      </p:sp>
      <p:pic>
        <p:nvPicPr>
          <p:cNvPr id="5" name="Picture 4" descr="Logo&#10;&#10;Description automatically generated">
            <a:extLst>
              <a:ext uri="{FF2B5EF4-FFF2-40B4-BE49-F238E27FC236}">
                <a16:creationId xmlns:a16="http://schemas.microsoft.com/office/drawing/2014/main" id="{E23FE797-6ED5-5B48-B552-83275B56EFD0}"/>
              </a:ext>
            </a:extLst>
          </p:cNvPr>
          <p:cNvPicPr>
            <a:picLocks noChangeAspect="1"/>
          </p:cNvPicPr>
          <p:nvPr userDrawn="1"/>
        </p:nvPicPr>
        <p:blipFill>
          <a:blip r:embed="rId2"/>
          <a:stretch>
            <a:fillRect/>
          </a:stretch>
        </p:blipFill>
        <p:spPr>
          <a:xfrm>
            <a:off x="336388" y="4535124"/>
            <a:ext cx="762000" cy="473964"/>
          </a:xfrm>
          <a:prstGeom prst="rect">
            <a:avLst/>
          </a:prstGeom>
        </p:spPr>
      </p:pic>
    </p:spTree>
    <p:extLst>
      <p:ext uri="{BB962C8B-B14F-4D97-AF65-F5344CB8AC3E}">
        <p14:creationId xmlns:p14="http://schemas.microsoft.com/office/powerpoint/2010/main" val="2697990999"/>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0" name="Rounded Rectangle 9">
            <a:extLst>
              <a:ext uri="{FF2B5EF4-FFF2-40B4-BE49-F238E27FC236}">
                <a16:creationId xmlns:a16="http://schemas.microsoft.com/office/drawing/2014/main" id="{4A046617-D5CA-FB40-BE5A-FC63157EDC6D}"/>
              </a:ext>
            </a:extLst>
          </p:cNvPr>
          <p:cNvSpPr/>
          <p:nvPr userDrawn="1"/>
        </p:nvSpPr>
        <p:spPr>
          <a:xfrm>
            <a:off x="4649016" y="424205"/>
            <a:ext cx="4068000" cy="4068000"/>
          </a:xfrm>
          <a:prstGeom prst="roundRect">
            <a:avLst>
              <a:gd name="adj" fmla="val 3826"/>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b="0" i="0" dirty="0">
              <a:solidFill>
                <a:schemeClr val="bg2"/>
              </a:solidFill>
              <a:latin typeface="Open Sans" panose="020B0606030504020204" pitchFamily="34" charset="0"/>
            </a:endParaRPr>
          </a:p>
        </p:txBody>
      </p:sp>
      <p:sp>
        <p:nvSpPr>
          <p:cNvPr id="4" name="Content Placeholder 2">
            <a:extLst>
              <a:ext uri="{FF2B5EF4-FFF2-40B4-BE49-F238E27FC236}">
                <a16:creationId xmlns:a16="http://schemas.microsoft.com/office/drawing/2014/main" id="{56AF5486-CCDF-6B4C-A06E-1280CC647FA9}"/>
              </a:ext>
            </a:extLst>
          </p:cNvPr>
          <p:cNvSpPr>
            <a:spLocks noGrp="1"/>
          </p:cNvSpPr>
          <p:nvPr>
            <p:ph sz="half" idx="1"/>
          </p:nvPr>
        </p:nvSpPr>
        <p:spPr>
          <a:xfrm>
            <a:off x="433634" y="1369219"/>
            <a:ext cx="3817150" cy="3117940"/>
          </a:xfrm>
        </p:spPr>
        <p:txBody>
          <a:bodyPr lIns="0" tIns="0" rIns="0" bIns="0"/>
          <a:lstStyle>
            <a:lvl1pPr>
              <a:defRPr sz="1600">
                <a:solidFill>
                  <a:srgbClr val="333333"/>
                </a:solidFill>
              </a:defRPr>
            </a:lvl1pPr>
            <a:lvl2pPr>
              <a:defRPr sz="1400">
                <a:solidFill>
                  <a:srgbClr val="333333"/>
                </a:solidFill>
              </a:defRPr>
            </a:lvl2pPr>
            <a:lvl3pPr>
              <a:defRPr sz="1200">
                <a:solidFill>
                  <a:srgbClr val="333333"/>
                </a:solidFill>
              </a:defRPr>
            </a:lvl3pPr>
            <a:lvl4pPr>
              <a:defRPr sz="1100">
                <a:solidFill>
                  <a:srgbClr val="333333"/>
                </a:solidFill>
              </a:defRPr>
            </a:lvl4p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
        <p:nvSpPr>
          <p:cNvPr id="6" name="Content Placeholder 3">
            <a:extLst>
              <a:ext uri="{FF2B5EF4-FFF2-40B4-BE49-F238E27FC236}">
                <a16:creationId xmlns:a16="http://schemas.microsoft.com/office/drawing/2014/main" id="{38139CAF-778A-E34D-B95A-83D905638C8D}"/>
              </a:ext>
            </a:extLst>
          </p:cNvPr>
          <p:cNvSpPr>
            <a:spLocks noGrp="1"/>
          </p:cNvSpPr>
          <p:nvPr>
            <p:ph sz="half" idx="2"/>
          </p:nvPr>
        </p:nvSpPr>
        <p:spPr>
          <a:xfrm>
            <a:off x="5047248" y="845820"/>
            <a:ext cx="3271536" cy="3276600"/>
          </a:xfrm>
        </p:spPr>
        <p:txBody>
          <a:bodyPr lIns="0" tIns="0" rIns="0" bIns="0"/>
          <a:lstStyle>
            <a:lvl1pPr>
              <a:defRPr sz="1600">
                <a:solidFill>
                  <a:schemeClr val="accent2"/>
                </a:solidFill>
              </a:defRPr>
            </a:lvl1pPr>
            <a:lvl2pPr>
              <a:defRPr sz="1400">
                <a:solidFill>
                  <a:schemeClr val="accent2"/>
                </a:solidFill>
              </a:defRPr>
            </a:lvl2pPr>
            <a:lvl3pPr>
              <a:defRPr sz="1200">
                <a:solidFill>
                  <a:schemeClr val="accent2"/>
                </a:solidFill>
              </a:defRPr>
            </a:lvl3pPr>
            <a:lvl4pPr>
              <a:defRPr sz="1100">
                <a:solidFill>
                  <a:schemeClr val="accent2"/>
                </a:solidFill>
              </a:defRPr>
            </a:lvl4pPr>
            <a:lvl5pPr>
              <a:defRPr>
                <a:solidFill>
                  <a:srgbClr val="333333"/>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
        <p:nvSpPr>
          <p:cNvPr id="7" name="Title 1">
            <a:extLst>
              <a:ext uri="{FF2B5EF4-FFF2-40B4-BE49-F238E27FC236}">
                <a16:creationId xmlns:a16="http://schemas.microsoft.com/office/drawing/2014/main" id="{DAFFDA9E-E59F-9348-BA58-F5C96BD81BDC}"/>
              </a:ext>
            </a:extLst>
          </p:cNvPr>
          <p:cNvSpPr>
            <a:spLocks noGrp="1"/>
          </p:cNvSpPr>
          <p:nvPr>
            <p:ph type="title"/>
          </p:nvPr>
        </p:nvSpPr>
        <p:spPr>
          <a:xfrm>
            <a:off x="433634" y="424206"/>
            <a:ext cx="3817150" cy="843810"/>
          </a:xfrm>
        </p:spPr>
        <p:txBody>
          <a:bodyPr lIns="0" tIns="0" rIns="0" bIns="0" anchor="t" anchorCtr="0">
            <a:normAutofit/>
          </a:bodyPr>
          <a:lstStyle>
            <a:lvl1pPr marL="0" indent="0">
              <a:tabLst>
                <a:tab pos="709613" algn="l"/>
              </a:tabLst>
              <a:defRPr sz="2400" b="1" i="0">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r>
              <a:rPr lang="en-GB" dirty="0"/>
              <a:t>Click to edit Master title style</a:t>
            </a:r>
            <a:endParaRPr lang="en-US" dirty="0"/>
          </a:p>
        </p:txBody>
      </p:sp>
      <p:sp>
        <p:nvSpPr>
          <p:cNvPr id="8" name="Slide Number Placeholder 5">
            <a:extLst>
              <a:ext uri="{FF2B5EF4-FFF2-40B4-BE49-F238E27FC236}">
                <a16:creationId xmlns:a16="http://schemas.microsoft.com/office/drawing/2014/main" id="{144ED37E-A1A5-494C-8F64-A4CBECF3FD8D}"/>
              </a:ext>
            </a:extLst>
          </p:cNvPr>
          <p:cNvSpPr>
            <a:spLocks noGrp="1"/>
          </p:cNvSpPr>
          <p:nvPr>
            <p:ph type="sldNum" sz="quarter" idx="12"/>
          </p:nvPr>
        </p:nvSpPr>
        <p:spPr>
          <a:xfrm>
            <a:off x="6657975" y="4655162"/>
            <a:ext cx="2057400" cy="273844"/>
          </a:xfrm>
        </p:spPr>
        <p:txBody>
          <a:bodyPr lIns="0" tIns="0" rIns="0" bIns="0" anchor="b" anchorCtr="0"/>
          <a:lstStyle>
            <a:lvl1pPr>
              <a:defRPr sz="7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da-DK" dirty="0"/>
              <a:t>Side </a:t>
            </a:r>
            <a:fld id="{ADCB03D3-97D9-0344-AD4A-752447B7DD3D}" type="slidenum">
              <a:rPr lang="da-DK" smtClean="0"/>
              <a:pPr/>
              <a:t>‹nr.›</a:t>
            </a:fld>
            <a:endParaRPr lang="da-DK" dirty="0"/>
          </a:p>
        </p:txBody>
      </p:sp>
      <p:pic>
        <p:nvPicPr>
          <p:cNvPr id="9" name="Picture 8" descr="Logo&#10;&#10;Description automatically generated">
            <a:extLst>
              <a:ext uri="{FF2B5EF4-FFF2-40B4-BE49-F238E27FC236}">
                <a16:creationId xmlns:a16="http://schemas.microsoft.com/office/drawing/2014/main" id="{2FB6365C-48C8-3E47-A085-9CA2F4DDEA85}"/>
              </a:ext>
            </a:extLst>
          </p:cNvPr>
          <p:cNvPicPr>
            <a:picLocks noChangeAspect="1"/>
          </p:cNvPicPr>
          <p:nvPr userDrawn="1"/>
        </p:nvPicPr>
        <p:blipFill>
          <a:blip r:embed="rId2"/>
          <a:stretch>
            <a:fillRect/>
          </a:stretch>
        </p:blipFill>
        <p:spPr>
          <a:xfrm>
            <a:off x="336388" y="4535124"/>
            <a:ext cx="762000" cy="473964"/>
          </a:xfrm>
          <a:prstGeom prst="rect">
            <a:avLst/>
          </a:prstGeom>
        </p:spPr>
      </p:pic>
    </p:spTree>
    <p:extLst>
      <p:ext uri="{BB962C8B-B14F-4D97-AF65-F5344CB8AC3E}">
        <p14:creationId xmlns:p14="http://schemas.microsoft.com/office/powerpoint/2010/main" val="1780604338"/>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 with Caption">
    <p:bg>
      <p:bgPr>
        <a:solidFill>
          <a:schemeClr val="bg1"/>
        </a:solidFill>
        <a:effectLst/>
      </p:bgPr>
    </p:bg>
    <p:spTree>
      <p:nvGrpSpPr>
        <p:cNvPr id="1" name=""/>
        <p:cNvGrpSpPr/>
        <p:nvPr/>
      </p:nvGrpSpPr>
      <p:grpSpPr>
        <a:xfrm>
          <a:off x="0" y="0"/>
          <a:ext cx="0" cy="0"/>
          <a:chOff x="0" y="0"/>
          <a:chExt cx="0" cy="0"/>
        </a:xfrm>
      </p:grpSpPr>
      <p:sp>
        <p:nvSpPr>
          <p:cNvPr id="11" name="Slide Number Placeholder 5">
            <a:extLst>
              <a:ext uri="{FF2B5EF4-FFF2-40B4-BE49-F238E27FC236}">
                <a16:creationId xmlns:a16="http://schemas.microsoft.com/office/drawing/2014/main" id="{1FFA5A94-D56E-9D4E-B50F-D575516C248A}"/>
              </a:ext>
            </a:extLst>
          </p:cNvPr>
          <p:cNvSpPr>
            <a:spLocks noGrp="1"/>
          </p:cNvSpPr>
          <p:nvPr>
            <p:ph type="sldNum" sz="quarter" idx="12"/>
          </p:nvPr>
        </p:nvSpPr>
        <p:spPr>
          <a:xfrm>
            <a:off x="6657975" y="4655162"/>
            <a:ext cx="2057400" cy="273844"/>
          </a:xfrm>
        </p:spPr>
        <p:txBody>
          <a:bodyPr lIns="0" tIns="0" rIns="0" bIns="0" anchor="b" anchorCtr="0"/>
          <a:lstStyle>
            <a:lvl1pPr>
              <a:defRPr sz="7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da-DK" dirty="0"/>
              <a:t>Side </a:t>
            </a:r>
            <a:fld id="{ADCB03D3-97D9-0344-AD4A-752447B7DD3D}" type="slidenum">
              <a:rPr lang="da-DK" smtClean="0"/>
              <a:pPr/>
              <a:t>‹nr.›</a:t>
            </a:fld>
            <a:endParaRPr lang="da-DK" dirty="0"/>
          </a:p>
        </p:txBody>
      </p:sp>
      <p:pic>
        <p:nvPicPr>
          <p:cNvPr id="12" name="Picture 11" descr="Logo&#10;&#10;Description automatically generated">
            <a:extLst>
              <a:ext uri="{FF2B5EF4-FFF2-40B4-BE49-F238E27FC236}">
                <a16:creationId xmlns:a16="http://schemas.microsoft.com/office/drawing/2014/main" id="{553B32BA-CFA0-AF4F-9DDC-9039B5E8AF25}"/>
              </a:ext>
            </a:extLst>
          </p:cNvPr>
          <p:cNvPicPr>
            <a:picLocks noChangeAspect="1"/>
          </p:cNvPicPr>
          <p:nvPr userDrawn="1"/>
        </p:nvPicPr>
        <p:blipFill>
          <a:blip r:embed="rId2"/>
          <a:stretch>
            <a:fillRect/>
          </a:stretch>
        </p:blipFill>
        <p:spPr>
          <a:xfrm>
            <a:off x="336388" y="4535124"/>
            <a:ext cx="762000" cy="473964"/>
          </a:xfrm>
          <a:prstGeom prst="rect">
            <a:avLst/>
          </a:prstGeom>
        </p:spPr>
      </p:pic>
      <p:sp>
        <p:nvSpPr>
          <p:cNvPr id="17" name="Content Placeholder 2">
            <a:extLst>
              <a:ext uri="{FF2B5EF4-FFF2-40B4-BE49-F238E27FC236}">
                <a16:creationId xmlns:a16="http://schemas.microsoft.com/office/drawing/2014/main" id="{834F1D24-4142-C44A-8A63-EC5221DEC0E6}"/>
              </a:ext>
            </a:extLst>
          </p:cNvPr>
          <p:cNvSpPr>
            <a:spLocks noGrp="1"/>
          </p:cNvSpPr>
          <p:nvPr>
            <p:ph sz="half" idx="1"/>
          </p:nvPr>
        </p:nvSpPr>
        <p:spPr>
          <a:xfrm>
            <a:off x="433634" y="1369219"/>
            <a:ext cx="3817150" cy="3117940"/>
          </a:xfrm>
        </p:spPr>
        <p:txBody>
          <a:bodyPr lIns="0" tIns="0" rIns="0" bIns="0"/>
          <a:lstStyle>
            <a:lvl1pPr>
              <a:defRPr sz="1600">
                <a:solidFill>
                  <a:srgbClr val="333333"/>
                </a:solidFill>
              </a:defRPr>
            </a:lvl1pPr>
            <a:lvl2pPr>
              <a:defRPr sz="1400">
                <a:solidFill>
                  <a:srgbClr val="333333"/>
                </a:solidFill>
              </a:defRPr>
            </a:lvl2pPr>
            <a:lvl3pPr>
              <a:defRPr sz="1200">
                <a:solidFill>
                  <a:srgbClr val="333333"/>
                </a:solidFill>
              </a:defRPr>
            </a:lvl3pPr>
            <a:lvl4pPr>
              <a:defRPr sz="1100">
                <a:solidFill>
                  <a:srgbClr val="333333"/>
                </a:solidFill>
              </a:defRPr>
            </a:lvl4p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
        <p:nvSpPr>
          <p:cNvPr id="18" name="Title 1">
            <a:extLst>
              <a:ext uri="{FF2B5EF4-FFF2-40B4-BE49-F238E27FC236}">
                <a16:creationId xmlns:a16="http://schemas.microsoft.com/office/drawing/2014/main" id="{57DC544F-B9D2-C94B-A70B-2D51BFD66268}"/>
              </a:ext>
            </a:extLst>
          </p:cNvPr>
          <p:cNvSpPr>
            <a:spLocks noGrp="1"/>
          </p:cNvSpPr>
          <p:nvPr>
            <p:ph type="title"/>
          </p:nvPr>
        </p:nvSpPr>
        <p:spPr>
          <a:xfrm>
            <a:off x="433634" y="424206"/>
            <a:ext cx="3817150" cy="843810"/>
          </a:xfrm>
        </p:spPr>
        <p:txBody>
          <a:bodyPr lIns="0" tIns="0" rIns="0" bIns="0" anchor="t" anchorCtr="0">
            <a:normAutofit/>
          </a:bodyPr>
          <a:lstStyle>
            <a:lvl1pPr marL="0" indent="0">
              <a:tabLst>
                <a:tab pos="709613" algn="l"/>
              </a:tabLst>
              <a:defRPr sz="2400" b="1" i="0">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r>
              <a:rPr lang="en-GB" dirty="0"/>
              <a:t>Click to edit Master title style</a:t>
            </a:r>
            <a:endParaRPr lang="en-US" dirty="0"/>
          </a:p>
        </p:txBody>
      </p:sp>
      <p:sp>
        <p:nvSpPr>
          <p:cNvPr id="21" name="Content Placeholder 19">
            <a:extLst>
              <a:ext uri="{FF2B5EF4-FFF2-40B4-BE49-F238E27FC236}">
                <a16:creationId xmlns:a16="http://schemas.microsoft.com/office/drawing/2014/main" id="{ABF3597B-0D0D-DA44-AA33-F908EFDF6C4A}"/>
              </a:ext>
            </a:extLst>
          </p:cNvPr>
          <p:cNvSpPr>
            <a:spLocks noGrp="1"/>
          </p:cNvSpPr>
          <p:nvPr>
            <p:ph sz="quarter" idx="13"/>
          </p:nvPr>
        </p:nvSpPr>
        <p:spPr>
          <a:xfrm>
            <a:off x="4647375" y="423863"/>
            <a:ext cx="4068000" cy="4063296"/>
          </a:xfrm>
          <a:prstGeom prst="roundRect">
            <a:avLst>
              <a:gd name="adj" fmla="val 3970"/>
            </a:avLst>
          </a:prstGeom>
          <a:solidFill>
            <a:schemeClr val="bg2"/>
          </a:solidFill>
        </p:spPr>
        <p:txBody>
          <a:bodyPr lIns="360000" tIns="360000" rIns="360000" bIns="360000"/>
          <a:lstStyle>
            <a:lvl1pPr>
              <a:defRPr sz="1600">
                <a:solidFill>
                  <a:schemeClr val="accent2"/>
                </a:solidFill>
              </a:defRPr>
            </a:lvl1pPr>
            <a:lvl2pPr>
              <a:defRPr sz="1400">
                <a:solidFill>
                  <a:schemeClr val="accent2"/>
                </a:solidFill>
              </a:defRPr>
            </a:lvl2pPr>
            <a:lvl3pPr>
              <a:defRPr sz="1200">
                <a:solidFill>
                  <a:schemeClr val="accent2"/>
                </a:solidFill>
              </a:defRPr>
            </a:lvl3pPr>
            <a:lvl4pPr>
              <a:defRPr sz="1100">
                <a:solidFill>
                  <a:schemeClr val="accent2"/>
                </a:solidFill>
              </a:defRPr>
            </a:lvl4pPr>
            <a:lvl5pPr>
              <a:defRPr>
                <a:solidFill>
                  <a:schemeClr val="accent2"/>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endParaRPr lang="da-DK" dirty="0"/>
          </a:p>
        </p:txBody>
      </p:sp>
    </p:spTree>
    <p:extLst>
      <p:ext uri="{BB962C8B-B14F-4D97-AF65-F5344CB8AC3E}">
        <p14:creationId xmlns:p14="http://schemas.microsoft.com/office/powerpoint/2010/main" val="3192305268"/>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_Title and Content – dark">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33633" y="424206"/>
            <a:ext cx="8267307" cy="843810"/>
          </a:xfrm>
        </p:spPr>
        <p:txBody>
          <a:bodyPr lIns="0" tIns="0" rIns="0" bIns="0" anchor="t" anchorCtr="0">
            <a:normAutofit/>
          </a:bodyPr>
          <a:lstStyle>
            <a:lvl1pPr marL="0" indent="0">
              <a:tabLst>
                <a:tab pos="709613" algn="l"/>
              </a:tabLst>
              <a:defRPr sz="2400" b="1" i="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r>
              <a:rPr lang="en-GB" dirty="0"/>
              <a:t>Click to edit Master title style</a:t>
            </a:r>
            <a:endParaRPr lang="en-US" dirty="0"/>
          </a:p>
        </p:txBody>
      </p:sp>
      <p:sp>
        <p:nvSpPr>
          <p:cNvPr id="3" name="Content Placeholder 2"/>
          <p:cNvSpPr>
            <a:spLocks noGrp="1"/>
          </p:cNvSpPr>
          <p:nvPr>
            <p:ph idx="1"/>
          </p:nvPr>
        </p:nvSpPr>
        <p:spPr>
          <a:xfrm>
            <a:off x="433633" y="1369219"/>
            <a:ext cx="8267307" cy="3146220"/>
          </a:xfrm>
        </p:spPr>
        <p:txBody>
          <a:bodyPr lIns="0" tIns="0" rIns="0" bIns="0"/>
          <a:lstStyle>
            <a:lvl1pPr>
              <a:defRPr sz="1600">
                <a:solidFill>
                  <a:schemeClr val="bg1"/>
                </a:solidFill>
              </a:defRPr>
            </a:lvl1pPr>
            <a:lvl2pPr>
              <a:defRPr sz="1400">
                <a:solidFill>
                  <a:schemeClr val="bg1"/>
                </a:solidFill>
              </a:defRPr>
            </a:lvl2pPr>
            <a:lvl3pPr>
              <a:defRPr sz="1200">
                <a:solidFill>
                  <a:schemeClr val="bg1"/>
                </a:solidFill>
              </a:defRPr>
            </a:lvl3pPr>
            <a:lvl4pPr>
              <a:defRPr sz="1100">
                <a:solidFill>
                  <a:schemeClr val="bg1"/>
                </a:solidFill>
              </a:defRPr>
            </a:lvl4pPr>
            <a:lvl5pPr>
              <a:defRPr sz="1100">
                <a:solidFill>
                  <a:srgbClr val="333333"/>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
        <p:nvSpPr>
          <p:cNvPr id="8" name="Slide Number Placeholder 5">
            <a:extLst>
              <a:ext uri="{FF2B5EF4-FFF2-40B4-BE49-F238E27FC236}">
                <a16:creationId xmlns:a16="http://schemas.microsoft.com/office/drawing/2014/main" id="{D355B5D7-77DA-D642-8173-4ECB3324F832}"/>
              </a:ext>
            </a:extLst>
          </p:cNvPr>
          <p:cNvSpPr>
            <a:spLocks noGrp="1"/>
          </p:cNvSpPr>
          <p:nvPr>
            <p:ph type="sldNum" sz="quarter" idx="12"/>
          </p:nvPr>
        </p:nvSpPr>
        <p:spPr>
          <a:xfrm>
            <a:off x="6657975" y="4655162"/>
            <a:ext cx="2057400" cy="273844"/>
          </a:xfrm>
        </p:spPr>
        <p:txBody>
          <a:bodyPr lIns="0" tIns="0" rIns="0" bIns="0" anchor="b" anchorCtr="0"/>
          <a:lstStyle>
            <a:lvl1pPr>
              <a:defRPr sz="7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da-DK"/>
              <a:t>Side </a:t>
            </a:r>
            <a:fld id="{ADCB03D3-97D9-0344-AD4A-752447B7DD3D}" type="slidenum">
              <a:rPr lang="da-DK" smtClean="0"/>
              <a:pPr/>
              <a:t>‹nr.›</a:t>
            </a:fld>
            <a:endParaRPr lang="da-DK" dirty="0"/>
          </a:p>
        </p:txBody>
      </p:sp>
      <p:pic>
        <p:nvPicPr>
          <p:cNvPr id="5" name="Picture 4">
            <a:extLst>
              <a:ext uri="{FF2B5EF4-FFF2-40B4-BE49-F238E27FC236}">
                <a16:creationId xmlns:a16="http://schemas.microsoft.com/office/drawing/2014/main" id="{A1CE80BB-9E0D-F04F-A1E7-B9741BB48480}"/>
              </a:ext>
            </a:extLst>
          </p:cNvPr>
          <p:cNvPicPr>
            <a:picLocks noChangeAspect="1"/>
          </p:cNvPicPr>
          <p:nvPr userDrawn="1"/>
        </p:nvPicPr>
        <p:blipFill>
          <a:blip r:embed="rId2"/>
          <a:srcRect/>
          <a:stretch/>
        </p:blipFill>
        <p:spPr>
          <a:xfrm>
            <a:off x="336388" y="4535124"/>
            <a:ext cx="762000" cy="473964"/>
          </a:xfrm>
          <a:prstGeom prst="rect">
            <a:avLst/>
          </a:prstGeom>
        </p:spPr>
      </p:pic>
    </p:spTree>
    <p:extLst>
      <p:ext uri="{BB962C8B-B14F-4D97-AF65-F5344CB8AC3E}">
        <p14:creationId xmlns:p14="http://schemas.microsoft.com/office/powerpoint/2010/main" val="2311700559"/>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wo Content – dark">
    <p:bg>
      <p:bgPr>
        <a:solidFill>
          <a:schemeClr val="tx2"/>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33634" y="1369219"/>
            <a:ext cx="3916836" cy="3117940"/>
          </a:xfrm>
        </p:spPr>
        <p:txBody>
          <a:bodyPr lIns="0" tIns="0" rIns="0" bIns="0"/>
          <a:lstStyle>
            <a:lvl1pPr>
              <a:defRPr sz="1600">
                <a:solidFill>
                  <a:schemeClr val="bg1"/>
                </a:solidFill>
              </a:defRPr>
            </a:lvl1pPr>
            <a:lvl2pPr>
              <a:defRPr sz="1400">
                <a:solidFill>
                  <a:schemeClr val="bg1"/>
                </a:solidFill>
              </a:defRPr>
            </a:lvl2pPr>
            <a:lvl3pPr>
              <a:defRPr sz="1200">
                <a:solidFill>
                  <a:schemeClr val="bg1"/>
                </a:solidFill>
              </a:defRPr>
            </a:lvl3pPr>
            <a:lvl4pPr>
              <a:defRPr sz="1100">
                <a:solidFill>
                  <a:schemeClr val="bg1"/>
                </a:solidFill>
              </a:defRPr>
            </a:lvl4p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
        <p:nvSpPr>
          <p:cNvPr id="4" name="Content Placeholder 3"/>
          <p:cNvSpPr>
            <a:spLocks noGrp="1"/>
          </p:cNvSpPr>
          <p:nvPr>
            <p:ph sz="half" idx="2"/>
          </p:nvPr>
        </p:nvSpPr>
        <p:spPr>
          <a:xfrm>
            <a:off x="4784103" y="1369219"/>
            <a:ext cx="3916836" cy="3117940"/>
          </a:xfrm>
        </p:spPr>
        <p:txBody>
          <a:bodyPr lIns="0" tIns="0" rIns="0" bIns="0"/>
          <a:lstStyle>
            <a:lvl1pPr>
              <a:defRPr sz="1600">
                <a:solidFill>
                  <a:schemeClr val="bg1"/>
                </a:solidFill>
              </a:defRPr>
            </a:lvl1pPr>
            <a:lvl2pPr>
              <a:defRPr sz="1400">
                <a:solidFill>
                  <a:schemeClr val="bg1"/>
                </a:solidFill>
              </a:defRPr>
            </a:lvl2pPr>
            <a:lvl3pPr>
              <a:defRPr sz="1200">
                <a:solidFill>
                  <a:schemeClr val="bg1"/>
                </a:solidFill>
              </a:defRPr>
            </a:lvl3pPr>
            <a:lvl4pPr>
              <a:defRPr sz="1100">
                <a:solidFill>
                  <a:schemeClr val="bg1"/>
                </a:solidFill>
              </a:defRPr>
            </a:lvl4pPr>
            <a:lvl5pPr>
              <a:defRPr>
                <a:solidFill>
                  <a:srgbClr val="333333"/>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
        <p:nvSpPr>
          <p:cNvPr id="12" name="Title 1">
            <a:extLst>
              <a:ext uri="{FF2B5EF4-FFF2-40B4-BE49-F238E27FC236}">
                <a16:creationId xmlns:a16="http://schemas.microsoft.com/office/drawing/2014/main" id="{ADF11282-105C-9F4E-BF36-A2F0D7ED4753}"/>
              </a:ext>
            </a:extLst>
          </p:cNvPr>
          <p:cNvSpPr>
            <a:spLocks noGrp="1"/>
          </p:cNvSpPr>
          <p:nvPr>
            <p:ph type="title"/>
          </p:nvPr>
        </p:nvSpPr>
        <p:spPr>
          <a:xfrm>
            <a:off x="433633" y="424206"/>
            <a:ext cx="8267307" cy="843810"/>
          </a:xfrm>
        </p:spPr>
        <p:txBody>
          <a:bodyPr lIns="0" tIns="0" rIns="0" bIns="0" anchor="t" anchorCtr="0">
            <a:normAutofit/>
          </a:bodyPr>
          <a:lstStyle>
            <a:lvl1pPr marL="0" indent="0">
              <a:tabLst>
                <a:tab pos="709613" algn="l"/>
              </a:tabLst>
              <a:defRPr sz="2400" b="1" i="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r>
              <a:rPr lang="en-GB" dirty="0"/>
              <a:t>Click to edit Master title style</a:t>
            </a:r>
            <a:endParaRPr lang="en-US" dirty="0"/>
          </a:p>
        </p:txBody>
      </p:sp>
      <p:sp>
        <p:nvSpPr>
          <p:cNvPr id="6" name="Slide Number Placeholder 5">
            <a:extLst>
              <a:ext uri="{FF2B5EF4-FFF2-40B4-BE49-F238E27FC236}">
                <a16:creationId xmlns:a16="http://schemas.microsoft.com/office/drawing/2014/main" id="{3B8800A5-0275-9D4F-8E7B-CCCF1E4E1369}"/>
              </a:ext>
            </a:extLst>
          </p:cNvPr>
          <p:cNvSpPr>
            <a:spLocks noGrp="1"/>
          </p:cNvSpPr>
          <p:nvPr>
            <p:ph type="sldNum" sz="quarter" idx="12"/>
          </p:nvPr>
        </p:nvSpPr>
        <p:spPr>
          <a:xfrm>
            <a:off x="6657975" y="4655162"/>
            <a:ext cx="2057400" cy="273844"/>
          </a:xfrm>
        </p:spPr>
        <p:txBody>
          <a:bodyPr lIns="0" tIns="0" rIns="0" bIns="0" anchor="b" anchorCtr="0"/>
          <a:lstStyle>
            <a:lvl1pPr>
              <a:defRPr sz="7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da-DK"/>
              <a:t>Side </a:t>
            </a:r>
            <a:fld id="{ADCB03D3-97D9-0344-AD4A-752447B7DD3D}" type="slidenum">
              <a:rPr lang="da-DK" smtClean="0"/>
              <a:pPr/>
              <a:t>‹nr.›</a:t>
            </a:fld>
            <a:endParaRPr lang="da-DK" dirty="0"/>
          </a:p>
        </p:txBody>
      </p:sp>
      <p:pic>
        <p:nvPicPr>
          <p:cNvPr id="7" name="Picture 6">
            <a:extLst>
              <a:ext uri="{FF2B5EF4-FFF2-40B4-BE49-F238E27FC236}">
                <a16:creationId xmlns:a16="http://schemas.microsoft.com/office/drawing/2014/main" id="{A101CEA6-8924-7A4B-8DCF-2432192C4E51}"/>
              </a:ext>
            </a:extLst>
          </p:cNvPr>
          <p:cNvPicPr>
            <a:picLocks noChangeAspect="1"/>
          </p:cNvPicPr>
          <p:nvPr userDrawn="1"/>
        </p:nvPicPr>
        <p:blipFill>
          <a:blip r:embed="rId2"/>
          <a:srcRect/>
          <a:stretch/>
        </p:blipFill>
        <p:spPr>
          <a:xfrm>
            <a:off x="336388" y="4535124"/>
            <a:ext cx="762000" cy="473964"/>
          </a:xfrm>
          <a:prstGeom prst="rect">
            <a:avLst/>
          </a:prstGeom>
        </p:spPr>
      </p:pic>
    </p:spTree>
    <p:extLst>
      <p:ext uri="{BB962C8B-B14F-4D97-AF65-F5344CB8AC3E}">
        <p14:creationId xmlns:p14="http://schemas.microsoft.com/office/powerpoint/2010/main" val="3584817506"/>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8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endParaRPr lang="da-DK"/>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8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endParaRPr lang="da-DK"/>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8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da-DK" dirty="0"/>
              <a:t>Side </a:t>
            </a:r>
            <a:fld id="{ADCB03D3-97D9-0344-AD4A-752447B7DD3D}" type="slidenum">
              <a:rPr lang="da-DK" smtClean="0"/>
              <a:pPr/>
              <a:t>‹nr.›</a:t>
            </a:fld>
            <a:endParaRPr lang="da-DK" dirty="0"/>
          </a:p>
        </p:txBody>
      </p:sp>
    </p:spTree>
    <p:extLst>
      <p:ext uri="{BB962C8B-B14F-4D97-AF65-F5344CB8AC3E}">
        <p14:creationId xmlns:p14="http://schemas.microsoft.com/office/powerpoint/2010/main" val="3591705306"/>
      </p:ext>
    </p:extLst>
  </p:cSld>
  <p:clrMap bg1="lt1" tx1="dk1" bg2="lt2" tx2="dk2" accent1="accent1" accent2="accent2" accent3="accent3" accent4="accent4" accent5="accent5" accent6="accent6" hlink="hlink" folHlink="folHlink"/>
  <p:sldLayoutIdLst>
    <p:sldLayoutId id="2147483661" r:id="rId1"/>
    <p:sldLayoutId id="2147483670" r:id="rId2"/>
    <p:sldLayoutId id="2147483662" r:id="rId3"/>
    <p:sldLayoutId id="2147483664" r:id="rId4"/>
    <p:sldLayoutId id="2147483666" r:id="rId5"/>
    <p:sldLayoutId id="2147483667" r:id="rId6"/>
    <p:sldLayoutId id="2147483669" r:id="rId7"/>
    <p:sldLayoutId id="2147483671" r:id="rId8"/>
    <p:sldLayoutId id="2147483672" r:id="rId9"/>
    <p:sldLayoutId id="2147483673" r:id="rId10"/>
    <p:sldLayoutId id="2147483674"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18.jpeg"/><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11.xml"/><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61FFD-86AB-244E-A4A3-F91BEBD4B6F2}"/>
              </a:ext>
            </a:extLst>
          </p:cNvPr>
          <p:cNvSpPr>
            <a:spLocks noGrp="1"/>
          </p:cNvSpPr>
          <p:nvPr>
            <p:ph type="ctrTitle"/>
          </p:nvPr>
        </p:nvSpPr>
        <p:spPr/>
        <p:txBody>
          <a:bodyPr>
            <a:normAutofit fontScale="90000"/>
          </a:bodyPr>
          <a:lstStyle/>
          <a:p>
            <a:r>
              <a:rPr lang="en-US" dirty="0"/>
              <a:t>The Danish RDA-implementation</a:t>
            </a:r>
            <a:br>
              <a:rPr lang="en-US" dirty="0"/>
            </a:br>
            <a:r>
              <a:rPr lang="en-US" sz="2200" dirty="0"/>
              <a:t>Hanne Hørl Hansen</a:t>
            </a:r>
            <a:endParaRPr lang="da-DK" sz="2200" dirty="0"/>
          </a:p>
        </p:txBody>
      </p:sp>
      <p:sp>
        <p:nvSpPr>
          <p:cNvPr id="3" name="Subtitle 2">
            <a:extLst>
              <a:ext uri="{FF2B5EF4-FFF2-40B4-BE49-F238E27FC236}">
                <a16:creationId xmlns:a16="http://schemas.microsoft.com/office/drawing/2014/main" id="{45BE9609-4511-1C42-A69F-AFA70A35A9AA}"/>
              </a:ext>
            </a:extLst>
          </p:cNvPr>
          <p:cNvSpPr>
            <a:spLocks noGrp="1"/>
          </p:cNvSpPr>
          <p:nvPr>
            <p:ph type="subTitle" idx="1"/>
          </p:nvPr>
        </p:nvSpPr>
        <p:spPr/>
        <p:txBody>
          <a:bodyPr/>
          <a:lstStyle/>
          <a:p>
            <a:endParaRPr lang="da-DK" dirty="0"/>
          </a:p>
        </p:txBody>
      </p:sp>
    </p:spTree>
    <p:extLst>
      <p:ext uri="{BB962C8B-B14F-4D97-AF65-F5344CB8AC3E}">
        <p14:creationId xmlns:p14="http://schemas.microsoft.com/office/powerpoint/2010/main" val="2977810064"/>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B67406B-77E6-4D51-817E-5A6C89B97707}"/>
              </a:ext>
            </a:extLst>
          </p:cNvPr>
          <p:cNvSpPr>
            <a:spLocks noGrp="1"/>
          </p:cNvSpPr>
          <p:nvPr>
            <p:ph type="title"/>
          </p:nvPr>
        </p:nvSpPr>
        <p:spPr>
          <a:xfrm>
            <a:off x="433633" y="42044"/>
            <a:ext cx="8267307" cy="1225972"/>
          </a:xfrm>
        </p:spPr>
        <p:txBody>
          <a:bodyPr/>
          <a:lstStyle/>
          <a:p>
            <a:r>
              <a:rPr lang="da-DK" dirty="0" err="1"/>
              <a:t>Entity</a:t>
            </a:r>
            <a:r>
              <a:rPr lang="da-DK" dirty="0"/>
              <a:t>: Group of </a:t>
            </a:r>
            <a:r>
              <a:rPr lang="da-DK" dirty="0" err="1"/>
              <a:t>works</a:t>
            </a:r>
            <a:r>
              <a:rPr lang="da-DK" dirty="0"/>
              <a:t> – </a:t>
            </a:r>
            <a:r>
              <a:rPr lang="da-DK" dirty="0" err="1"/>
              <a:t>works</a:t>
            </a:r>
            <a:r>
              <a:rPr lang="da-DK" dirty="0"/>
              <a:t> </a:t>
            </a:r>
            <a:r>
              <a:rPr lang="da-DK" dirty="0" err="1"/>
              <a:t>that</a:t>
            </a:r>
            <a:r>
              <a:rPr lang="da-DK" dirty="0"/>
              <a:t> </a:t>
            </a:r>
            <a:r>
              <a:rPr lang="da-DK" dirty="0" err="1"/>
              <a:t>are</a:t>
            </a:r>
            <a:r>
              <a:rPr lang="da-DK" dirty="0"/>
              <a:t> </a:t>
            </a:r>
            <a:r>
              <a:rPr lang="da-DK" dirty="0" err="1"/>
              <a:t>assumed</a:t>
            </a:r>
            <a:r>
              <a:rPr lang="da-DK" dirty="0"/>
              <a:t> to </a:t>
            </a:r>
            <a:r>
              <a:rPr lang="da-DK" dirty="0" err="1"/>
              <a:t>be</a:t>
            </a:r>
            <a:r>
              <a:rPr lang="da-DK" dirty="0"/>
              <a:t> the same </a:t>
            </a:r>
            <a:r>
              <a:rPr lang="da-DK" dirty="0" err="1"/>
              <a:t>work</a:t>
            </a:r>
            <a:r>
              <a:rPr lang="da-DK" dirty="0"/>
              <a:t> by users</a:t>
            </a:r>
          </a:p>
        </p:txBody>
      </p:sp>
      <p:sp>
        <p:nvSpPr>
          <p:cNvPr id="4" name="Pladsholder til slidenummer 3">
            <a:extLst>
              <a:ext uri="{FF2B5EF4-FFF2-40B4-BE49-F238E27FC236}">
                <a16:creationId xmlns:a16="http://schemas.microsoft.com/office/drawing/2014/main" id="{D7C6B0DC-7DD5-4FB6-8A88-89C2D58FA00C}"/>
              </a:ext>
            </a:extLst>
          </p:cNvPr>
          <p:cNvSpPr>
            <a:spLocks noGrp="1"/>
          </p:cNvSpPr>
          <p:nvPr>
            <p:ph type="sldNum" sz="quarter" idx="12"/>
          </p:nvPr>
        </p:nvSpPr>
        <p:spPr>
          <a:xfrm>
            <a:off x="6545767" y="4703261"/>
            <a:ext cx="1820906" cy="213810"/>
          </a:xfrm>
        </p:spPr>
        <p:txBody>
          <a:bodyPr/>
          <a:lstStyle/>
          <a:p>
            <a:r>
              <a:rPr lang="da-DK"/>
              <a:t>Side </a:t>
            </a:r>
            <a:fld id="{ADCB03D3-97D9-0344-AD4A-752447B7DD3D}" type="slidenum">
              <a:rPr lang="da-DK" smtClean="0"/>
              <a:pPr/>
              <a:t>10</a:t>
            </a:fld>
            <a:endParaRPr lang="da-DK"/>
          </a:p>
        </p:txBody>
      </p:sp>
      <p:pic>
        <p:nvPicPr>
          <p:cNvPr id="12" name="Billede 11" descr="Et billede, der indeholder tekst, udendørs&#10;&#10;Automatisk genereret beskrivelse">
            <a:extLst>
              <a:ext uri="{FF2B5EF4-FFF2-40B4-BE49-F238E27FC236}">
                <a16:creationId xmlns:a16="http://schemas.microsoft.com/office/drawing/2014/main" id="{4C68B10E-9B1A-6E3D-650A-A4DC9E47CCC2}"/>
              </a:ext>
            </a:extLst>
          </p:cNvPr>
          <p:cNvPicPr>
            <a:picLocks noChangeAspect="1"/>
          </p:cNvPicPr>
          <p:nvPr/>
        </p:nvPicPr>
        <p:blipFill>
          <a:blip r:embed="rId3"/>
          <a:stretch>
            <a:fillRect/>
          </a:stretch>
        </p:blipFill>
        <p:spPr>
          <a:xfrm>
            <a:off x="6888741" y="2555787"/>
            <a:ext cx="1116884" cy="1720000"/>
          </a:xfrm>
          <a:prstGeom prst="rect">
            <a:avLst/>
          </a:prstGeom>
        </p:spPr>
      </p:pic>
      <p:pic>
        <p:nvPicPr>
          <p:cNvPr id="15" name="Billede 14" descr="Et billede, der indeholder tekst, hårstykke&#10;&#10;Automatisk genereret beskrivelse">
            <a:extLst>
              <a:ext uri="{FF2B5EF4-FFF2-40B4-BE49-F238E27FC236}">
                <a16:creationId xmlns:a16="http://schemas.microsoft.com/office/drawing/2014/main" id="{995BA46D-A960-B414-7D32-F0674F78A52A}"/>
              </a:ext>
            </a:extLst>
          </p:cNvPr>
          <p:cNvPicPr>
            <a:picLocks noChangeAspect="1"/>
          </p:cNvPicPr>
          <p:nvPr/>
        </p:nvPicPr>
        <p:blipFill>
          <a:blip r:embed="rId4"/>
          <a:stretch>
            <a:fillRect/>
          </a:stretch>
        </p:blipFill>
        <p:spPr>
          <a:xfrm>
            <a:off x="3771961" y="2608189"/>
            <a:ext cx="1125818" cy="1720000"/>
          </a:xfrm>
          <a:prstGeom prst="rect">
            <a:avLst/>
          </a:prstGeom>
        </p:spPr>
      </p:pic>
      <p:pic>
        <p:nvPicPr>
          <p:cNvPr id="17" name="Billede 16" descr="Et billede, der indeholder tekst&#10;&#10;Automatisk genereret beskrivelse">
            <a:extLst>
              <a:ext uri="{FF2B5EF4-FFF2-40B4-BE49-F238E27FC236}">
                <a16:creationId xmlns:a16="http://schemas.microsoft.com/office/drawing/2014/main" id="{DCEDBB9E-F7C4-DD4F-B8C2-4914C6B85BE3}"/>
              </a:ext>
            </a:extLst>
          </p:cNvPr>
          <p:cNvPicPr>
            <a:picLocks noChangeAspect="1"/>
          </p:cNvPicPr>
          <p:nvPr/>
        </p:nvPicPr>
        <p:blipFill rotWithShape="1">
          <a:blip r:embed="rId5"/>
          <a:srcRect l="7960" t="5492" r="8136" b="6197"/>
          <a:stretch/>
        </p:blipFill>
        <p:spPr>
          <a:xfrm>
            <a:off x="1198815" y="2608189"/>
            <a:ext cx="1057544" cy="162691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cxnSp>
        <p:nvCxnSpPr>
          <p:cNvPr id="18" name="Lige pilforbindelse 17">
            <a:extLst>
              <a:ext uri="{FF2B5EF4-FFF2-40B4-BE49-F238E27FC236}">
                <a16:creationId xmlns:a16="http://schemas.microsoft.com/office/drawing/2014/main" id="{CD94CC2B-3527-F0D1-A909-90074F9F60B8}"/>
              </a:ext>
            </a:extLst>
          </p:cNvPr>
          <p:cNvCxnSpPr>
            <a:cxnSpLocks/>
          </p:cNvCxnSpPr>
          <p:nvPr/>
        </p:nvCxnSpPr>
        <p:spPr>
          <a:xfrm flipV="1">
            <a:off x="1910626" y="1368308"/>
            <a:ext cx="1500799" cy="488968"/>
          </a:xfrm>
          <a:prstGeom prst="straightConnector1">
            <a:avLst/>
          </a:prstGeom>
          <a:ln w="12700">
            <a:solidFill>
              <a:srgbClr val="C00000"/>
            </a:solidFill>
            <a:prstDash val="sysDash"/>
            <a:tailEnd type="triangle"/>
          </a:ln>
        </p:spPr>
        <p:style>
          <a:lnRef idx="1">
            <a:schemeClr val="accent4"/>
          </a:lnRef>
          <a:fillRef idx="0">
            <a:schemeClr val="accent4"/>
          </a:fillRef>
          <a:effectRef idx="0">
            <a:schemeClr val="accent4"/>
          </a:effectRef>
          <a:fontRef idx="minor">
            <a:schemeClr val="tx1"/>
          </a:fontRef>
        </p:style>
      </p:cxnSp>
      <p:cxnSp>
        <p:nvCxnSpPr>
          <p:cNvPr id="22" name="Lige pilforbindelse 21">
            <a:extLst>
              <a:ext uri="{FF2B5EF4-FFF2-40B4-BE49-F238E27FC236}">
                <a16:creationId xmlns:a16="http://schemas.microsoft.com/office/drawing/2014/main" id="{1136C498-17F2-99C6-EF1D-8EB32B89CAA9}"/>
              </a:ext>
            </a:extLst>
          </p:cNvPr>
          <p:cNvCxnSpPr>
            <a:cxnSpLocks/>
          </p:cNvCxnSpPr>
          <p:nvPr/>
        </p:nvCxnSpPr>
        <p:spPr>
          <a:xfrm flipV="1">
            <a:off x="4293439" y="1748033"/>
            <a:ext cx="0" cy="161534"/>
          </a:xfrm>
          <a:prstGeom prst="straightConnector1">
            <a:avLst/>
          </a:prstGeom>
          <a:ln w="12700">
            <a:solidFill>
              <a:srgbClr val="C00000"/>
            </a:solidFill>
            <a:prstDash val="sysDash"/>
            <a:tailEnd type="triangle"/>
          </a:ln>
        </p:spPr>
        <p:style>
          <a:lnRef idx="1">
            <a:schemeClr val="accent4"/>
          </a:lnRef>
          <a:fillRef idx="0">
            <a:schemeClr val="accent4"/>
          </a:fillRef>
          <a:effectRef idx="0">
            <a:schemeClr val="accent4"/>
          </a:effectRef>
          <a:fontRef idx="minor">
            <a:schemeClr val="tx1"/>
          </a:fontRef>
        </p:style>
      </p:cxnSp>
      <p:sp>
        <p:nvSpPr>
          <p:cNvPr id="23" name="Tekstfelt 22">
            <a:extLst>
              <a:ext uri="{FF2B5EF4-FFF2-40B4-BE49-F238E27FC236}">
                <a16:creationId xmlns:a16="http://schemas.microsoft.com/office/drawing/2014/main" id="{C37087E1-9C7E-7711-CB20-FE6E2576E9CA}"/>
              </a:ext>
            </a:extLst>
          </p:cNvPr>
          <p:cNvSpPr txBox="1"/>
          <p:nvPr/>
        </p:nvSpPr>
        <p:spPr>
          <a:xfrm>
            <a:off x="731761" y="1894334"/>
            <a:ext cx="2088294" cy="646331"/>
          </a:xfrm>
          <a:prstGeom prst="rect">
            <a:avLst/>
          </a:prstGeom>
          <a:noFill/>
        </p:spPr>
        <p:txBody>
          <a:bodyPr wrap="square" rtlCol="0">
            <a:spAutoFit/>
          </a:bodyPr>
          <a:lstStyle/>
          <a:p>
            <a:pPr algn="ctr"/>
            <a:r>
              <a:rPr lang="da-DK" b="1" dirty="0"/>
              <a:t>Work A</a:t>
            </a:r>
            <a:br>
              <a:rPr lang="da-DK" b="1" dirty="0"/>
            </a:br>
            <a:r>
              <a:rPr lang="da-DK" dirty="0"/>
              <a:t>Turen går til Berlin</a:t>
            </a:r>
          </a:p>
        </p:txBody>
      </p:sp>
      <p:sp>
        <p:nvSpPr>
          <p:cNvPr id="24" name="Tekstfelt 23">
            <a:extLst>
              <a:ext uri="{FF2B5EF4-FFF2-40B4-BE49-F238E27FC236}">
                <a16:creationId xmlns:a16="http://schemas.microsoft.com/office/drawing/2014/main" id="{2855B66B-9FAA-7798-D8C9-6D4F1AB972B5}"/>
              </a:ext>
            </a:extLst>
          </p:cNvPr>
          <p:cNvSpPr txBox="1"/>
          <p:nvPr/>
        </p:nvSpPr>
        <p:spPr>
          <a:xfrm>
            <a:off x="796219" y="4241596"/>
            <a:ext cx="2228815" cy="461665"/>
          </a:xfrm>
          <a:prstGeom prst="rect">
            <a:avLst/>
          </a:prstGeom>
          <a:solidFill>
            <a:schemeClr val="bg1"/>
          </a:solidFill>
        </p:spPr>
        <p:txBody>
          <a:bodyPr wrap="square" rtlCol="0">
            <a:spAutoFit/>
          </a:bodyPr>
          <a:lstStyle/>
          <a:p>
            <a:r>
              <a:rPr lang="da-DK" sz="1200" dirty="0"/>
              <a:t>Edition from 2004 by Kirstine Therkildsen &amp; Henrik </a:t>
            </a:r>
            <a:r>
              <a:rPr lang="da-DK" sz="1200" dirty="0" err="1"/>
              <a:t>Vering</a:t>
            </a:r>
            <a:r>
              <a:rPr lang="da-DK" sz="1200" dirty="0"/>
              <a:t> </a:t>
            </a:r>
          </a:p>
        </p:txBody>
      </p:sp>
      <p:sp>
        <p:nvSpPr>
          <p:cNvPr id="27" name="Tekstfelt 26">
            <a:extLst>
              <a:ext uri="{FF2B5EF4-FFF2-40B4-BE49-F238E27FC236}">
                <a16:creationId xmlns:a16="http://schemas.microsoft.com/office/drawing/2014/main" id="{CCE1E368-103B-A8E6-6661-73E62354F445}"/>
              </a:ext>
            </a:extLst>
          </p:cNvPr>
          <p:cNvSpPr txBox="1"/>
          <p:nvPr/>
        </p:nvSpPr>
        <p:spPr>
          <a:xfrm>
            <a:off x="3595172" y="713159"/>
            <a:ext cx="1479394" cy="954107"/>
          </a:xfrm>
          <a:prstGeom prst="rect">
            <a:avLst/>
          </a:prstGeom>
          <a:noFill/>
          <a:ln w="12700">
            <a:solidFill>
              <a:srgbClr val="C00000"/>
            </a:solidFill>
            <a:prstDash val="sysDash"/>
          </a:ln>
          <a:effectLst/>
        </p:spPr>
        <p:txBody>
          <a:bodyPr wrap="square" rtlCol="0">
            <a:spAutoFit/>
          </a:bodyPr>
          <a:lstStyle/>
          <a:p>
            <a:pPr algn="ctr"/>
            <a:r>
              <a:rPr lang="da-DK" sz="1600" b="1" dirty="0"/>
              <a:t>Group of </a:t>
            </a:r>
            <a:r>
              <a:rPr lang="da-DK" sz="1600" b="1" dirty="0" err="1"/>
              <a:t>works</a:t>
            </a:r>
            <a:r>
              <a:rPr lang="da-DK" sz="1600" b="1" dirty="0"/>
              <a:t> </a:t>
            </a:r>
          </a:p>
          <a:p>
            <a:pPr algn="ctr"/>
            <a:r>
              <a:rPr lang="da-DK" sz="1200" dirty="0"/>
              <a:t>Turen går til Berlin</a:t>
            </a:r>
            <a:br>
              <a:rPr lang="da-DK" sz="1200" dirty="0"/>
            </a:br>
            <a:endParaRPr lang="da-DK" sz="1200" dirty="0"/>
          </a:p>
        </p:txBody>
      </p:sp>
      <p:sp>
        <p:nvSpPr>
          <p:cNvPr id="28" name="Tekstfelt 27">
            <a:extLst>
              <a:ext uri="{FF2B5EF4-FFF2-40B4-BE49-F238E27FC236}">
                <a16:creationId xmlns:a16="http://schemas.microsoft.com/office/drawing/2014/main" id="{E37F87D8-1E27-EC1E-581D-FE360F2F446C}"/>
              </a:ext>
            </a:extLst>
          </p:cNvPr>
          <p:cNvSpPr txBox="1"/>
          <p:nvPr/>
        </p:nvSpPr>
        <p:spPr>
          <a:xfrm>
            <a:off x="3415882" y="4258938"/>
            <a:ext cx="1837975" cy="461665"/>
          </a:xfrm>
          <a:prstGeom prst="rect">
            <a:avLst/>
          </a:prstGeom>
          <a:solidFill>
            <a:schemeClr val="bg1"/>
          </a:solidFill>
        </p:spPr>
        <p:txBody>
          <a:bodyPr wrap="square" rtlCol="0">
            <a:spAutoFit/>
          </a:bodyPr>
          <a:lstStyle/>
          <a:p>
            <a:pPr algn="ctr"/>
            <a:r>
              <a:rPr lang="da-DK" sz="1200" dirty="0"/>
              <a:t>Edition from 2013 by </a:t>
            </a:r>
          </a:p>
          <a:p>
            <a:pPr algn="ctr"/>
            <a:r>
              <a:rPr lang="da-DK" sz="1200" dirty="0"/>
              <a:t>Henrik </a:t>
            </a:r>
            <a:r>
              <a:rPr lang="da-DK" sz="1200" dirty="0" err="1"/>
              <a:t>Vering</a:t>
            </a:r>
            <a:r>
              <a:rPr lang="da-DK" sz="1200" dirty="0"/>
              <a:t> </a:t>
            </a:r>
          </a:p>
        </p:txBody>
      </p:sp>
      <p:sp>
        <p:nvSpPr>
          <p:cNvPr id="29" name="Tekstfelt 28">
            <a:extLst>
              <a:ext uri="{FF2B5EF4-FFF2-40B4-BE49-F238E27FC236}">
                <a16:creationId xmlns:a16="http://schemas.microsoft.com/office/drawing/2014/main" id="{86844E4C-6476-B1FC-9AE4-1E393C424AE7}"/>
              </a:ext>
            </a:extLst>
          </p:cNvPr>
          <p:cNvSpPr txBox="1"/>
          <p:nvPr/>
        </p:nvSpPr>
        <p:spPr>
          <a:xfrm>
            <a:off x="6769459" y="4208308"/>
            <a:ext cx="1577256" cy="461665"/>
          </a:xfrm>
          <a:prstGeom prst="rect">
            <a:avLst/>
          </a:prstGeom>
          <a:solidFill>
            <a:schemeClr val="bg1"/>
          </a:solidFill>
        </p:spPr>
        <p:txBody>
          <a:bodyPr wrap="square" rtlCol="0">
            <a:spAutoFit/>
          </a:bodyPr>
          <a:lstStyle/>
          <a:p>
            <a:pPr algn="ctr"/>
            <a:r>
              <a:rPr lang="da-DK" sz="1200" dirty="0"/>
              <a:t>Edition from 2017 by  Michelle </a:t>
            </a:r>
            <a:r>
              <a:rPr lang="da-DK" sz="1200" dirty="0" err="1"/>
              <a:t>Arrouas</a:t>
            </a:r>
            <a:endParaRPr lang="da-DK" sz="1200" dirty="0"/>
          </a:p>
        </p:txBody>
      </p:sp>
      <p:cxnSp>
        <p:nvCxnSpPr>
          <p:cNvPr id="30" name="Lige pilforbindelse 29">
            <a:extLst>
              <a:ext uri="{FF2B5EF4-FFF2-40B4-BE49-F238E27FC236}">
                <a16:creationId xmlns:a16="http://schemas.microsoft.com/office/drawing/2014/main" id="{149A471C-555F-3493-5DE3-5324DB951AAE}"/>
              </a:ext>
            </a:extLst>
          </p:cNvPr>
          <p:cNvCxnSpPr>
            <a:cxnSpLocks/>
          </p:cNvCxnSpPr>
          <p:nvPr/>
        </p:nvCxnSpPr>
        <p:spPr>
          <a:xfrm flipH="1" flipV="1">
            <a:off x="5194176" y="1368308"/>
            <a:ext cx="1837975" cy="550356"/>
          </a:xfrm>
          <a:prstGeom prst="straightConnector1">
            <a:avLst/>
          </a:prstGeom>
          <a:ln w="12700">
            <a:solidFill>
              <a:srgbClr val="C00000"/>
            </a:solidFill>
            <a:prstDash val="sysDash"/>
            <a:tailEnd type="triangle"/>
          </a:ln>
        </p:spPr>
        <p:style>
          <a:lnRef idx="1">
            <a:schemeClr val="accent4"/>
          </a:lnRef>
          <a:fillRef idx="0">
            <a:schemeClr val="accent4"/>
          </a:fillRef>
          <a:effectRef idx="0">
            <a:schemeClr val="accent4"/>
          </a:effectRef>
          <a:fontRef idx="minor">
            <a:schemeClr val="tx1"/>
          </a:fontRef>
        </p:style>
      </p:cxnSp>
      <p:sp>
        <p:nvSpPr>
          <p:cNvPr id="5" name="Tekstfelt 4">
            <a:extLst>
              <a:ext uri="{FF2B5EF4-FFF2-40B4-BE49-F238E27FC236}">
                <a16:creationId xmlns:a16="http://schemas.microsoft.com/office/drawing/2014/main" id="{F2190EB5-3534-14A9-62D3-5A884E0AD2A5}"/>
              </a:ext>
            </a:extLst>
          </p:cNvPr>
          <p:cNvSpPr txBox="1"/>
          <p:nvPr/>
        </p:nvSpPr>
        <p:spPr>
          <a:xfrm>
            <a:off x="3249292" y="1909567"/>
            <a:ext cx="2088294" cy="646331"/>
          </a:xfrm>
          <a:prstGeom prst="rect">
            <a:avLst/>
          </a:prstGeom>
          <a:noFill/>
        </p:spPr>
        <p:txBody>
          <a:bodyPr wrap="square" rtlCol="0">
            <a:spAutoFit/>
          </a:bodyPr>
          <a:lstStyle/>
          <a:p>
            <a:pPr algn="ctr"/>
            <a:r>
              <a:rPr lang="da-DK" b="1" dirty="0"/>
              <a:t>Work B</a:t>
            </a:r>
            <a:br>
              <a:rPr lang="da-DK" b="1" dirty="0"/>
            </a:br>
            <a:r>
              <a:rPr lang="da-DK" dirty="0"/>
              <a:t>Turen går til Berlin</a:t>
            </a:r>
          </a:p>
        </p:txBody>
      </p:sp>
      <p:sp>
        <p:nvSpPr>
          <p:cNvPr id="6" name="Tekstfelt 5">
            <a:extLst>
              <a:ext uri="{FF2B5EF4-FFF2-40B4-BE49-F238E27FC236}">
                <a16:creationId xmlns:a16="http://schemas.microsoft.com/office/drawing/2014/main" id="{86F981FB-4C20-142A-E095-FD53DF73B5D0}"/>
              </a:ext>
            </a:extLst>
          </p:cNvPr>
          <p:cNvSpPr txBox="1"/>
          <p:nvPr/>
        </p:nvSpPr>
        <p:spPr>
          <a:xfrm>
            <a:off x="6412073" y="1908637"/>
            <a:ext cx="2088294" cy="646331"/>
          </a:xfrm>
          <a:prstGeom prst="rect">
            <a:avLst/>
          </a:prstGeom>
          <a:noFill/>
        </p:spPr>
        <p:txBody>
          <a:bodyPr wrap="square" rtlCol="0">
            <a:spAutoFit/>
          </a:bodyPr>
          <a:lstStyle/>
          <a:p>
            <a:pPr algn="ctr"/>
            <a:r>
              <a:rPr lang="da-DK" b="1" dirty="0"/>
              <a:t>Work C</a:t>
            </a:r>
            <a:br>
              <a:rPr lang="da-DK" b="1" dirty="0"/>
            </a:br>
            <a:r>
              <a:rPr lang="da-DK" dirty="0"/>
              <a:t>Turen går til Berlin</a:t>
            </a:r>
          </a:p>
        </p:txBody>
      </p:sp>
    </p:spTree>
    <p:extLst>
      <p:ext uri="{BB962C8B-B14F-4D97-AF65-F5344CB8AC3E}">
        <p14:creationId xmlns:p14="http://schemas.microsoft.com/office/powerpoint/2010/main" val="3745417863"/>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92FF05-40B0-2B3B-2B74-B359B7B1157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EBA9750-E976-973B-0C0E-B64666BB2915}"/>
              </a:ext>
            </a:extLst>
          </p:cNvPr>
          <p:cNvSpPr>
            <a:spLocks noGrp="1"/>
          </p:cNvSpPr>
          <p:nvPr>
            <p:ph type="title"/>
          </p:nvPr>
        </p:nvSpPr>
        <p:spPr/>
        <p:txBody>
          <a:bodyPr/>
          <a:lstStyle/>
          <a:p>
            <a:r>
              <a:rPr lang="da-DK" dirty="0"/>
              <a:t>Series – </a:t>
            </a:r>
            <a:r>
              <a:rPr lang="da-DK" dirty="0" err="1"/>
              <a:t>another</a:t>
            </a:r>
            <a:r>
              <a:rPr lang="da-DK" dirty="0"/>
              <a:t> Danish </a:t>
            </a:r>
            <a:r>
              <a:rPr lang="da-DK" dirty="0" err="1"/>
              <a:t>entity</a:t>
            </a:r>
            <a:endParaRPr lang="da-DK" dirty="0"/>
          </a:p>
        </p:txBody>
      </p:sp>
      <p:sp>
        <p:nvSpPr>
          <p:cNvPr id="7" name="Slide Number Placeholder 6">
            <a:extLst>
              <a:ext uri="{FF2B5EF4-FFF2-40B4-BE49-F238E27FC236}">
                <a16:creationId xmlns:a16="http://schemas.microsoft.com/office/drawing/2014/main" id="{D89703AD-593B-40CC-A360-E7D166CCCD04}"/>
              </a:ext>
            </a:extLst>
          </p:cNvPr>
          <p:cNvSpPr>
            <a:spLocks noGrp="1"/>
          </p:cNvSpPr>
          <p:nvPr>
            <p:ph type="sldNum" sz="quarter" idx="12"/>
          </p:nvPr>
        </p:nvSpPr>
        <p:spPr/>
        <p:txBody>
          <a:bodyPr/>
          <a:lstStyle/>
          <a:p>
            <a:r>
              <a:rPr lang="da-DK"/>
              <a:t>Side </a:t>
            </a:r>
            <a:fld id="{ADCB03D3-97D9-0344-AD4A-752447B7DD3D}" type="slidenum">
              <a:rPr lang="da-DK" smtClean="0"/>
              <a:pPr/>
              <a:t>11</a:t>
            </a:fld>
            <a:endParaRPr lang="da-DK" dirty="0"/>
          </a:p>
        </p:txBody>
      </p:sp>
      <p:sp>
        <p:nvSpPr>
          <p:cNvPr id="4" name="Pladsholder til indhold 3">
            <a:extLst>
              <a:ext uri="{FF2B5EF4-FFF2-40B4-BE49-F238E27FC236}">
                <a16:creationId xmlns:a16="http://schemas.microsoft.com/office/drawing/2014/main" id="{66EB66B6-B0AA-9D51-B366-2A711F905842}"/>
              </a:ext>
            </a:extLst>
          </p:cNvPr>
          <p:cNvSpPr>
            <a:spLocks noGrp="1"/>
          </p:cNvSpPr>
          <p:nvPr>
            <p:ph idx="1"/>
          </p:nvPr>
        </p:nvSpPr>
        <p:spPr>
          <a:xfrm>
            <a:off x="448068" y="816429"/>
            <a:ext cx="8267307" cy="3108527"/>
          </a:xfrm>
        </p:spPr>
        <p:txBody>
          <a:bodyPr>
            <a:normAutofit/>
          </a:bodyPr>
          <a:lstStyle/>
          <a:p>
            <a:pPr marL="0" indent="0">
              <a:buNone/>
            </a:pPr>
            <a:r>
              <a:rPr lang="da-DK" sz="1400" dirty="0"/>
              <a:t>In RDA series </a:t>
            </a:r>
            <a:r>
              <a:rPr lang="da-DK" sz="1400" dirty="0" err="1"/>
              <a:t>are</a:t>
            </a:r>
            <a:r>
              <a:rPr lang="da-DK" sz="1400" dirty="0"/>
              <a:t> </a:t>
            </a:r>
            <a:r>
              <a:rPr lang="da-DK" sz="1400" dirty="0" err="1"/>
              <a:t>described</a:t>
            </a:r>
            <a:r>
              <a:rPr lang="da-DK" sz="1400" dirty="0"/>
              <a:t> as: </a:t>
            </a:r>
            <a:r>
              <a:rPr lang="da-DK" sz="1400" b="1" dirty="0"/>
              <a:t>manifestation series statement </a:t>
            </a:r>
            <a:r>
              <a:rPr lang="da-DK" sz="1400" dirty="0"/>
              <a:t>and </a:t>
            </a:r>
            <a:r>
              <a:rPr lang="da-DK" sz="1400" dirty="0" err="1"/>
              <a:t>only</a:t>
            </a:r>
            <a:r>
              <a:rPr lang="da-DK" sz="1400" dirty="0"/>
              <a:t> an </a:t>
            </a:r>
            <a:r>
              <a:rPr lang="da-DK" sz="1400" dirty="0" err="1"/>
              <a:t>unstructed</a:t>
            </a:r>
            <a:r>
              <a:rPr lang="da-DK" sz="1400" dirty="0"/>
              <a:t> </a:t>
            </a:r>
            <a:r>
              <a:rPr lang="da-DK" sz="1400" dirty="0" err="1"/>
              <a:t>description</a:t>
            </a:r>
            <a:r>
              <a:rPr lang="da-DK" sz="1400" dirty="0"/>
              <a:t> is </a:t>
            </a:r>
            <a:r>
              <a:rPr lang="da-DK" sz="1400" dirty="0" err="1"/>
              <a:t>possible</a:t>
            </a:r>
            <a:r>
              <a:rPr lang="da-DK" sz="1400" dirty="0"/>
              <a:t>. </a:t>
            </a:r>
            <a:endParaRPr lang="da-DK" sz="1400" b="1" dirty="0"/>
          </a:p>
          <a:p>
            <a:pPr marL="0" indent="0">
              <a:buNone/>
            </a:pPr>
            <a:r>
              <a:rPr lang="da-DK" sz="1400" dirty="0"/>
              <a:t>Users </a:t>
            </a:r>
            <a:r>
              <a:rPr lang="da-DK" sz="1400" dirty="0" err="1"/>
              <a:t>often</a:t>
            </a:r>
            <a:r>
              <a:rPr lang="da-DK" sz="1400" dirty="0"/>
              <a:t> </a:t>
            </a:r>
            <a:r>
              <a:rPr lang="da-DK" sz="1400" dirty="0" err="1"/>
              <a:t>wants</a:t>
            </a:r>
            <a:r>
              <a:rPr lang="da-DK" sz="1400" dirty="0"/>
              <a:t> to </a:t>
            </a:r>
            <a:r>
              <a:rPr lang="da-DK" sz="1400" dirty="0" err="1"/>
              <a:t>see</a:t>
            </a:r>
            <a:r>
              <a:rPr lang="da-DK" sz="1400" dirty="0"/>
              <a:t> </a:t>
            </a:r>
            <a:r>
              <a:rPr lang="da-DK" sz="1400" dirty="0" err="1"/>
              <a:t>other</a:t>
            </a:r>
            <a:r>
              <a:rPr lang="da-DK" sz="1400" dirty="0"/>
              <a:t> parts of series.</a:t>
            </a:r>
          </a:p>
          <a:p>
            <a:pPr marL="0" indent="0">
              <a:buNone/>
            </a:pPr>
            <a:r>
              <a:rPr lang="da-DK" sz="1400" dirty="0"/>
              <a:t>An </a:t>
            </a:r>
            <a:r>
              <a:rPr lang="da-DK" sz="1400" dirty="0" err="1"/>
              <a:t>authoriy</a:t>
            </a:r>
            <a:r>
              <a:rPr lang="da-DK" sz="1400" dirty="0"/>
              <a:t> </a:t>
            </a:r>
            <a:r>
              <a:rPr lang="da-DK" sz="1400" dirty="0" err="1"/>
              <a:t>record</a:t>
            </a:r>
            <a:r>
              <a:rPr lang="da-DK" sz="1400" dirty="0"/>
              <a:t> is </a:t>
            </a:r>
            <a:r>
              <a:rPr lang="da-DK" sz="1400" dirty="0" err="1"/>
              <a:t>prefered</a:t>
            </a:r>
            <a:r>
              <a:rPr lang="da-DK" sz="1400" dirty="0"/>
              <a:t> </a:t>
            </a:r>
            <a:r>
              <a:rPr lang="da-DK" sz="1400" dirty="0" err="1"/>
              <a:t>rather</a:t>
            </a:r>
            <a:r>
              <a:rPr lang="da-DK" sz="1400" dirty="0"/>
              <a:t> </a:t>
            </a:r>
            <a:r>
              <a:rPr lang="da-DK" sz="1400" dirty="0" err="1"/>
              <a:t>than</a:t>
            </a:r>
            <a:r>
              <a:rPr lang="da-DK" sz="1400" dirty="0"/>
              <a:t> </a:t>
            </a:r>
            <a:r>
              <a:rPr lang="da-DK" sz="1400" dirty="0" err="1"/>
              <a:t>transcribing</a:t>
            </a:r>
            <a:r>
              <a:rPr lang="da-DK" sz="1400" dirty="0"/>
              <a:t> the </a:t>
            </a:r>
            <a:r>
              <a:rPr lang="da-DK" sz="1400" dirty="0" err="1"/>
              <a:t>material</a:t>
            </a:r>
            <a:r>
              <a:rPr lang="da-DK" sz="1400" dirty="0"/>
              <a:t>.  The </a:t>
            </a:r>
            <a:r>
              <a:rPr lang="da-DK" sz="1400" dirty="0" err="1"/>
              <a:t>bibliographic</a:t>
            </a:r>
            <a:r>
              <a:rPr lang="da-DK" sz="1400" dirty="0"/>
              <a:t> </a:t>
            </a:r>
            <a:r>
              <a:rPr lang="da-DK" sz="1400" dirty="0" err="1"/>
              <a:t>record</a:t>
            </a:r>
            <a:r>
              <a:rPr lang="da-DK" sz="1400" dirty="0"/>
              <a:t> </a:t>
            </a:r>
            <a:r>
              <a:rPr lang="da-DK" sz="1400" dirty="0" err="1"/>
              <a:t>will</a:t>
            </a:r>
            <a:r>
              <a:rPr lang="da-DK" sz="1400" dirty="0"/>
              <a:t> </a:t>
            </a:r>
            <a:r>
              <a:rPr lang="da-DK" sz="1400" dirty="0" err="1"/>
              <a:t>include</a:t>
            </a:r>
            <a:r>
              <a:rPr lang="da-DK" sz="1400" dirty="0"/>
              <a:t> an id for </a:t>
            </a:r>
            <a:r>
              <a:rPr lang="da-DK" sz="1400" dirty="0" err="1"/>
              <a:t>this</a:t>
            </a:r>
            <a:r>
              <a:rPr lang="da-DK" sz="1400" dirty="0"/>
              <a:t> </a:t>
            </a:r>
            <a:r>
              <a:rPr lang="da-DK" sz="1400" dirty="0" err="1"/>
              <a:t>record</a:t>
            </a:r>
            <a:r>
              <a:rPr lang="da-DK" sz="1400" dirty="0"/>
              <a:t> </a:t>
            </a:r>
            <a:r>
              <a:rPr lang="da-DK" sz="1400" dirty="0" err="1"/>
              <a:t>along</a:t>
            </a:r>
            <a:r>
              <a:rPr lang="da-DK" sz="1400" dirty="0"/>
              <a:t> with the </a:t>
            </a:r>
            <a:r>
              <a:rPr lang="da-DK" sz="1400" dirty="0" err="1"/>
              <a:t>number</a:t>
            </a:r>
            <a:r>
              <a:rPr lang="da-DK" sz="1400" dirty="0"/>
              <a:t>.  A </a:t>
            </a:r>
            <a:r>
              <a:rPr lang="da-DK" sz="1400" dirty="0" err="1"/>
              <a:t>click</a:t>
            </a:r>
            <a:r>
              <a:rPr lang="da-DK" sz="1400" dirty="0"/>
              <a:t> on the series statement </a:t>
            </a:r>
            <a:r>
              <a:rPr lang="da-DK" sz="1400" dirty="0" err="1"/>
              <a:t>enable</a:t>
            </a:r>
            <a:r>
              <a:rPr lang="da-DK" sz="1400" dirty="0"/>
              <a:t> </a:t>
            </a:r>
            <a:r>
              <a:rPr lang="da-DK" sz="1400" dirty="0" err="1"/>
              <a:t>you</a:t>
            </a:r>
            <a:r>
              <a:rPr lang="da-DK" sz="1400" dirty="0"/>
              <a:t> to </a:t>
            </a:r>
            <a:r>
              <a:rPr lang="da-DK" sz="1400" dirty="0" err="1"/>
              <a:t>see</a:t>
            </a:r>
            <a:r>
              <a:rPr lang="da-DK" sz="1400" dirty="0"/>
              <a:t> all the parts in series.</a:t>
            </a:r>
          </a:p>
        </p:txBody>
      </p:sp>
      <p:pic>
        <p:nvPicPr>
          <p:cNvPr id="5" name="Billede 4">
            <a:extLst>
              <a:ext uri="{FF2B5EF4-FFF2-40B4-BE49-F238E27FC236}">
                <a16:creationId xmlns:a16="http://schemas.microsoft.com/office/drawing/2014/main" id="{8B878C6E-8DDE-3CD4-A46B-95F747F668D6}"/>
              </a:ext>
            </a:extLst>
          </p:cNvPr>
          <p:cNvPicPr>
            <a:picLocks noChangeAspect="1"/>
          </p:cNvPicPr>
          <p:nvPr/>
        </p:nvPicPr>
        <p:blipFill>
          <a:blip r:embed="rId2"/>
          <a:stretch>
            <a:fillRect/>
          </a:stretch>
        </p:blipFill>
        <p:spPr>
          <a:xfrm>
            <a:off x="682670" y="2370692"/>
            <a:ext cx="4021194" cy="2110170"/>
          </a:xfrm>
          <a:prstGeom prst="rect">
            <a:avLst/>
          </a:prstGeom>
          <a:ln>
            <a:solidFill>
              <a:schemeClr val="tx1"/>
            </a:solidFill>
          </a:ln>
        </p:spPr>
      </p:pic>
      <p:pic>
        <p:nvPicPr>
          <p:cNvPr id="10" name="Billede 9">
            <a:extLst>
              <a:ext uri="{FF2B5EF4-FFF2-40B4-BE49-F238E27FC236}">
                <a16:creationId xmlns:a16="http://schemas.microsoft.com/office/drawing/2014/main" id="{569B806A-6A82-AD27-10A4-D8B3ADE2A3C6}"/>
              </a:ext>
            </a:extLst>
          </p:cNvPr>
          <p:cNvPicPr>
            <a:picLocks noChangeAspect="1"/>
          </p:cNvPicPr>
          <p:nvPr/>
        </p:nvPicPr>
        <p:blipFill>
          <a:blip r:embed="rId3"/>
          <a:stretch>
            <a:fillRect/>
          </a:stretch>
        </p:blipFill>
        <p:spPr>
          <a:xfrm>
            <a:off x="4718299" y="2367452"/>
            <a:ext cx="2858988" cy="2264611"/>
          </a:xfrm>
          <a:prstGeom prst="rect">
            <a:avLst/>
          </a:prstGeom>
          <a:ln>
            <a:solidFill>
              <a:schemeClr val="tx1"/>
            </a:solidFill>
          </a:ln>
        </p:spPr>
      </p:pic>
      <p:sp>
        <p:nvSpPr>
          <p:cNvPr id="11" name="Pil: venstre 10">
            <a:extLst>
              <a:ext uri="{FF2B5EF4-FFF2-40B4-BE49-F238E27FC236}">
                <a16:creationId xmlns:a16="http://schemas.microsoft.com/office/drawing/2014/main" id="{B8D781F9-136D-65FB-0AF6-F8EBAE782857}"/>
              </a:ext>
            </a:extLst>
          </p:cNvPr>
          <p:cNvSpPr/>
          <p:nvPr/>
        </p:nvSpPr>
        <p:spPr>
          <a:xfrm>
            <a:off x="2346766" y="3177250"/>
            <a:ext cx="364603" cy="162046"/>
          </a:xfrm>
          <a:prstGeom prst="leftArrow">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3654602497"/>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120339-00FD-334A-AE1D-0CD0BF17AA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1B881D9-1FD1-EE1E-7667-90B01E79187D}"/>
              </a:ext>
            </a:extLst>
          </p:cNvPr>
          <p:cNvSpPr>
            <a:spLocks noGrp="1"/>
          </p:cNvSpPr>
          <p:nvPr>
            <p:ph type="title"/>
          </p:nvPr>
        </p:nvSpPr>
        <p:spPr>
          <a:xfrm>
            <a:off x="433633" y="214494"/>
            <a:ext cx="8267307" cy="1053522"/>
          </a:xfrm>
        </p:spPr>
        <p:txBody>
          <a:bodyPr/>
          <a:lstStyle/>
          <a:p>
            <a:r>
              <a:rPr lang="da-DK" dirty="0" err="1"/>
              <a:t>Aggregates</a:t>
            </a:r>
            <a:r>
              <a:rPr lang="da-DK" dirty="0"/>
              <a:t> </a:t>
            </a:r>
            <a:r>
              <a:rPr lang="da-DK" dirty="0" err="1"/>
              <a:t>are</a:t>
            </a:r>
            <a:r>
              <a:rPr lang="da-DK" dirty="0"/>
              <a:t> not </a:t>
            </a:r>
            <a:r>
              <a:rPr lang="da-DK" dirty="0" err="1"/>
              <a:t>introduced</a:t>
            </a:r>
            <a:r>
              <a:rPr lang="da-DK" dirty="0"/>
              <a:t> as </a:t>
            </a:r>
            <a:r>
              <a:rPr lang="da-DK" dirty="0" err="1"/>
              <a:t>terminology</a:t>
            </a:r>
            <a:r>
              <a:rPr lang="da-DK" dirty="0"/>
              <a:t> </a:t>
            </a:r>
          </a:p>
        </p:txBody>
      </p:sp>
      <p:sp>
        <p:nvSpPr>
          <p:cNvPr id="7" name="Slide Number Placeholder 6">
            <a:extLst>
              <a:ext uri="{FF2B5EF4-FFF2-40B4-BE49-F238E27FC236}">
                <a16:creationId xmlns:a16="http://schemas.microsoft.com/office/drawing/2014/main" id="{571C4D3D-8A4A-971A-253F-753F9128180B}"/>
              </a:ext>
            </a:extLst>
          </p:cNvPr>
          <p:cNvSpPr>
            <a:spLocks noGrp="1"/>
          </p:cNvSpPr>
          <p:nvPr>
            <p:ph type="sldNum" sz="quarter" idx="12"/>
          </p:nvPr>
        </p:nvSpPr>
        <p:spPr/>
        <p:txBody>
          <a:bodyPr/>
          <a:lstStyle/>
          <a:p>
            <a:r>
              <a:rPr lang="da-DK"/>
              <a:t>Side </a:t>
            </a:r>
            <a:fld id="{ADCB03D3-97D9-0344-AD4A-752447B7DD3D}" type="slidenum">
              <a:rPr lang="da-DK" smtClean="0"/>
              <a:pPr/>
              <a:t>12</a:t>
            </a:fld>
            <a:endParaRPr lang="da-DK" dirty="0"/>
          </a:p>
        </p:txBody>
      </p:sp>
      <p:sp>
        <p:nvSpPr>
          <p:cNvPr id="4" name="Pladsholder til indhold 3">
            <a:extLst>
              <a:ext uri="{FF2B5EF4-FFF2-40B4-BE49-F238E27FC236}">
                <a16:creationId xmlns:a16="http://schemas.microsoft.com/office/drawing/2014/main" id="{96BEF50E-0C5D-AF40-0534-06885796C5CF}"/>
              </a:ext>
            </a:extLst>
          </p:cNvPr>
          <p:cNvSpPr>
            <a:spLocks noGrp="1"/>
          </p:cNvSpPr>
          <p:nvPr>
            <p:ph idx="1"/>
          </p:nvPr>
        </p:nvSpPr>
        <p:spPr>
          <a:xfrm>
            <a:off x="469448" y="651618"/>
            <a:ext cx="8267307" cy="4132639"/>
          </a:xfrm>
          <a:ln>
            <a:noFill/>
            <a:prstDash val="dashDot"/>
          </a:ln>
        </p:spPr>
        <p:txBody>
          <a:bodyPr>
            <a:normAutofit fontScale="92500" lnSpcReduction="20000"/>
          </a:bodyPr>
          <a:lstStyle/>
          <a:p>
            <a:pPr marL="0" indent="0">
              <a:buNone/>
            </a:pPr>
            <a:r>
              <a:rPr lang="da-DK" sz="1500" b="1" dirty="0" err="1"/>
              <a:t>Aggregate</a:t>
            </a:r>
            <a:r>
              <a:rPr lang="da-DK" sz="1500" b="1" dirty="0"/>
              <a:t> - Collections </a:t>
            </a:r>
            <a:r>
              <a:rPr lang="da-DK" sz="1500" b="1" dirty="0" err="1"/>
              <a:t>will</a:t>
            </a:r>
            <a:r>
              <a:rPr lang="da-DK" sz="1500" b="1" dirty="0"/>
              <a:t> </a:t>
            </a:r>
            <a:r>
              <a:rPr lang="da-DK" sz="1500" b="1" dirty="0" err="1"/>
              <a:t>be</a:t>
            </a:r>
            <a:r>
              <a:rPr lang="da-DK" sz="1500" b="1" dirty="0"/>
              <a:t> </a:t>
            </a:r>
            <a:r>
              <a:rPr lang="da-DK" sz="1500" b="1" dirty="0" err="1"/>
              <a:t>treated</a:t>
            </a:r>
            <a:r>
              <a:rPr lang="da-DK" sz="1500" b="1" dirty="0"/>
              <a:t> like </a:t>
            </a:r>
            <a:r>
              <a:rPr lang="da-DK" sz="1500" b="1" dirty="0" err="1"/>
              <a:t>other</a:t>
            </a:r>
            <a:r>
              <a:rPr lang="da-DK" sz="1500" b="1" dirty="0"/>
              <a:t> </a:t>
            </a:r>
            <a:r>
              <a:rPr lang="da-DK" sz="1500" b="1" dirty="0" err="1"/>
              <a:t>works</a:t>
            </a:r>
            <a:r>
              <a:rPr lang="da-DK" sz="1500" b="1" dirty="0"/>
              <a:t>!</a:t>
            </a:r>
          </a:p>
          <a:p>
            <a:pPr marL="0" indent="0">
              <a:buNone/>
            </a:pPr>
            <a:endParaRPr lang="da-DK" sz="1400" b="1" dirty="0"/>
          </a:p>
          <a:p>
            <a:pPr marL="0" indent="0">
              <a:buNone/>
            </a:pPr>
            <a:r>
              <a:rPr lang="da-DK" sz="1400" b="1" dirty="0"/>
              <a:t>			</a:t>
            </a:r>
            <a:r>
              <a:rPr lang="da-DK" sz="1400" dirty="0"/>
              <a:t>Work: Margaret </a:t>
            </a:r>
            <a:r>
              <a:rPr lang="da-DK" sz="1400" dirty="0" err="1"/>
              <a:t>Atwood</a:t>
            </a:r>
            <a:r>
              <a:rPr lang="da-DK" sz="1400" dirty="0"/>
              <a:t>: Old </a:t>
            </a:r>
            <a:r>
              <a:rPr lang="da-DK" sz="1400" dirty="0" err="1"/>
              <a:t>babes</a:t>
            </a:r>
            <a:r>
              <a:rPr lang="da-DK" sz="1400" dirty="0"/>
              <a:t> in the </a:t>
            </a:r>
            <a:r>
              <a:rPr lang="da-DK" sz="1400" dirty="0" err="1"/>
              <a:t>wood</a:t>
            </a:r>
            <a:br>
              <a:rPr lang="da-DK" sz="1400" dirty="0"/>
            </a:br>
            <a:r>
              <a:rPr lang="da-DK" sz="1400" dirty="0"/>
              <a:t>			(15 original short </a:t>
            </a:r>
            <a:r>
              <a:rPr lang="da-DK" sz="1400" dirty="0" err="1"/>
              <a:t>stories</a:t>
            </a:r>
            <a:r>
              <a:rPr lang="da-DK" sz="1400" dirty="0"/>
              <a:t>) </a:t>
            </a:r>
          </a:p>
          <a:p>
            <a:pPr marL="0" indent="0">
              <a:buNone/>
            </a:pPr>
            <a:endParaRPr lang="da-DK" sz="1400" dirty="0"/>
          </a:p>
          <a:p>
            <a:pPr marL="0" indent="0">
              <a:buNone/>
            </a:pPr>
            <a:r>
              <a:rPr lang="da-DK" sz="1400" dirty="0" err="1"/>
              <a:t>Subgroup</a:t>
            </a:r>
            <a:r>
              <a:rPr lang="da-DK" sz="1400" dirty="0"/>
              <a:t> of </a:t>
            </a:r>
            <a:r>
              <a:rPr lang="da-DK" sz="1400" dirty="0" err="1"/>
              <a:t>work</a:t>
            </a:r>
            <a:r>
              <a:rPr lang="da-DK" sz="1400" dirty="0"/>
              <a:t> – English				</a:t>
            </a:r>
            <a:r>
              <a:rPr lang="da-DK" sz="1400" dirty="0" err="1"/>
              <a:t>Subgroup</a:t>
            </a:r>
            <a:r>
              <a:rPr lang="da-DK" sz="1400" dirty="0"/>
              <a:t> of </a:t>
            </a:r>
            <a:r>
              <a:rPr lang="da-DK" sz="1400" dirty="0" err="1"/>
              <a:t>work</a:t>
            </a:r>
            <a:r>
              <a:rPr lang="da-DK" sz="1400" dirty="0"/>
              <a:t> – Danish </a:t>
            </a:r>
          </a:p>
          <a:p>
            <a:pPr marL="0" indent="0">
              <a:buNone/>
            </a:pPr>
            <a:r>
              <a:rPr lang="da-DK" sz="1400" b="1" dirty="0"/>
              <a:t>		</a:t>
            </a:r>
          </a:p>
          <a:p>
            <a:pPr marL="0" indent="0">
              <a:buNone/>
            </a:pPr>
            <a:endParaRPr lang="da-DK" sz="1400" b="1" dirty="0"/>
          </a:p>
          <a:p>
            <a:pPr marL="0" indent="0">
              <a:buNone/>
            </a:pPr>
            <a:endParaRPr lang="da-DK" sz="1400" b="1" dirty="0"/>
          </a:p>
          <a:p>
            <a:pPr marL="0" indent="0">
              <a:buNone/>
            </a:pPr>
            <a:endParaRPr lang="da-DK" sz="1400" b="1" dirty="0"/>
          </a:p>
          <a:p>
            <a:pPr marL="0" indent="0">
              <a:buNone/>
            </a:pPr>
            <a:endParaRPr lang="da-DK" sz="1400" b="1" dirty="0"/>
          </a:p>
          <a:p>
            <a:pPr marL="0" indent="0">
              <a:buNone/>
            </a:pPr>
            <a:endParaRPr lang="da-DK" sz="1400" b="1" dirty="0"/>
          </a:p>
          <a:p>
            <a:pPr marL="0" indent="0">
              <a:buNone/>
            </a:pPr>
            <a:endParaRPr lang="da-DK" sz="1400" b="1" dirty="0"/>
          </a:p>
          <a:p>
            <a:pPr marL="0" indent="0">
              <a:buNone/>
            </a:pPr>
            <a:endParaRPr lang="da-DK" sz="1400" b="1" dirty="0"/>
          </a:p>
          <a:p>
            <a:pPr marL="0" indent="0">
              <a:buNone/>
            </a:pPr>
            <a:r>
              <a:rPr lang="da-DK" sz="1400" b="1" dirty="0"/>
              <a:t>			</a:t>
            </a:r>
          </a:p>
          <a:p>
            <a:pPr marL="0" indent="0">
              <a:buNone/>
            </a:pPr>
            <a:r>
              <a:rPr lang="da-DK" sz="1400" dirty="0"/>
              <a:t>						 </a:t>
            </a:r>
            <a:r>
              <a:rPr lang="da-DK" sz="1400" dirty="0" err="1"/>
              <a:t>Bibliographic</a:t>
            </a:r>
            <a:r>
              <a:rPr lang="da-DK" sz="1400" dirty="0"/>
              <a:t> </a:t>
            </a:r>
            <a:r>
              <a:rPr lang="da-DK" sz="1400" dirty="0" err="1"/>
              <a:t>record</a:t>
            </a:r>
            <a:r>
              <a:rPr lang="da-DK" sz="1400" dirty="0"/>
              <a:t>	</a:t>
            </a:r>
            <a:r>
              <a:rPr lang="da-DK" sz="1400" dirty="0" err="1"/>
              <a:t>Bibliographic</a:t>
            </a:r>
            <a:r>
              <a:rPr lang="da-DK" sz="1400" dirty="0"/>
              <a:t> </a:t>
            </a:r>
            <a:r>
              <a:rPr lang="da-DK" sz="1400" dirty="0" err="1"/>
              <a:t>record</a:t>
            </a:r>
            <a:endParaRPr lang="da-DK" sz="1400" dirty="0"/>
          </a:p>
          <a:p>
            <a:pPr marL="0" indent="0">
              <a:buNone/>
            </a:pPr>
            <a:r>
              <a:rPr lang="da-DK" sz="1400" dirty="0"/>
              <a:t>						      </a:t>
            </a:r>
            <a:r>
              <a:rPr lang="da-DK" sz="1400" dirty="0" err="1"/>
              <a:t>Physical</a:t>
            </a:r>
            <a:r>
              <a:rPr lang="da-DK" sz="1400" dirty="0"/>
              <a:t> book 		       E-book</a:t>
            </a:r>
          </a:p>
          <a:p>
            <a:pPr marL="0" indent="0">
              <a:buNone/>
            </a:pPr>
            <a:endParaRPr lang="da-DK" sz="1400" b="1" dirty="0"/>
          </a:p>
        </p:txBody>
      </p:sp>
      <p:pic>
        <p:nvPicPr>
          <p:cNvPr id="5" name="Billede 4" descr="Et billede, der indeholder tekst, grafisk design, Grafik, plakat&#10;&#10;Indhold genereret af kunstig intelligens kan være forkert.">
            <a:extLst>
              <a:ext uri="{FF2B5EF4-FFF2-40B4-BE49-F238E27FC236}">
                <a16:creationId xmlns:a16="http://schemas.microsoft.com/office/drawing/2014/main" id="{2774313D-F932-0BB9-BD61-395B4560578C}"/>
              </a:ext>
            </a:extLst>
          </p:cNvPr>
          <p:cNvPicPr>
            <a:picLocks noChangeAspect="1"/>
          </p:cNvPicPr>
          <p:nvPr/>
        </p:nvPicPr>
        <p:blipFill>
          <a:blip r:embed="rId2"/>
          <a:stretch>
            <a:fillRect/>
          </a:stretch>
        </p:blipFill>
        <p:spPr>
          <a:xfrm>
            <a:off x="835680" y="1960254"/>
            <a:ext cx="1287421" cy="1944000"/>
          </a:xfrm>
          <a:prstGeom prst="rect">
            <a:avLst/>
          </a:prstGeom>
        </p:spPr>
      </p:pic>
      <p:pic>
        <p:nvPicPr>
          <p:cNvPr id="10" name="Billede 9" descr="Et billede, der indeholder tekst, fugl, grafisk design, design&#10;&#10;Indhold genereret af kunstig intelligens kan være forkert.">
            <a:extLst>
              <a:ext uri="{FF2B5EF4-FFF2-40B4-BE49-F238E27FC236}">
                <a16:creationId xmlns:a16="http://schemas.microsoft.com/office/drawing/2014/main" id="{742D8A12-8AF7-AF58-A0AE-16ED9AE21147}"/>
              </a:ext>
            </a:extLst>
          </p:cNvPr>
          <p:cNvPicPr>
            <a:picLocks noChangeAspect="1"/>
          </p:cNvPicPr>
          <p:nvPr/>
        </p:nvPicPr>
        <p:blipFill>
          <a:blip r:embed="rId3"/>
          <a:stretch>
            <a:fillRect/>
          </a:stretch>
        </p:blipFill>
        <p:spPr>
          <a:xfrm>
            <a:off x="5370075" y="1899312"/>
            <a:ext cx="1287900" cy="1944000"/>
          </a:xfrm>
          <a:prstGeom prst="rect">
            <a:avLst/>
          </a:prstGeom>
        </p:spPr>
      </p:pic>
      <p:sp>
        <p:nvSpPr>
          <p:cNvPr id="20" name="Rektangel 19">
            <a:extLst>
              <a:ext uri="{FF2B5EF4-FFF2-40B4-BE49-F238E27FC236}">
                <a16:creationId xmlns:a16="http://schemas.microsoft.com/office/drawing/2014/main" id="{22E94DD9-D73D-B3B4-2B7C-F04CA404A490}"/>
              </a:ext>
            </a:extLst>
          </p:cNvPr>
          <p:cNvSpPr/>
          <p:nvPr/>
        </p:nvSpPr>
        <p:spPr>
          <a:xfrm>
            <a:off x="428625" y="1485900"/>
            <a:ext cx="2412546" cy="2522764"/>
          </a:xfrm>
          <a:prstGeom prst="rect">
            <a:avLst/>
          </a:prstGeom>
          <a:no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1" name="Rektangel 20">
            <a:extLst>
              <a:ext uri="{FF2B5EF4-FFF2-40B4-BE49-F238E27FC236}">
                <a16:creationId xmlns:a16="http://schemas.microsoft.com/office/drawing/2014/main" id="{98DD280C-5039-33FA-DC8E-755C7F2F6464}"/>
              </a:ext>
            </a:extLst>
          </p:cNvPr>
          <p:cNvSpPr/>
          <p:nvPr/>
        </p:nvSpPr>
        <p:spPr>
          <a:xfrm>
            <a:off x="4982256" y="1471002"/>
            <a:ext cx="2412546" cy="2522763"/>
          </a:xfrm>
          <a:prstGeom prst="rect">
            <a:avLst/>
          </a:prstGeom>
          <a:noFill/>
          <a:ln>
            <a:solidFill>
              <a:srgbClr val="00B050"/>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2" name="Rektangel 21">
            <a:extLst>
              <a:ext uri="{FF2B5EF4-FFF2-40B4-BE49-F238E27FC236}">
                <a16:creationId xmlns:a16="http://schemas.microsoft.com/office/drawing/2014/main" id="{98FD3094-D606-BC3C-F399-624BE3928332}"/>
              </a:ext>
            </a:extLst>
          </p:cNvPr>
          <p:cNvSpPr/>
          <p:nvPr/>
        </p:nvSpPr>
        <p:spPr>
          <a:xfrm>
            <a:off x="4567286" y="4096263"/>
            <a:ext cx="1853293" cy="651624"/>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3" name="Rektangel 22">
            <a:extLst>
              <a:ext uri="{FF2B5EF4-FFF2-40B4-BE49-F238E27FC236}">
                <a16:creationId xmlns:a16="http://schemas.microsoft.com/office/drawing/2014/main" id="{6520EEE7-C99D-15F3-E2BA-32D1A46CCEBA}"/>
              </a:ext>
            </a:extLst>
          </p:cNvPr>
          <p:cNvSpPr/>
          <p:nvPr/>
        </p:nvSpPr>
        <p:spPr>
          <a:xfrm>
            <a:off x="6666141" y="4096263"/>
            <a:ext cx="1702252" cy="61739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6" name="Rektangel 25">
            <a:extLst>
              <a:ext uri="{FF2B5EF4-FFF2-40B4-BE49-F238E27FC236}">
                <a16:creationId xmlns:a16="http://schemas.microsoft.com/office/drawing/2014/main" id="{14FB2D51-6B3C-112C-36F3-8C34F6B57E4E}"/>
              </a:ext>
            </a:extLst>
          </p:cNvPr>
          <p:cNvSpPr/>
          <p:nvPr/>
        </p:nvSpPr>
        <p:spPr>
          <a:xfrm>
            <a:off x="2302330" y="999749"/>
            <a:ext cx="3983054" cy="449781"/>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3850245957"/>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9A6F9E-E4EC-2E99-3C22-35D3037241A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DFB6FEB-BC8F-86AE-29FB-99895A260A0A}"/>
              </a:ext>
            </a:extLst>
          </p:cNvPr>
          <p:cNvSpPr>
            <a:spLocks noGrp="1"/>
          </p:cNvSpPr>
          <p:nvPr>
            <p:ph type="title"/>
          </p:nvPr>
        </p:nvSpPr>
        <p:spPr/>
        <p:txBody>
          <a:bodyPr>
            <a:normAutofit fontScale="90000"/>
          </a:bodyPr>
          <a:lstStyle/>
          <a:p>
            <a:r>
              <a:rPr lang="da-DK" dirty="0" err="1"/>
              <a:t>Structure</a:t>
            </a:r>
            <a:r>
              <a:rPr lang="da-DK" dirty="0"/>
              <a:t> of the </a:t>
            </a:r>
            <a:r>
              <a:rPr lang="da-DK" dirty="0" err="1"/>
              <a:t>handbook</a:t>
            </a:r>
            <a:r>
              <a:rPr lang="da-DK" dirty="0"/>
              <a:t>:</a:t>
            </a:r>
            <a:br>
              <a:rPr lang="da-DK" dirty="0"/>
            </a:br>
            <a:br>
              <a:rPr lang="da-DK" dirty="0"/>
            </a:br>
            <a:endParaRPr lang="da-DK" dirty="0"/>
          </a:p>
        </p:txBody>
      </p:sp>
      <p:sp>
        <p:nvSpPr>
          <p:cNvPr id="6" name="Content Placeholder 5">
            <a:extLst>
              <a:ext uri="{FF2B5EF4-FFF2-40B4-BE49-F238E27FC236}">
                <a16:creationId xmlns:a16="http://schemas.microsoft.com/office/drawing/2014/main" id="{7BC52D63-5861-AEAB-E673-E93CD2368B23}"/>
              </a:ext>
            </a:extLst>
          </p:cNvPr>
          <p:cNvSpPr>
            <a:spLocks noGrp="1"/>
          </p:cNvSpPr>
          <p:nvPr>
            <p:ph idx="1"/>
          </p:nvPr>
        </p:nvSpPr>
        <p:spPr>
          <a:xfrm>
            <a:off x="433633" y="955221"/>
            <a:ext cx="8267307" cy="3560217"/>
          </a:xfrm>
        </p:spPr>
        <p:txBody>
          <a:bodyPr>
            <a:normAutofit fontScale="85000" lnSpcReduction="20000"/>
          </a:bodyPr>
          <a:lstStyle/>
          <a:p>
            <a:pPr marL="0" indent="0">
              <a:buNone/>
            </a:pPr>
            <a:r>
              <a:rPr lang="da-DK" b="1" dirty="0"/>
              <a:t>Works </a:t>
            </a:r>
            <a:br>
              <a:rPr lang="da-DK" dirty="0"/>
            </a:br>
            <a:r>
              <a:rPr lang="da-DK" dirty="0"/>
              <a:t>	</a:t>
            </a:r>
            <a:r>
              <a:rPr lang="da-DK" dirty="0" err="1"/>
              <a:t>Rules</a:t>
            </a:r>
            <a:r>
              <a:rPr lang="da-DK" dirty="0"/>
              <a:t> for </a:t>
            </a:r>
            <a:r>
              <a:rPr lang="da-DK" dirty="0" err="1"/>
              <a:t>different</a:t>
            </a:r>
            <a:r>
              <a:rPr lang="da-DK" dirty="0"/>
              <a:t> types of </a:t>
            </a:r>
            <a:r>
              <a:rPr lang="da-DK" dirty="0" err="1"/>
              <a:t>works</a:t>
            </a:r>
            <a:r>
              <a:rPr lang="da-DK" dirty="0"/>
              <a:t> and </a:t>
            </a:r>
            <a:r>
              <a:rPr lang="da-DK" dirty="0" err="1"/>
              <a:t>who</a:t>
            </a:r>
            <a:r>
              <a:rPr lang="da-DK" dirty="0"/>
              <a:t> is </a:t>
            </a:r>
            <a:r>
              <a:rPr lang="da-DK" dirty="0" err="1"/>
              <a:t>considered</a:t>
            </a:r>
            <a:r>
              <a:rPr lang="da-DK" dirty="0"/>
              <a:t> </a:t>
            </a:r>
            <a:r>
              <a:rPr lang="da-DK" dirty="0" err="1"/>
              <a:t>creators</a:t>
            </a:r>
            <a:r>
              <a:rPr lang="da-DK" dirty="0"/>
              <a:t> of </a:t>
            </a:r>
            <a:r>
              <a:rPr lang="da-DK" dirty="0" err="1"/>
              <a:t>work</a:t>
            </a:r>
            <a:br>
              <a:rPr lang="da-DK" dirty="0"/>
            </a:br>
            <a:r>
              <a:rPr lang="da-DK" dirty="0"/>
              <a:t>	</a:t>
            </a:r>
            <a:r>
              <a:rPr lang="da-DK" dirty="0" err="1"/>
              <a:t>Description</a:t>
            </a:r>
            <a:r>
              <a:rPr lang="da-DK" dirty="0"/>
              <a:t> of </a:t>
            </a:r>
            <a:r>
              <a:rPr lang="da-DK" dirty="0" err="1"/>
              <a:t>works</a:t>
            </a:r>
            <a:r>
              <a:rPr lang="da-DK" dirty="0"/>
              <a:t> – elements</a:t>
            </a:r>
            <a:br>
              <a:rPr lang="da-DK" dirty="0"/>
            </a:br>
            <a:r>
              <a:rPr lang="da-DK" dirty="0"/>
              <a:t>	Relationships </a:t>
            </a:r>
            <a:r>
              <a:rPr lang="da-DK" dirty="0" err="1"/>
              <a:t>between</a:t>
            </a:r>
            <a:r>
              <a:rPr lang="da-DK" dirty="0"/>
              <a:t> </a:t>
            </a:r>
            <a:r>
              <a:rPr lang="da-DK" dirty="0" err="1"/>
              <a:t>works</a:t>
            </a:r>
            <a:endParaRPr lang="da-DK" dirty="0"/>
          </a:p>
          <a:p>
            <a:pPr marL="0" indent="0">
              <a:buNone/>
            </a:pPr>
            <a:r>
              <a:rPr lang="da-DK" b="1" dirty="0" err="1"/>
              <a:t>Subgroups</a:t>
            </a:r>
            <a:r>
              <a:rPr lang="da-DK" b="1" dirty="0"/>
              <a:t> of </a:t>
            </a:r>
            <a:r>
              <a:rPr lang="da-DK" b="1" dirty="0" err="1"/>
              <a:t>works</a:t>
            </a:r>
            <a:r>
              <a:rPr lang="da-DK" b="1" dirty="0"/>
              <a:t> </a:t>
            </a:r>
            <a:r>
              <a:rPr lang="da-DK" dirty="0"/>
              <a:t>(</a:t>
            </a:r>
            <a:r>
              <a:rPr lang="da-DK" dirty="0" err="1"/>
              <a:t>when</a:t>
            </a:r>
            <a:r>
              <a:rPr lang="da-DK" dirty="0"/>
              <a:t> and </a:t>
            </a:r>
            <a:r>
              <a:rPr lang="da-DK" dirty="0" err="1"/>
              <a:t>how</a:t>
            </a:r>
            <a:r>
              <a:rPr lang="da-DK" dirty="0"/>
              <a:t>)</a:t>
            </a:r>
          </a:p>
          <a:p>
            <a:pPr marL="0" indent="0">
              <a:buNone/>
            </a:pPr>
            <a:r>
              <a:rPr lang="da-DK" b="1" dirty="0"/>
              <a:t>Group of </a:t>
            </a:r>
            <a:r>
              <a:rPr lang="da-DK" b="1" dirty="0" err="1"/>
              <a:t>works</a:t>
            </a:r>
            <a:r>
              <a:rPr lang="da-DK" dirty="0"/>
              <a:t> (</a:t>
            </a:r>
            <a:r>
              <a:rPr lang="da-DK" dirty="0" err="1"/>
              <a:t>when</a:t>
            </a:r>
            <a:r>
              <a:rPr lang="da-DK" dirty="0"/>
              <a:t> and </a:t>
            </a:r>
            <a:r>
              <a:rPr lang="da-DK" dirty="0" err="1"/>
              <a:t>how</a:t>
            </a:r>
            <a:r>
              <a:rPr lang="da-DK" dirty="0"/>
              <a:t>)</a:t>
            </a:r>
          </a:p>
          <a:p>
            <a:pPr marL="0" indent="0">
              <a:buNone/>
            </a:pPr>
            <a:r>
              <a:rPr lang="da-DK" b="1" dirty="0"/>
              <a:t>Series</a:t>
            </a:r>
            <a:r>
              <a:rPr lang="da-DK" dirty="0"/>
              <a:t> (</a:t>
            </a:r>
            <a:r>
              <a:rPr lang="da-DK" dirty="0" err="1"/>
              <a:t>when</a:t>
            </a:r>
            <a:r>
              <a:rPr lang="da-DK" dirty="0"/>
              <a:t> and </a:t>
            </a:r>
            <a:r>
              <a:rPr lang="da-DK" dirty="0" err="1"/>
              <a:t>how</a:t>
            </a:r>
            <a:r>
              <a:rPr lang="da-DK" dirty="0"/>
              <a:t>)</a:t>
            </a:r>
          </a:p>
          <a:p>
            <a:pPr marL="0" indent="0">
              <a:buNone/>
            </a:pPr>
            <a:r>
              <a:rPr lang="da-DK" b="1" dirty="0"/>
              <a:t>Persons </a:t>
            </a:r>
            <a:r>
              <a:rPr lang="da-DK" dirty="0"/>
              <a:t>(</a:t>
            </a:r>
            <a:r>
              <a:rPr lang="da-DK" dirty="0" err="1"/>
              <a:t>Choice</a:t>
            </a:r>
            <a:r>
              <a:rPr lang="da-DK" dirty="0"/>
              <a:t>, </a:t>
            </a:r>
            <a:r>
              <a:rPr lang="da-DK" dirty="0" err="1"/>
              <a:t>language</a:t>
            </a:r>
            <a:r>
              <a:rPr lang="da-DK" dirty="0"/>
              <a:t> etc., elements, </a:t>
            </a:r>
            <a:r>
              <a:rPr lang="da-DK" dirty="0" err="1"/>
              <a:t>relationships</a:t>
            </a:r>
            <a:r>
              <a:rPr lang="da-DK" dirty="0"/>
              <a:t> </a:t>
            </a:r>
            <a:r>
              <a:rPr lang="da-DK" dirty="0" err="1"/>
              <a:t>between</a:t>
            </a:r>
            <a:r>
              <a:rPr lang="da-DK" dirty="0"/>
              <a:t> persons and to </a:t>
            </a:r>
            <a:r>
              <a:rPr lang="da-DK" dirty="0" err="1"/>
              <a:t>other</a:t>
            </a:r>
            <a:r>
              <a:rPr lang="da-DK" dirty="0"/>
              <a:t> </a:t>
            </a:r>
            <a:r>
              <a:rPr lang="da-DK" dirty="0" err="1"/>
              <a:t>entities</a:t>
            </a:r>
            <a:r>
              <a:rPr lang="da-DK" dirty="0"/>
              <a:t>)</a:t>
            </a:r>
          </a:p>
          <a:p>
            <a:pPr marL="0" indent="0">
              <a:buNone/>
            </a:pPr>
            <a:r>
              <a:rPr lang="da-DK" b="1" dirty="0" err="1"/>
              <a:t>Corporate</a:t>
            </a:r>
            <a:r>
              <a:rPr lang="da-DK" b="1" dirty="0"/>
              <a:t> </a:t>
            </a:r>
            <a:r>
              <a:rPr lang="da-DK" b="1" dirty="0" err="1"/>
              <a:t>bodies</a:t>
            </a:r>
            <a:r>
              <a:rPr lang="da-DK" b="1" dirty="0"/>
              <a:t> </a:t>
            </a:r>
            <a:r>
              <a:rPr lang="da-DK" dirty="0"/>
              <a:t>(</a:t>
            </a:r>
            <a:r>
              <a:rPr lang="da-DK" dirty="0" err="1"/>
              <a:t>choice</a:t>
            </a:r>
            <a:r>
              <a:rPr lang="da-DK" dirty="0"/>
              <a:t> etc., elements and </a:t>
            </a:r>
            <a:r>
              <a:rPr lang="da-DK" dirty="0" err="1"/>
              <a:t>relationships</a:t>
            </a:r>
            <a:r>
              <a:rPr lang="da-DK" dirty="0"/>
              <a:t>)</a:t>
            </a:r>
          </a:p>
          <a:p>
            <a:pPr marL="0" indent="0">
              <a:buNone/>
            </a:pPr>
            <a:r>
              <a:rPr lang="da-DK" b="1" dirty="0" err="1"/>
              <a:t>Bibliographic</a:t>
            </a:r>
            <a:r>
              <a:rPr lang="da-DK" b="1" dirty="0"/>
              <a:t> </a:t>
            </a:r>
            <a:r>
              <a:rPr lang="da-DK" b="1" dirty="0" err="1"/>
              <a:t>records</a:t>
            </a:r>
            <a:r>
              <a:rPr lang="da-DK" b="1" dirty="0"/>
              <a:t> </a:t>
            </a:r>
            <a:r>
              <a:rPr lang="da-DK" dirty="0"/>
              <a:t>(elements from </a:t>
            </a:r>
            <a:r>
              <a:rPr lang="da-DK" dirty="0" err="1"/>
              <a:t>expressions</a:t>
            </a:r>
            <a:r>
              <a:rPr lang="da-DK" dirty="0"/>
              <a:t> and manifestations </a:t>
            </a:r>
            <a:r>
              <a:rPr lang="da-DK" dirty="0" err="1"/>
              <a:t>served</a:t>
            </a:r>
            <a:r>
              <a:rPr lang="da-DK" dirty="0"/>
              <a:t> in </a:t>
            </a:r>
            <a:r>
              <a:rPr lang="da-DK" dirty="0" err="1"/>
              <a:t>order</a:t>
            </a:r>
            <a:r>
              <a:rPr lang="da-DK" dirty="0"/>
              <a:t> of old ISBD and </a:t>
            </a:r>
            <a:r>
              <a:rPr lang="da-DK" dirty="0" err="1"/>
              <a:t>our</a:t>
            </a:r>
            <a:r>
              <a:rPr lang="da-DK" dirty="0"/>
              <a:t> format: </a:t>
            </a:r>
            <a:r>
              <a:rPr lang="da-DK" dirty="0" err="1"/>
              <a:t>title</a:t>
            </a:r>
            <a:r>
              <a:rPr lang="da-DK"/>
              <a:t>, edition</a:t>
            </a:r>
            <a:r>
              <a:rPr lang="da-DK" dirty="0"/>
              <a:t>, </a:t>
            </a:r>
            <a:r>
              <a:rPr lang="da-DK" dirty="0" err="1"/>
              <a:t>publication</a:t>
            </a:r>
            <a:r>
              <a:rPr lang="da-DK" dirty="0"/>
              <a:t> etc. : general </a:t>
            </a:r>
            <a:r>
              <a:rPr lang="da-DK" dirty="0" err="1"/>
              <a:t>rules</a:t>
            </a:r>
            <a:r>
              <a:rPr lang="da-DK" dirty="0"/>
              <a:t> and </a:t>
            </a:r>
            <a:r>
              <a:rPr lang="da-DK" dirty="0" err="1"/>
              <a:t>specific</a:t>
            </a:r>
            <a:r>
              <a:rPr lang="da-DK" dirty="0"/>
              <a:t> </a:t>
            </a:r>
            <a:r>
              <a:rPr lang="da-DK" dirty="0" err="1"/>
              <a:t>rules</a:t>
            </a:r>
            <a:r>
              <a:rPr lang="da-DK" dirty="0"/>
              <a:t> for type of </a:t>
            </a:r>
            <a:r>
              <a:rPr lang="da-DK" dirty="0" err="1"/>
              <a:t>materials</a:t>
            </a:r>
            <a:r>
              <a:rPr lang="da-DK" dirty="0"/>
              <a:t> relevant in a Danish </a:t>
            </a:r>
            <a:r>
              <a:rPr lang="da-DK" dirty="0" err="1"/>
              <a:t>context</a:t>
            </a:r>
            <a:r>
              <a:rPr lang="da-DK" dirty="0"/>
              <a:t> – relations </a:t>
            </a:r>
            <a:r>
              <a:rPr lang="da-DK" dirty="0" err="1"/>
              <a:t>between</a:t>
            </a:r>
            <a:r>
              <a:rPr lang="da-DK" dirty="0"/>
              <a:t> manifestations)</a:t>
            </a:r>
          </a:p>
          <a:p>
            <a:pPr marL="0" indent="0">
              <a:buNone/>
            </a:pPr>
            <a:r>
              <a:rPr lang="da-DK" b="1" dirty="0" err="1"/>
              <a:t>Appendixes</a:t>
            </a:r>
            <a:r>
              <a:rPr lang="da-DK" b="1" dirty="0"/>
              <a:t>	 </a:t>
            </a:r>
          </a:p>
          <a:p>
            <a:pPr marL="0" indent="0">
              <a:buNone/>
            </a:pPr>
            <a:endParaRPr lang="da-DK" b="1" dirty="0"/>
          </a:p>
          <a:p>
            <a:pPr marL="0" indent="0">
              <a:buNone/>
            </a:pPr>
            <a:r>
              <a:rPr lang="da-DK" b="1" dirty="0"/>
              <a:t>The intention is not to </a:t>
            </a:r>
            <a:r>
              <a:rPr lang="da-DK" b="1" dirty="0" err="1"/>
              <a:t>be</a:t>
            </a:r>
            <a:r>
              <a:rPr lang="da-DK" b="1" dirty="0"/>
              <a:t> </a:t>
            </a:r>
            <a:r>
              <a:rPr lang="da-DK" b="1" dirty="0" err="1"/>
              <a:t>exhaustive</a:t>
            </a:r>
            <a:r>
              <a:rPr lang="da-DK" b="1" dirty="0"/>
              <a:t> – </a:t>
            </a:r>
            <a:r>
              <a:rPr lang="da-DK" b="1" dirty="0" err="1"/>
              <a:t>use</a:t>
            </a:r>
            <a:r>
              <a:rPr lang="da-DK" b="1" dirty="0"/>
              <a:t> RDA Toolkit </a:t>
            </a:r>
            <a:r>
              <a:rPr lang="da-DK" b="1" dirty="0" err="1"/>
              <a:t>if</a:t>
            </a:r>
            <a:r>
              <a:rPr lang="da-DK" b="1" dirty="0"/>
              <a:t> </a:t>
            </a:r>
            <a:r>
              <a:rPr lang="da-DK" b="1" dirty="0" err="1"/>
              <a:t>you</a:t>
            </a:r>
            <a:r>
              <a:rPr lang="da-DK" b="1" dirty="0"/>
              <a:t> miss information in the </a:t>
            </a:r>
            <a:r>
              <a:rPr lang="da-DK" b="1" dirty="0" err="1"/>
              <a:t>handbook</a:t>
            </a:r>
            <a:r>
              <a:rPr lang="da-DK" b="1" dirty="0"/>
              <a:t>. </a:t>
            </a:r>
            <a:br>
              <a:rPr lang="da-DK" dirty="0"/>
            </a:br>
            <a:endParaRPr lang="da-DK" dirty="0"/>
          </a:p>
          <a:p>
            <a:pPr marL="0" indent="0">
              <a:buNone/>
            </a:pPr>
            <a:endParaRPr lang="da-DK" dirty="0"/>
          </a:p>
        </p:txBody>
      </p:sp>
      <p:sp>
        <p:nvSpPr>
          <p:cNvPr id="7" name="Slide Number Placeholder 6">
            <a:extLst>
              <a:ext uri="{FF2B5EF4-FFF2-40B4-BE49-F238E27FC236}">
                <a16:creationId xmlns:a16="http://schemas.microsoft.com/office/drawing/2014/main" id="{A5B5E195-A53A-75D5-20F8-1D8916E6E1B8}"/>
              </a:ext>
            </a:extLst>
          </p:cNvPr>
          <p:cNvSpPr>
            <a:spLocks noGrp="1"/>
          </p:cNvSpPr>
          <p:nvPr>
            <p:ph type="sldNum" sz="quarter" idx="12"/>
          </p:nvPr>
        </p:nvSpPr>
        <p:spPr/>
        <p:txBody>
          <a:bodyPr/>
          <a:lstStyle/>
          <a:p>
            <a:r>
              <a:rPr lang="da-DK"/>
              <a:t>Side </a:t>
            </a:r>
            <a:fld id="{ADCB03D3-97D9-0344-AD4A-752447B7DD3D}" type="slidenum">
              <a:rPr lang="da-DK" smtClean="0"/>
              <a:pPr/>
              <a:t>13</a:t>
            </a:fld>
            <a:endParaRPr lang="da-DK" dirty="0"/>
          </a:p>
        </p:txBody>
      </p:sp>
    </p:spTree>
    <p:extLst>
      <p:ext uri="{BB962C8B-B14F-4D97-AF65-F5344CB8AC3E}">
        <p14:creationId xmlns:p14="http://schemas.microsoft.com/office/powerpoint/2010/main" val="1852859073"/>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8B1A31-02BD-790D-5446-EF3E8B4A7642}"/>
              </a:ext>
            </a:extLst>
          </p:cNvPr>
          <p:cNvSpPr>
            <a:spLocks noGrp="1"/>
          </p:cNvSpPr>
          <p:nvPr>
            <p:ph type="title"/>
          </p:nvPr>
        </p:nvSpPr>
        <p:spPr/>
        <p:txBody>
          <a:bodyPr/>
          <a:lstStyle/>
          <a:p>
            <a:endParaRPr lang="da-DK" dirty="0"/>
          </a:p>
        </p:txBody>
      </p:sp>
      <p:sp>
        <p:nvSpPr>
          <p:cNvPr id="3" name="Pladsholder til indhold 2">
            <a:extLst>
              <a:ext uri="{FF2B5EF4-FFF2-40B4-BE49-F238E27FC236}">
                <a16:creationId xmlns:a16="http://schemas.microsoft.com/office/drawing/2014/main" id="{614C9238-F616-0AB7-29C5-6F5749BCE270}"/>
              </a:ext>
            </a:extLst>
          </p:cNvPr>
          <p:cNvSpPr>
            <a:spLocks noGrp="1"/>
          </p:cNvSpPr>
          <p:nvPr>
            <p:ph idx="1"/>
          </p:nvPr>
        </p:nvSpPr>
        <p:spPr>
          <a:xfrm>
            <a:off x="433633" y="816429"/>
            <a:ext cx="8267307" cy="3699010"/>
          </a:xfrm>
        </p:spPr>
        <p:txBody>
          <a:bodyPr/>
          <a:lstStyle/>
          <a:p>
            <a:pPr marL="0" indent="0" algn="ctr">
              <a:buNone/>
            </a:pPr>
            <a:r>
              <a:rPr lang="da-DK" dirty="0" err="1"/>
              <a:t>Thanks</a:t>
            </a:r>
            <a:r>
              <a:rPr lang="da-DK" dirty="0"/>
              <a:t> for </a:t>
            </a:r>
            <a:r>
              <a:rPr lang="da-DK" dirty="0" err="1"/>
              <a:t>your</a:t>
            </a:r>
            <a:r>
              <a:rPr lang="da-DK" dirty="0"/>
              <a:t> attention </a:t>
            </a:r>
          </a:p>
          <a:p>
            <a:pPr marL="0" indent="0" algn="ctr">
              <a:buNone/>
            </a:pPr>
            <a:r>
              <a:rPr lang="da-DK" dirty="0"/>
              <a:t>… and </a:t>
            </a:r>
            <a:r>
              <a:rPr lang="da-DK" dirty="0" err="1"/>
              <a:t>when</a:t>
            </a:r>
            <a:r>
              <a:rPr lang="da-DK" dirty="0"/>
              <a:t> all </a:t>
            </a:r>
            <a:r>
              <a:rPr lang="da-DK" dirty="0" err="1"/>
              <a:t>this</a:t>
            </a:r>
            <a:r>
              <a:rPr lang="da-DK" dirty="0"/>
              <a:t> is over….</a:t>
            </a:r>
          </a:p>
        </p:txBody>
      </p:sp>
      <p:sp>
        <p:nvSpPr>
          <p:cNvPr id="4" name="Pladsholder til slidenummer 3">
            <a:extLst>
              <a:ext uri="{FF2B5EF4-FFF2-40B4-BE49-F238E27FC236}">
                <a16:creationId xmlns:a16="http://schemas.microsoft.com/office/drawing/2014/main" id="{514DCAA3-B768-4609-5352-A3E2D2DDE509}"/>
              </a:ext>
            </a:extLst>
          </p:cNvPr>
          <p:cNvSpPr>
            <a:spLocks noGrp="1"/>
          </p:cNvSpPr>
          <p:nvPr>
            <p:ph type="sldNum" sz="quarter" idx="12"/>
          </p:nvPr>
        </p:nvSpPr>
        <p:spPr/>
        <p:txBody>
          <a:bodyPr/>
          <a:lstStyle/>
          <a:p>
            <a:r>
              <a:rPr lang="da-DK"/>
              <a:t>Side </a:t>
            </a:r>
            <a:fld id="{ADCB03D3-97D9-0344-AD4A-752447B7DD3D}" type="slidenum">
              <a:rPr lang="da-DK" smtClean="0"/>
              <a:pPr/>
              <a:t>14</a:t>
            </a:fld>
            <a:endParaRPr lang="da-DK" dirty="0"/>
          </a:p>
        </p:txBody>
      </p:sp>
      <p:pic>
        <p:nvPicPr>
          <p:cNvPr id="7" name="Billede 6" descr="Et billede, der indeholder udendørs, strand, seng, hængekøje&#10;&#10;Indhold genereret af kunstig intelligens kan være forkert.">
            <a:extLst>
              <a:ext uri="{FF2B5EF4-FFF2-40B4-BE49-F238E27FC236}">
                <a16:creationId xmlns:a16="http://schemas.microsoft.com/office/drawing/2014/main" id="{1FCAFA9E-B1B8-71F9-6726-58B4D2311AF9}"/>
              </a:ext>
            </a:extLst>
          </p:cNvPr>
          <p:cNvPicPr>
            <a:picLocks noChangeAspect="1"/>
          </p:cNvPicPr>
          <p:nvPr/>
        </p:nvPicPr>
        <p:blipFill>
          <a:blip r:embed="rId2"/>
          <a:stretch>
            <a:fillRect/>
          </a:stretch>
        </p:blipFill>
        <p:spPr>
          <a:xfrm>
            <a:off x="2124009" y="1552084"/>
            <a:ext cx="4886554" cy="3240000"/>
          </a:xfrm>
          <a:prstGeom prst="rect">
            <a:avLst/>
          </a:prstGeom>
        </p:spPr>
      </p:pic>
    </p:spTree>
    <p:extLst>
      <p:ext uri="{BB962C8B-B14F-4D97-AF65-F5344CB8AC3E}">
        <p14:creationId xmlns:p14="http://schemas.microsoft.com/office/powerpoint/2010/main" val="1281651262"/>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AE28C6-7E90-8FF0-AA49-E04B5D745504}"/>
            </a:ext>
          </a:extLst>
        </p:cNvPr>
        <p:cNvGrpSpPr/>
        <p:nvPr/>
      </p:nvGrpSpPr>
      <p:grpSpPr>
        <a:xfrm>
          <a:off x="0" y="0"/>
          <a:ext cx="0" cy="0"/>
          <a:chOff x="0" y="0"/>
          <a:chExt cx="0" cy="0"/>
        </a:xfrm>
      </p:grpSpPr>
      <p:sp>
        <p:nvSpPr>
          <p:cNvPr id="6" name="Content Placeholder 5">
            <a:extLst>
              <a:ext uri="{FF2B5EF4-FFF2-40B4-BE49-F238E27FC236}">
                <a16:creationId xmlns:a16="http://schemas.microsoft.com/office/drawing/2014/main" id="{71397B3F-6996-6001-62E6-3B2F17D7CCBA}"/>
              </a:ext>
            </a:extLst>
          </p:cNvPr>
          <p:cNvSpPr>
            <a:spLocks noGrp="1"/>
          </p:cNvSpPr>
          <p:nvPr>
            <p:ph sz="half" idx="1"/>
          </p:nvPr>
        </p:nvSpPr>
        <p:spPr>
          <a:xfrm>
            <a:off x="433633" y="1134835"/>
            <a:ext cx="8179688" cy="3352323"/>
          </a:xfrm>
        </p:spPr>
        <p:txBody>
          <a:bodyPr>
            <a:noAutofit/>
          </a:bodyPr>
          <a:lstStyle/>
          <a:p>
            <a:pPr>
              <a:defRPr/>
            </a:pPr>
            <a:r>
              <a:rPr lang="en-US" altLang="da-DK" sz="1400" dirty="0"/>
              <a:t>The Ministry of Culture and the Danish municipalities agreed (finally!) on financing a Danish implementation of RDA in the Danish union catalogue in March 2023.</a:t>
            </a:r>
          </a:p>
          <a:p>
            <a:pPr marL="0" indent="0">
              <a:buNone/>
              <a:defRPr/>
            </a:pPr>
            <a:endParaRPr lang="en-US" altLang="da-DK" sz="1400" dirty="0"/>
          </a:p>
          <a:p>
            <a:pPr>
              <a:defRPr/>
            </a:pPr>
            <a:r>
              <a:rPr lang="en-US" altLang="da-DK" sz="1400" dirty="0"/>
              <a:t>The RDA implementation will affect the national bibliography  and all public and research libraries in Denmark, who are obliged to contribute to the union catalogue. </a:t>
            </a:r>
          </a:p>
          <a:p>
            <a:pPr marL="0" indent="0">
              <a:buNone/>
              <a:defRPr/>
            </a:pPr>
            <a:endParaRPr lang="en-US" altLang="da-DK" sz="1400" dirty="0"/>
          </a:p>
          <a:p>
            <a:pPr>
              <a:defRPr/>
            </a:pPr>
            <a:r>
              <a:rPr lang="en-US" altLang="da-DK" sz="1400" dirty="0"/>
              <a:t>The project is a huge technical project including all aspects of a new environment. The main part of all coding of the repository hosting the national union catalogue will be renewed. </a:t>
            </a:r>
          </a:p>
          <a:p>
            <a:pPr marL="0" indent="0">
              <a:buNone/>
              <a:defRPr/>
            </a:pPr>
            <a:endParaRPr lang="en-US" altLang="da-DK" sz="1400" dirty="0"/>
          </a:p>
          <a:p>
            <a:pPr>
              <a:defRPr/>
            </a:pPr>
            <a:r>
              <a:rPr lang="en-US" altLang="da-DK" sz="1400" dirty="0"/>
              <a:t>Also included are a new Danish data model, a Danish RDA handbook and a new Danish format (danMARC3).</a:t>
            </a:r>
          </a:p>
          <a:p>
            <a:pPr marL="0" indent="0">
              <a:buNone/>
              <a:defRPr/>
            </a:pPr>
            <a:endParaRPr lang="en-US" sz="1400"/>
          </a:p>
          <a:p>
            <a:pPr marL="0" indent="0">
              <a:buNone/>
              <a:defRPr/>
            </a:pPr>
            <a:r>
              <a:rPr lang="en-US" sz="1400"/>
              <a:t>It </a:t>
            </a:r>
            <a:r>
              <a:rPr lang="en-US" sz="1400" dirty="0"/>
              <a:t>will take 3 years to have all the documentation and the technical part of the project in order.</a:t>
            </a:r>
          </a:p>
        </p:txBody>
      </p:sp>
      <p:sp>
        <p:nvSpPr>
          <p:cNvPr id="2" name="Title 1">
            <a:extLst>
              <a:ext uri="{FF2B5EF4-FFF2-40B4-BE49-F238E27FC236}">
                <a16:creationId xmlns:a16="http://schemas.microsoft.com/office/drawing/2014/main" id="{10E4672C-EB53-B22D-A554-929DB211A062}"/>
              </a:ext>
            </a:extLst>
          </p:cNvPr>
          <p:cNvSpPr>
            <a:spLocks noGrp="1"/>
          </p:cNvSpPr>
          <p:nvPr>
            <p:ph type="title"/>
          </p:nvPr>
        </p:nvSpPr>
        <p:spPr>
          <a:xfrm>
            <a:off x="433633" y="424206"/>
            <a:ext cx="8267307" cy="843810"/>
          </a:xfrm>
        </p:spPr>
        <p:txBody>
          <a:bodyPr anchor="t">
            <a:normAutofit/>
          </a:bodyPr>
          <a:lstStyle/>
          <a:p>
            <a:r>
              <a:rPr lang="da-DK" dirty="0" err="1"/>
              <a:t>Implementation</a:t>
            </a:r>
            <a:r>
              <a:rPr lang="da-DK" dirty="0"/>
              <a:t> in a Danish </a:t>
            </a:r>
            <a:r>
              <a:rPr lang="da-DK" dirty="0" err="1"/>
              <a:t>context</a:t>
            </a:r>
            <a:endParaRPr lang="da-DK" dirty="0"/>
          </a:p>
        </p:txBody>
      </p:sp>
      <p:sp>
        <p:nvSpPr>
          <p:cNvPr id="7" name="Slide Number Placeholder 6">
            <a:extLst>
              <a:ext uri="{FF2B5EF4-FFF2-40B4-BE49-F238E27FC236}">
                <a16:creationId xmlns:a16="http://schemas.microsoft.com/office/drawing/2014/main" id="{49C37E25-EF93-E4F0-ECA8-289195B1F7AD}"/>
              </a:ext>
            </a:extLst>
          </p:cNvPr>
          <p:cNvSpPr>
            <a:spLocks noGrp="1"/>
          </p:cNvSpPr>
          <p:nvPr>
            <p:ph type="sldNum" sz="quarter" idx="12"/>
          </p:nvPr>
        </p:nvSpPr>
        <p:spPr>
          <a:xfrm>
            <a:off x="6657975" y="4655162"/>
            <a:ext cx="2057400" cy="273844"/>
          </a:xfrm>
        </p:spPr>
        <p:txBody>
          <a:bodyPr anchor="b">
            <a:normAutofit/>
          </a:bodyPr>
          <a:lstStyle/>
          <a:p>
            <a:pPr>
              <a:spcAft>
                <a:spcPts val="600"/>
              </a:spcAft>
            </a:pPr>
            <a:r>
              <a:rPr lang="da-DK"/>
              <a:t>Side </a:t>
            </a:r>
            <a:fld id="{ADCB03D3-97D9-0344-AD4A-752447B7DD3D}" type="slidenum">
              <a:rPr lang="da-DK" smtClean="0"/>
              <a:pPr>
                <a:spcAft>
                  <a:spcPts val="600"/>
                </a:spcAft>
              </a:pPr>
              <a:t>2</a:t>
            </a:fld>
            <a:endParaRPr lang="da-DK"/>
          </a:p>
        </p:txBody>
      </p:sp>
    </p:spTree>
    <p:extLst>
      <p:ext uri="{BB962C8B-B14F-4D97-AF65-F5344CB8AC3E}">
        <p14:creationId xmlns:p14="http://schemas.microsoft.com/office/powerpoint/2010/main" val="597909301"/>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A931BD-8D81-DF78-71A0-9940CBB53D9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D880094-F8F4-B963-1473-BAE3D587D5BE}"/>
              </a:ext>
            </a:extLst>
          </p:cNvPr>
          <p:cNvSpPr>
            <a:spLocks noGrp="1"/>
          </p:cNvSpPr>
          <p:nvPr>
            <p:ph type="title"/>
          </p:nvPr>
        </p:nvSpPr>
        <p:spPr/>
        <p:txBody>
          <a:bodyPr/>
          <a:lstStyle/>
          <a:p>
            <a:r>
              <a:rPr lang="da-DK" dirty="0"/>
              <a:t>Datamodel and </a:t>
            </a:r>
            <a:r>
              <a:rPr lang="da-DK" dirty="0" err="1"/>
              <a:t>handbook</a:t>
            </a:r>
            <a:r>
              <a:rPr lang="da-DK" dirty="0"/>
              <a:t> – </a:t>
            </a:r>
            <a:r>
              <a:rPr lang="da-DK" dirty="0" err="1"/>
              <a:t>pragmatic</a:t>
            </a:r>
            <a:r>
              <a:rPr lang="da-DK" dirty="0"/>
              <a:t> approach</a:t>
            </a:r>
          </a:p>
        </p:txBody>
      </p:sp>
      <p:sp>
        <p:nvSpPr>
          <p:cNvPr id="6" name="Content Placeholder 5">
            <a:extLst>
              <a:ext uri="{FF2B5EF4-FFF2-40B4-BE49-F238E27FC236}">
                <a16:creationId xmlns:a16="http://schemas.microsoft.com/office/drawing/2014/main" id="{9A43E0D2-CD80-5E78-FAC5-57AC689915E2}"/>
              </a:ext>
            </a:extLst>
          </p:cNvPr>
          <p:cNvSpPr>
            <a:spLocks noGrp="1"/>
          </p:cNvSpPr>
          <p:nvPr>
            <p:ph idx="1"/>
          </p:nvPr>
        </p:nvSpPr>
        <p:spPr/>
        <p:txBody>
          <a:bodyPr/>
          <a:lstStyle/>
          <a:p>
            <a:pPr>
              <a:buFontTx/>
              <a:buChar char="-"/>
            </a:pPr>
            <a:endParaRPr lang="da-DK" dirty="0"/>
          </a:p>
          <a:p>
            <a:r>
              <a:rPr lang="da-DK" dirty="0"/>
              <a:t>The </a:t>
            </a:r>
            <a:r>
              <a:rPr lang="da-DK" dirty="0" err="1"/>
              <a:t>opportunity</a:t>
            </a:r>
            <a:r>
              <a:rPr lang="da-DK" dirty="0"/>
              <a:t> to </a:t>
            </a:r>
            <a:r>
              <a:rPr lang="da-DK" dirty="0" err="1"/>
              <a:t>change</a:t>
            </a:r>
            <a:r>
              <a:rPr lang="da-DK" dirty="0"/>
              <a:t> the datamodel is </a:t>
            </a:r>
            <a:r>
              <a:rPr lang="da-DK" dirty="0" err="1"/>
              <a:t>seen</a:t>
            </a:r>
            <a:r>
              <a:rPr lang="da-DK" dirty="0"/>
              <a:t> as the </a:t>
            </a:r>
            <a:r>
              <a:rPr lang="da-DK" dirty="0" err="1"/>
              <a:t>main</a:t>
            </a:r>
            <a:r>
              <a:rPr lang="da-DK" dirty="0"/>
              <a:t> benefit of RDA</a:t>
            </a:r>
            <a:endParaRPr lang="da-DK" b="1" dirty="0"/>
          </a:p>
          <a:p>
            <a:r>
              <a:rPr lang="da-DK" dirty="0" err="1"/>
              <a:t>Implement</a:t>
            </a:r>
            <a:r>
              <a:rPr lang="da-DK" dirty="0"/>
              <a:t> the </a:t>
            </a:r>
            <a:r>
              <a:rPr lang="da-DK" dirty="0" err="1"/>
              <a:t>concepts</a:t>
            </a:r>
            <a:r>
              <a:rPr lang="da-DK" dirty="0"/>
              <a:t> and parts of RDA </a:t>
            </a:r>
            <a:r>
              <a:rPr lang="da-DK" dirty="0" err="1"/>
              <a:t>that</a:t>
            </a:r>
            <a:r>
              <a:rPr lang="da-DK" dirty="0"/>
              <a:t> </a:t>
            </a:r>
            <a:r>
              <a:rPr lang="da-DK" dirty="0" err="1"/>
              <a:t>make</a:t>
            </a:r>
            <a:r>
              <a:rPr lang="da-DK" dirty="0"/>
              <a:t> sense for </a:t>
            </a:r>
            <a:r>
              <a:rPr lang="da-DK" dirty="0" err="1"/>
              <a:t>now</a:t>
            </a:r>
            <a:r>
              <a:rPr lang="da-DK" dirty="0"/>
              <a:t> in a Danish </a:t>
            </a:r>
            <a:r>
              <a:rPr lang="da-DK" dirty="0" err="1"/>
              <a:t>context</a:t>
            </a:r>
            <a:r>
              <a:rPr lang="da-DK" dirty="0"/>
              <a:t> </a:t>
            </a:r>
            <a:r>
              <a:rPr lang="da-DK" dirty="0" err="1"/>
              <a:t>both</a:t>
            </a:r>
            <a:r>
              <a:rPr lang="da-DK" dirty="0"/>
              <a:t> in the union </a:t>
            </a:r>
            <a:r>
              <a:rPr lang="da-DK" dirty="0" err="1"/>
              <a:t>catalogue</a:t>
            </a:r>
            <a:r>
              <a:rPr lang="da-DK" dirty="0"/>
              <a:t> as </a:t>
            </a:r>
            <a:r>
              <a:rPr lang="da-DK" dirty="0" err="1"/>
              <a:t>well</a:t>
            </a:r>
            <a:r>
              <a:rPr lang="da-DK" dirty="0"/>
              <a:t> as in a </a:t>
            </a:r>
            <a:r>
              <a:rPr lang="da-DK" dirty="0" err="1"/>
              <a:t>local</a:t>
            </a:r>
            <a:r>
              <a:rPr lang="da-DK" dirty="0"/>
              <a:t> </a:t>
            </a:r>
            <a:r>
              <a:rPr lang="da-DK" dirty="0" err="1"/>
              <a:t>context</a:t>
            </a:r>
            <a:endParaRPr lang="da-DK" dirty="0"/>
          </a:p>
          <a:p>
            <a:r>
              <a:rPr lang="da-DK" dirty="0"/>
              <a:t>”If it </a:t>
            </a:r>
            <a:r>
              <a:rPr lang="da-DK" dirty="0" err="1"/>
              <a:t>isn’t</a:t>
            </a:r>
            <a:r>
              <a:rPr lang="da-DK" dirty="0"/>
              <a:t> </a:t>
            </a:r>
            <a:r>
              <a:rPr lang="da-DK" dirty="0" err="1"/>
              <a:t>broken</a:t>
            </a:r>
            <a:r>
              <a:rPr lang="da-DK" dirty="0"/>
              <a:t> – </a:t>
            </a:r>
            <a:r>
              <a:rPr lang="da-DK" dirty="0" err="1"/>
              <a:t>don’t</a:t>
            </a:r>
            <a:r>
              <a:rPr lang="da-DK" dirty="0"/>
              <a:t> fix it” – </a:t>
            </a:r>
            <a:r>
              <a:rPr lang="da-DK" dirty="0" err="1"/>
              <a:t>we</a:t>
            </a:r>
            <a:r>
              <a:rPr lang="da-DK" dirty="0"/>
              <a:t> </a:t>
            </a:r>
            <a:r>
              <a:rPr lang="da-DK" dirty="0" err="1"/>
              <a:t>don’t</a:t>
            </a:r>
            <a:r>
              <a:rPr lang="da-DK" dirty="0"/>
              <a:t> </a:t>
            </a:r>
            <a:r>
              <a:rPr lang="da-DK" dirty="0" err="1"/>
              <a:t>change</a:t>
            </a:r>
            <a:r>
              <a:rPr lang="da-DK" dirty="0"/>
              <a:t> </a:t>
            </a:r>
            <a:r>
              <a:rPr lang="da-DK" dirty="0" err="1"/>
              <a:t>things</a:t>
            </a:r>
            <a:r>
              <a:rPr lang="da-DK" dirty="0"/>
              <a:t> </a:t>
            </a:r>
            <a:r>
              <a:rPr lang="da-DK" dirty="0" err="1"/>
              <a:t>that</a:t>
            </a:r>
            <a:r>
              <a:rPr lang="da-DK" dirty="0"/>
              <a:t> </a:t>
            </a:r>
            <a:r>
              <a:rPr lang="da-DK" dirty="0" err="1"/>
              <a:t>works</a:t>
            </a:r>
            <a:r>
              <a:rPr lang="da-DK" dirty="0"/>
              <a:t> just to </a:t>
            </a:r>
            <a:r>
              <a:rPr lang="da-DK" dirty="0" err="1"/>
              <a:t>change</a:t>
            </a:r>
            <a:r>
              <a:rPr lang="da-DK" dirty="0"/>
              <a:t> </a:t>
            </a:r>
          </a:p>
          <a:p>
            <a:r>
              <a:rPr lang="da-DK" dirty="0"/>
              <a:t> New terms: </a:t>
            </a:r>
            <a:r>
              <a:rPr lang="da-DK" dirty="0" err="1"/>
              <a:t>Receding</a:t>
            </a:r>
            <a:r>
              <a:rPr lang="da-DK" dirty="0"/>
              <a:t> </a:t>
            </a:r>
            <a:r>
              <a:rPr lang="da-DK" dirty="0" err="1"/>
              <a:t>competence</a:t>
            </a:r>
            <a:r>
              <a:rPr lang="da-DK" dirty="0"/>
              <a:t> in </a:t>
            </a:r>
            <a:r>
              <a:rPr lang="da-DK" dirty="0" err="1"/>
              <a:t>cataloguing</a:t>
            </a:r>
            <a:r>
              <a:rPr lang="da-DK" dirty="0"/>
              <a:t> </a:t>
            </a:r>
            <a:br>
              <a:rPr lang="da-DK" dirty="0"/>
            </a:br>
            <a:r>
              <a:rPr lang="da-DK" sz="1400" dirty="0"/>
              <a:t>(</a:t>
            </a:r>
            <a:r>
              <a:rPr lang="da-DK" sz="1400" dirty="0" err="1"/>
              <a:t>Cataloguing</a:t>
            </a:r>
            <a:r>
              <a:rPr lang="da-DK" sz="1400" dirty="0"/>
              <a:t> is not a </a:t>
            </a:r>
            <a:r>
              <a:rPr lang="da-DK" sz="1400" dirty="0" err="1"/>
              <a:t>skill</a:t>
            </a:r>
            <a:r>
              <a:rPr lang="da-DK" sz="1400" dirty="0"/>
              <a:t> new </a:t>
            </a:r>
            <a:r>
              <a:rPr lang="da-DK" sz="1400" dirty="0" err="1"/>
              <a:t>staff</a:t>
            </a:r>
            <a:r>
              <a:rPr lang="da-DK" sz="1400" dirty="0"/>
              <a:t> in Danish </a:t>
            </a:r>
            <a:r>
              <a:rPr lang="da-DK" sz="1400" dirty="0" err="1"/>
              <a:t>libraries</a:t>
            </a:r>
            <a:r>
              <a:rPr lang="da-DK" sz="1400" dirty="0"/>
              <a:t> have </a:t>
            </a:r>
            <a:r>
              <a:rPr lang="da-DK" sz="1400" dirty="0" err="1"/>
              <a:t>been</a:t>
            </a:r>
            <a:r>
              <a:rPr lang="da-DK" sz="1400" dirty="0"/>
              <a:t> </a:t>
            </a:r>
            <a:r>
              <a:rPr lang="da-DK" sz="1400" dirty="0" err="1"/>
              <a:t>taugth</a:t>
            </a:r>
            <a:r>
              <a:rPr lang="da-DK" sz="1400" dirty="0"/>
              <a:t> and the </a:t>
            </a:r>
            <a:r>
              <a:rPr lang="da-DK" sz="1400" dirty="0" err="1"/>
              <a:t>staff</a:t>
            </a:r>
            <a:r>
              <a:rPr lang="da-DK" sz="1400" dirty="0"/>
              <a:t> </a:t>
            </a:r>
            <a:r>
              <a:rPr lang="da-DK" sz="1400" dirty="0" err="1"/>
              <a:t>often</a:t>
            </a:r>
            <a:r>
              <a:rPr lang="da-DK" sz="1400" dirty="0"/>
              <a:t> </a:t>
            </a:r>
            <a:r>
              <a:rPr lang="da-DK" sz="1400" dirty="0" err="1"/>
              <a:t>only</a:t>
            </a:r>
            <a:r>
              <a:rPr lang="da-DK" sz="1400" dirty="0"/>
              <a:t> do </a:t>
            </a:r>
            <a:r>
              <a:rPr lang="da-DK" sz="1400" dirty="0" err="1"/>
              <a:t>cataloguing</a:t>
            </a:r>
            <a:r>
              <a:rPr lang="da-DK" sz="1400" dirty="0"/>
              <a:t> a </a:t>
            </a:r>
            <a:r>
              <a:rPr lang="da-DK" sz="1400" dirty="0" err="1"/>
              <a:t>few</a:t>
            </a:r>
            <a:r>
              <a:rPr lang="da-DK" sz="1400" dirty="0"/>
              <a:t> </a:t>
            </a:r>
            <a:r>
              <a:rPr lang="da-DK" sz="1400" dirty="0" err="1"/>
              <a:t>couple</a:t>
            </a:r>
            <a:r>
              <a:rPr lang="da-DK" sz="1400" dirty="0"/>
              <a:t> of hours a </a:t>
            </a:r>
            <a:r>
              <a:rPr lang="da-DK" sz="1400" dirty="0" err="1"/>
              <a:t>month</a:t>
            </a:r>
            <a:r>
              <a:rPr lang="da-DK" sz="1400" dirty="0"/>
              <a:t>.  Danish data from the national </a:t>
            </a:r>
            <a:r>
              <a:rPr lang="da-DK" sz="1400" dirty="0" err="1"/>
              <a:t>bibliography</a:t>
            </a:r>
            <a:r>
              <a:rPr lang="da-DK" sz="1400" dirty="0"/>
              <a:t> </a:t>
            </a:r>
            <a:r>
              <a:rPr lang="da-DK" sz="1400" dirty="0" err="1"/>
              <a:t>are</a:t>
            </a:r>
            <a:r>
              <a:rPr lang="da-DK" sz="1400" dirty="0"/>
              <a:t> </a:t>
            </a:r>
            <a:r>
              <a:rPr lang="da-DK" sz="1400" dirty="0" err="1"/>
              <a:t>reused</a:t>
            </a:r>
            <a:r>
              <a:rPr lang="da-DK" sz="1400" dirty="0"/>
              <a:t> and </a:t>
            </a:r>
            <a:r>
              <a:rPr lang="da-DK" sz="1400" dirty="0" err="1"/>
              <a:t>foreign</a:t>
            </a:r>
            <a:r>
              <a:rPr lang="da-DK" sz="1400" dirty="0"/>
              <a:t> data </a:t>
            </a:r>
            <a:r>
              <a:rPr lang="da-DK" sz="1400" dirty="0" err="1"/>
              <a:t>are</a:t>
            </a:r>
            <a:r>
              <a:rPr lang="da-DK" sz="1400" dirty="0"/>
              <a:t> </a:t>
            </a:r>
            <a:r>
              <a:rPr lang="da-DK" sz="1400" dirty="0" err="1"/>
              <a:t>imported</a:t>
            </a:r>
            <a:r>
              <a:rPr lang="da-DK" sz="1400" dirty="0"/>
              <a:t>.)</a:t>
            </a:r>
          </a:p>
          <a:p>
            <a:pPr>
              <a:buFontTx/>
              <a:buChar char="-"/>
            </a:pPr>
            <a:endParaRPr lang="da-DK" dirty="0"/>
          </a:p>
        </p:txBody>
      </p:sp>
      <p:sp>
        <p:nvSpPr>
          <p:cNvPr id="7" name="Slide Number Placeholder 6">
            <a:extLst>
              <a:ext uri="{FF2B5EF4-FFF2-40B4-BE49-F238E27FC236}">
                <a16:creationId xmlns:a16="http://schemas.microsoft.com/office/drawing/2014/main" id="{363905B7-AFAB-0296-0A54-775740386B39}"/>
              </a:ext>
            </a:extLst>
          </p:cNvPr>
          <p:cNvSpPr>
            <a:spLocks noGrp="1"/>
          </p:cNvSpPr>
          <p:nvPr>
            <p:ph type="sldNum" sz="quarter" idx="12"/>
          </p:nvPr>
        </p:nvSpPr>
        <p:spPr/>
        <p:txBody>
          <a:bodyPr/>
          <a:lstStyle/>
          <a:p>
            <a:r>
              <a:rPr lang="da-DK"/>
              <a:t>Side </a:t>
            </a:r>
            <a:fld id="{ADCB03D3-97D9-0344-AD4A-752447B7DD3D}" type="slidenum">
              <a:rPr lang="da-DK" smtClean="0"/>
              <a:pPr/>
              <a:t>3</a:t>
            </a:fld>
            <a:endParaRPr lang="da-DK" dirty="0"/>
          </a:p>
        </p:txBody>
      </p:sp>
    </p:spTree>
    <p:extLst>
      <p:ext uri="{BB962C8B-B14F-4D97-AF65-F5344CB8AC3E}">
        <p14:creationId xmlns:p14="http://schemas.microsoft.com/office/powerpoint/2010/main" val="2634441051"/>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DA0D67-146F-2B63-79F0-582B92501D2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102B90B-3D03-D432-D044-F67F5B7E2C1D}"/>
              </a:ext>
            </a:extLst>
          </p:cNvPr>
          <p:cNvSpPr>
            <a:spLocks noGrp="1"/>
          </p:cNvSpPr>
          <p:nvPr>
            <p:ph type="title"/>
          </p:nvPr>
        </p:nvSpPr>
        <p:spPr>
          <a:xfrm>
            <a:off x="433633" y="424206"/>
            <a:ext cx="8267307" cy="511459"/>
          </a:xfrm>
        </p:spPr>
        <p:txBody>
          <a:bodyPr>
            <a:normAutofit/>
          </a:bodyPr>
          <a:lstStyle/>
          <a:p>
            <a:r>
              <a:rPr lang="da-DK" dirty="0" err="1"/>
              <a:t>Entities</a:t>
            </a:r>
            <a:r>
              <a:rPr lang="da-DK" dirty="0"/>
              <a:t> in the Danish RDA-model</a:t>
            </a:r>
          </a:p>
        </p:txBody>
      </p:sp>
      <p:sp>
        <p:nvSpPr>
          <p:cNvPr id="7" name="Slide Number Placeholder 6">
            <a:extLst>
              <a:ext uri="{FF2B5EF4-FFF2-40B4-BE49-F238E27FC236}">
                <a16:creationId xmlns:a16="http://schemas.microsoft.com/office/drawing/2014/main" id="{2F823786-B93C-AA3C-1ECE-FC6043AE2664}"/>
              </a:ext>
            </a:extLst>
          </p:cNvPr>
          <p:cNvSpPr>
            <a:spLocks noGrp="1"/>
          </p:cNvSpPr>
          <p:nvPr>
            <p:ph type="sldNum" sz="quarter" idx="12"/>
          </p:nvPr>
        </p:nvSpPr>
        <p:spPr/>
        <p:txBody>
          <a:bodyPr/>
          <a:lstStyle/>
          <a:p>
            <a:r>
              <a:rPr lang="da-DK"/>
              <a:t>Side </a:t>
            </a:r>
            <a:fld id="{ADCB03D3-97D9-0344-AD4A-752447B7DD3D}" type="slidenum">
              <a:rPr lang="da-DK" smtClean="0"/>
              <a:pPr/>
              <a:t>4</a:t>
            </a:fld>
            <a:endParaRPr lang="da-DK"/>
          </a:p>
        </p:txBody>
      </p:sp>
      <p:sp>
        <p:nvSpPr>
          <p:cNvPr id="5" name="Pladsholder til indhold 4">
            <a:extLst>
              <a:ext uri="{FF2B5EF4-FFF2-40B4-BE49-F238E27FC236}">
                <a16:creationId xmlns:a16="http://schemas.microsoft.com/office/drawing/2014/main" id="{5AFCC1FA-C674-7905-1596-4227F08727CA}"/>
              </a:ext>
            </a:extLst>
          </p:cNvPr>
          <p:cNvSpPr>
            <a:spLocks noGrp="1"/>
          </p:cNvSpPr>
          <p:nvPr>
            <p:ph idx="1"/>
          </p:nvPr>
        </p:nvSpPr>
        <p:spPr>
          <a:xfrm>
            <a:off x="433633" y="1369219"/>
            <a:ext cx="3238481" cy="3146220"/>
          </a:xfrm>
        </p:spPr>
        <p:txBody>
          <a:bodyPr>
            <a:normAutofit/>
          </a:bodyPr>
          <a:lstStyle/>
          <a:p>
            <a:pPr marL="0" indent="0">
              <a:buNone/>
            </a:pPr>
            <a:r>
              <a:rPr lang="da-DK" sz="1600" b="1" dirty="0">
                <a:solidFill>
                  <a:schemeClr val="accent6"/>
                </a:solidFill>
                <a:latin typeface="Open Sans"/>
                <a:ea typeface="Open Sans"/>
                <a:cs typeface="Open Sans"/>
              </a:rPr>
              <a:t>RDA </a:t>
            </a:r>
            <a:r>
              <a:rPr lang="da-DK" sz="1600" b="1" dirty="0" err="1">
                <a:solidFill>
                  <a:schemeClr val="accent6"/>
                </a:solidFill>
                <a:latin typeface="Open Sans"/>
                <a:ea typeface="Open Sans"/>
                <a:cs typeface="Open Sans"/>
              </a:rPr>
              <a:t>entities</a:t>
            </a:r>
            <a:endParaRPr lang="da-DK" sz="1600" b="1" dirty="0">
              <a:solidFill>
                <a:schemeClr val="accent6"/>
              </a:solidFill>
              <a:latin typeface="Open Sans"/>
              <a:ea typeface="Open Sans"/>
              <a:cs typeface="Open Sans"/>
            </a:endParaRPr>
          </a:p>
          <a:p>
            <a:r>
              <a:rPr lang="da-DK" sz="1600" dirty="0">
                <a:latin typeface="Open Sans"/>
                <a:ea typeface="Open Sans"/>
                <a:cs typeface="Open Sans"/>
              </a:rPr>
              <a:t>Work  </a:t>
            </a:r>
            <a:endParaRPr lang="en-US" sz="1600" dirty="0"/>
          </a:p>
          <a:p>
            <a:r>
              <a:rPr lang="da-DK" sz="1600" dirty="0"/>
              <a:t>Persons</a:t>
            </a:r>
          </a:p>
          <a:p>
            <a:r>
              <a:rPr lang="da-DK" sz="1600" dirty="0" err="1"/>
              <a:t>Corporate</a:t>
            </a:r>
            <a:r>
              <a:rPr lang="da-DK" sz="1600" dirty="0"/>
              <a:t> </a:t>
            </a:r>
            <a:r>
              <a:rPr lang="da-DK" sz="1600" dirty="0" err="1"/>
              <a:t>bodies</a:t>
            </a:r>
            <a:endParaRPr lang="da-DK" sz="1600" dirty="0"/>
          </a:p>
          <a:p>
            <a:pPr marL="0" indent="0">
              <a:buNone/>
            </a:pPr>
            <a:endParaRPr lang="da-DK" sz="1600" dirty="0"/>
          </a:p>
          <a:p>
            <a:pPr marL="0" indent="0">
              <a:buNone/>
            </a:pPr>
            <a:r>
              <a:rPr lang="da-DK" sz="1600" b="1" dirty="0">
                <a:solidFill>
                  <a:schemeClr val="accent6"/>
                </a:solidFill>
              </a:rPr>
              <a:t>Special Danish </a:t>
            </a:r>
            <a:r>
              <a:rPr lang="da-DK" sz="1600" b="1" dirty="0" err="1">
                <a:solidFill>
                  <a:schemeClr val="accent6"/>
                </a:solidFill>
              </a:rPr>
              <a:t>enitities</a:t>
            </a:r>
            <a:endParaRPr lang="da-DK" sz="1600" b="1" dirty="0">
              <a:solidFill>
                <a:schemeClr val="accent6"/>
              </a:solidFill>
            </a:endParaRPr>
          </a:p>
          <a:p>
            <a:r>
              <a:rPr lang="da-DK" sz="1600" dirty="0" err="1"/>
              <a:t>Subgroup</a:t>
            </a:r>
            <a:r>
              <a:rPr lang="da-DK" sz="1600" dirty="0"/>
              <a:t> of </a:t>
            </a:r>
            <a:r>
              <a:rPr lang="da-DK" sz="1600" dirty="0" err="1"/>
              <a:t>work</a:t>
            </a:r>
            <a:endParaRPr lang="da-DK" sz="1600" dirty="0"/>
          </a:p>
          <a:p>
            <a:r>
              <a:rPr lang="da-DK" sz="1600" dirty="0"/>
              <a:t>Group of </a:t>
            </a:r>
            <a:r>
              <a:rPr lang="da-DK" sz="1600" dirty="0" err="1"/>
              <a:t>works</a:t>
            </a:r>
            <a:r>
              <a:rPr lang="da-DK" sz="1600" dirty="0"/>
              <a:t>  </a:t>
            </a:r>
          </a:p>
          <a:p>
            <a:r>
              <a:rPr lang="da-DK" sz="1600" dirty="0"/>
              <a:t>Series  </a:t>
            </a:r>
          </a:p>
          <a:p>
            <a:pPr marL="0" indent="0">
              <a:buNone/>
            </a:pPr>
            <a:endParaRPr lang="da-DK" sz="1600" dirty="0"/>
          </a:p>
          <a:p>
            <a:endParaRPr lang="da-DK" dirty="0"/>
          </a:p>
        </p:txBody>
      </p:sp>
      <p:sp>
        <p:nvSpPr>
          <p:cNvPr id="4" name="Pladsholder til indhold 4">
            <a:extLst>
              <a:ext uri="{FF2B5EF4-FFF2-40B4-BE49-F238E27FC236}">
                <a16:creationId xmlns:a16="http://schemas.microsoft.com/office/drawing/2014/main" id="{E15A19F8-38D3-7679-AA1A-9B5423080486}"/>
              </a:ext>
            </a:extLst>
          </p:cNvPr>
          <p:cNvSpPr txBox="1">
            <a:spLocks/>
          </p:cNvSpPr>
          <p:nvPr/>
        </p:nvSpPr>
        <p:spPr>
          <a:xfrm>
            <a:off x="4802433" y="1369219"/>
            <a:ext cx="3238481" cy="3146220"/>
          </a:xfrm>
          <a:prstGeom prst="rect">
            <a:avLst/>
          </a:prstGeom>
        </p:spPr>
        <p:txBody>
          <a:bodyPr vert="horz" lIns="0" tIns="0" rIns="0" bIns="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1600" kern="1200">
                <a:solidFill>
                  <a:srgbClr val="333333"/>
                </a:solidFill>
                <a:latin typeface="Open Sans" panose="020B0606030504020204" pitchFamily="34" charset="0"/>
                <a:ea typeface="Open Sans" panose="020B0606030504020204" pitchFamily="34" charset="0"/>
                <a:cs typeface="Open Sans" panose="020B0606030504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400" kern="1200">
                <a:solidFill>
                  <a:srgbClr val="333333"/>
                </a:solidFill>
                <a:latin typeface="Open Sans" panose="020B0606030504020204" pitchFamily="34" charset="0"/>
                <a:ea typeface="Open Sans" panose="020B0606030504020204" pitchFamily="34" charset="0"/>
                <a:cs typeface="Open Sans" panose="020B0606030504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200" kern="1200">
                <a:solidFill>
                  <a:srgbClr val="333333"/>
                </a:solidFill>
                <a:latin typeface="Open Sans" panose="020B0606030504020204" pitchFamily="34" charset="0"/>
                <a:ea typeface="Open Sans" panose="020B0606030504020204" pitchFamily="34" charset="0"/>
                <a:cs typeface="Open Sans" panose="020B0606030504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100" kern="1200">
                <a:solidFill>
                  <a:srgbClr val="333333"/>
                </a:solidFill>
                <a:latin typeface="Open Sans" panose="020B0606030504020204" pitchFamily="34" charset="0"/>
                <a:ea typeface="Open Sans" panose="020B0606030504020204" pitchFamily="34" charset="0"/>
                <a:cs typeface="Open Sans" panose="020B0606030504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100" kern="1200">
                <a:solidFill>
                  <a:srgbClr val="333333"/>
                </a:solidFill>
                <a:latin typeface="Open Sans" panose="020B0606030504020204" pitchFamily="34" charset="0"/>
                <a:ea typeface="Open Sans" panose="020B0606030504020204" pitchFamily="34" charset="0"/>
                <a:cs typeface="Open Sans" panose="020B0606030504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da-DK" b="1" dirty="0">
                <a:solidFill>
                  <a:schemeClr val="accent5"/>
                </a:solidFill>
                <a:latin typeface="Open Sans"/>
                <a:ea typeface="Open Sans"/>
                <a:cs typeface="Open Sans"/>
              </a:rPr>
              <a:t>Not </a:t>
            </a:r>
            <a:r>
              <a:rPr lang="da-DK" b="1" dirty="0" err="1">
                <a:solidFill>
                  <a:schemeClr val="accent5"/>
                </a:solidFill>
                <a:latin typeface="Open Sans"/>
                <a:ea typeface="Open Sans"/>
                <a:cs typeface="Open Sans"/>
              </a:rPr>
              <a:t>included</a:t>
            </a:r>
            <a:r>
              <a:rPr lang="da-DK" b="1" dirty="0">
                <a:solidFill>
                  <a:schemeClr val="accent5"/>
                </a:solidFill>
                <a:latin typeface="Open Sans"/>
                <a:ea typeface="Open Sans"/>
                <a:cs typeface="Open Sans"/>
              </a:rPr>
              <a:t> as </a:t>
            </a:r>
            <a:r>
              <a:rPr lang="da-DK" b="1" dirty="0" err="1">
                <a:solidFill>
                  <a:schemeClr val="accent5"/>
                </a:solidFill>
                <a:latin typeface="Open Sans"/>
                <a:ea typeface="Open Sans"/>
                <a:cs typeface="Open Sans"/>
              </a:rPr>
              <a:t>unique</a:t>
            </a:r>
            <a:r>
              <a:rPr lang="da-DK" b="1" dirty="0">
                <a:solidFill>
                  <a:schemeClr val="accent5"/>
                </a:solidFill>
                <a:latin typeface="Open Sans"/>
                <a:ea typeface="Open Sans"/>
                <a:cs typeface="Open Sans"/>
              </a:rPr>
              <a:t> </a:t>
            </a:r>
            <a:r>
              <a:rPr lang="da-DK" b="1" dirty="0" err="1">
                <a:solidFill>
                  <a:schemeClr val="accent5"/>
                </a:solidFill>
                <a:latin typeface="Open Sans"/>
                <a:ea typeface="Open Sans"/>
                <a:cs typeface="Open Sans"/>
              </a:rPr>
              <a:t>entities</a:t>
            </a:r>
            <a:r>
              <a:rPr lang="da-DK" b="1" dirty="0">
                <a:solidFill>
                  <a:schemeClr val="accent5"/>
                </a:solidFill>
                <a:latin typeface="Open Sans"/>
                <a:ea typeface="Open Sans"/>
                <a:cs typeface="Open Sans"/>
              </a:rPr>
              <a:t> in the Danish model </a:t>
            </a:r>
          </a:p>
          <a:p>
            <a:r>
              <a:rPr lang="da-DK" dirty="0">
                <a:solidFill>
                  <a:schemeClr val="tx1"/>
                </a:solidFill>
                <a:latin typeface="Open Sans"/>
                <a:ea typeface="Open Sans"/>
                <a:cs typeface="Open Sans"/>
              </a:rPr>
              <a:t>Expression </a:t>
            </a:r>
          </a:p>
          <a:p>
            <a:r>
              <a:rPr lang="da-DK" dirty="0">
                <a:solidFill>
                  <a:schemeClr val="tx1"/>
                </a:solidFill>
                <a:latin typeface="Open Sans"/>
                <a:ea typeface="Open Sans"/>
                <a:cs typeface="Open Sans"/>
              </a:rPr>
              <a:t>Manifestation</a:t>
            </a:r>
          </a:p>
          <a:p>
            <a:pPr marL="0" indent="0">
              <a:buNone/>
            </a:pPr>
            <a:r>
              <a:rPr lang="da-DK" dirty="0">
                <a:solidFill>
                  <a:schemeClr val="tx1"/>
                </a:solidFill>
                <a:latin typeface="Open Sans"/>
                <a:ea typeface="Open Sans"/>
                <a:cs typeface="Open Sans"/>
              </a:rPr>
              <a:t>(</a:t>
            </a:r>
            <a:r>
              <a:rPr lang="da-DK" dirty="0" err="1">
                <a:solidFill>
                  <a:schemeClr val="tx1"/>
                </a:solidFill>
                <a:latin typeface="Open Sans"/>
                <a:ea typeface="Open Sans"/>
                <a:cs typeface="Open Sans"/>
              </a:rPr>
              <a:t>Attributes</a:t>
            </a:r>
            <a:r>
              <a:rPr lang="da-DK" dirty="0">
                <a:solidFill>
                  <a:schemeClr val="tx1"/>
                </a:solidFill>
                <a:latin typeface="Open Sans"/>
                <a:ea typeface="Open Sans"/>
                <a:cs typeface="Open Sans"/>
              </a:rPr>
              <a:t> </a:t>
            </a:r>
            <a:r>
              <a:rPr lang="da-DK" dirty="0" err="1">
                <a:solidFill>
                  <a:schemeClr val="tx1"/>
                </a:solidFill>
                <a:latin typeface="Open Sans"/>
                <a:ea typeface="Open Sans"/>
                <a:cs typeface="Open Sans"/>
              </a:rPr>
              <a:t>concerning</a:t>
            </a:r>
            <a:r>
              <a:rPr lang="da-DK" dirty="0">
                <a:solidFill>
                  <a:schemeClr val="tx1"/>
                </a:solidFill>
                <a:latin typeface="Open Sans"/>
                <a:ea typeface="Open Sans"/>
                <a:cs typeface="Open Sans"/>
              </a:rPr>
              <a:t> </a:t>
            </a:r>
            <a:r>
              <a:rPr lang="da-DK" dirty="0" err="1">
                <a:solidFill>
                  <a:schemeClr val="tx1"/>
                </a:solidFill>
                <a:latin typeface="Open Sans"/>
                <a:ea typeface="Open Sans"/>
                <a:cs typeface="Open Sans"/>
              </a:rPr>
              <a:t>expression</a:t>
            </a:r>
            <a:r>
              <a:rPr lang="da-DK" dirty="0">
                <a:solidFill>
                  <a:schemeClr val="tx1"/>
                </a:solidFill>
                <a:latin typeface="Open Sans"/>
                <a:ea typeface="Open Sans"/>
                <a:cs typeface="Open Sans"/>
              </a:rPr>
              <a:t> and manifestation </a:t>
            </a:r>
            <a:r>
              <a:rPr lang="da-DK" dirty="0" err="1">
                <a:solidFill>
                  <a:schemeClr val="tx1"/>
                </a:solidFill>
                <a:latin typeface="Open Sans"/>
                <a:ea typeface="Open Sans"/>
                <a:cs typeface="Open Sans"/>
              </a:rPr>
              <a:t>are</a:t>
            </a:r>
            <a:r>
              <a:rPr lang="da-DK" dirty="0">
                <a:solidFill>
                  <a:schemeClr val="tx1"/>
                </a:solidFill>
                <a:latin typeface="Open Sans"/>
                <a:ea typeface="Open Sans"/>
                <a:cs typeface="Open Sans"/>
              </a:rPr>
              <a:t> </a:t>
            </a:r>
            <a:r>
              <a:rPr lang="da-DK" dirty="0" err="1">
                <a:solidFill>
                  <a:schemeClr val="tx1"/>
                </a:solidFill>
                <a:latin typeface="Open Sans"/>
                <a:ea typeface="Open Sans"/>
                <a:cs typeface="Open Sans"/>
              </a:rPr>
              <a:t>included</a:t>
            </a:r>
            <a:r>
              <a:rPr lang="da-DK" dirty="0">
                <a:solidFill>
                  <a:schemeClr val="tx1"/>
                </a:solidFill>
                <a:latin typeface="Open Sans"/>
                <a:ea typeface="Open Sans"/>
                <a:cs typeface="Open Sans"/>
              </a:rPr>
              <a:t> in the </a:t>
            </a:r>
            <a:r>
              <a:rPr lang="da-DK" dirty="0" err="1">
                <a:solidFill>
                  <a:schemeClr val="tx1"/>
                </a:solidFill>
                <a:latin typeface="Open Sans"/>
                <a:ea typeface="Open Sans"/>
                <a:cs typeface="Open Sans"/>
              </a:rPr>
              <a:t>bibliographic</a:t>
            </a:r>
            <a:r>
              <a:rPr lang="da-DK" dirty="0">
                <a:solidFill>
                  <a:schemeClr val="tx1"/>
                </a:solidFill>
                <a:latin typeface="Open Sans"/>
                <a:ea typeface="Open Sans"/>
                <a:cs typeface="Open Sans"/>
              </a:rPr>
              <a:t> </a:t>
            </a:r>
            <a:r>
              <a:rPr lang="da-DK" dirty="0" err="1">
                <a:solidFill>
                  <a:schemeClr val="tx1"/>
                </a:solidFill>
                <a:latin typeface="Open Sans"/>
                <a:ea typeface="Open Sans"/>
                <a:cs typeface="Open Sans"/>
              </a:rPr>
              <a:t>record</a:t>
            </a:r>
            <a:r>
              <a:rPr lang="da-DK" dirty="0">
                <a:solidFill>
                  <a:schemeClr val="tx1"/>
                </a:solidFill>
                <a:latin typeface="Open Sans"/>
                <a:ea typeface="Open Sans"/>
                <a:cs typeface="Open Sans"/>
              </a:rPr>
              <a:t>)</a:t>
            </a:r>
          </a:p>
          <a:p>
            <a:pPr marL="0" indent="0">
              <a:buNone/>
            </a:pPr>
            <a:r>
              <a:rPr lang="da-DK" b="1" dirty="0" err="1">
                <a:solidFill>
                  <a:schemeClr val="accent5"/>
                </a:solidFill>
                <a:latin typeface="Open Sans"/>
                <a:ea typeface="Open Sans"/>
                <a:cs typeface="Open Sans"/>
              </a:rPr>
              <a:t>Other</a:t>
            </a:r>
            <a:r>
              <a:rPr lang="da-DK" b="1" dirty="0">
                <a:solidFill>
                  <a:schemeClr val="accent5"/>
                </a:solidFill>
                <a:latin typeface="Open Sans"/>
                <a:ea typeface="Open Sans"/>
                <a:cs typeface="Open Sans"/>
              </a:rPr>
              <a:t> </a:t>
            </a:r>
            <a:r>
              <a:rPr lang="da-DK" b="1" dirty="0" err="1">
                <a:solidFill>
                  <a:schemeClr val="accent5"/>
                </a:solidFill>
                <a:latin typeface="Open Sans"/>
                <a:ea typeface="Open Sans"/>
                <a:cs typeface="Open Sans"/>
              </a:rPr>
              <a:t>enitties</a:t>
            </a:r>
            <a:r>
              <a:rPr lang="da-DK" b="1" dirty="0">
                <a:solidFill>
                  <a:schemeClr val="accent5"/>
                </a:solidFill>
                <a:latin typeface="Open Sans"/>
                <a:ea typeface="Open Sans"/>
                <a:cs typeface="Open Sans"/>
              </a:rPr>
              <a:t> </a:t>
            </a:r>
            <a:r>
              <a:rPr lang="da-DK" b="1" dirty="0" err="1">
                <a:solidFill>
                  <a:schemeClr val="accent5"/>
                </a:solidFill>
                <a:latin typeface="Open Sans"/>
                <a:ea typeface="Open Sans"/>
                <a:cs typeface="Open Sans"/>
              </a:rPr>
              <a:t>rarely</a:t>
            </a:r>
            <a:r>
              <a:rPr lang="da-DK" b="1" dirty="0">
                <a:solidFill>
                  <a:schemeClr val="accent5"/>
                </a:solidFill>
                <a:latin typeface="Open Sans"/>
                <a:ea typeface="Open Sans"/>
                <a:cs typeface="Open Sans"/>
              </a:rPr>
              <a:t> </a:t>
            </a:r>
            <a:r>
              <a:rPr lang="da-DK" b="1" dirty="0" err="1">
                <a:solidFill>
                  <a:schemeClr val="accent5"/>
                </a:solidFill>
                <a:latin typeface="Open Sans"/>
                <a:ea typeface="Open Sans"/>
                <a:cs typeface="Open Sans"/>
              </a:rPr>
              <a:t>used</a:t>
            </a:r>
            <a:r>
              <a:rPr lang="da-DK" b="1" dirty="0">
                <a:solidFill>
                  <a:schemeClr val="accent5"/>
                </a:solidFill>
                <a:latin typeface="Open Sans"/>
                <a:ea typeface="Open Sans"/>
                <a:cs typeface="Open Sans"/>
              </a:rPr>
              <a:t> – </a:t>
            </a:r>
            <a:r>
              <a:rPr lang="da-DK" b="1" dirty="0" err="1">
                <a:solidFill>
                  <a:schemeClr val="accent5"/>
                </a:solidFill>
                <a:latin typeface="Open Sans"/>
                <a:ea typeface="Open Sans"/>
                <a:cs typeface="Open Sans"/>
              </a:rPr>
              <a:t>use</a:t>
            </a:r>
            <a:r>
              <a:rPr lang="da-DK" b="1" dirty="0">
                <a:solidFill>
                  <a:schemeClr val="accent5"/>
                </a:solidFill>
                <a:latin typeface="Open Sans"/>
                <a:ea typeface="Open Sans"/>
                <a:cs typeface="Open Sans"/>
              </a:rPr>
              <a:t> the original </a:t>
            </a:r>
            <a:r>
              <a:rPr lang="da-DK" b="1" dirty="0" err="1">
                <a:solidFill>
                  <a:schemeClr val="accent5"/>
                </a:solidFill>
                <a:latin typeface="Open Sans"/>
                <a:ea typeface="Open Sans"/>
                <a:cs typeface="Open Sans"/>
              </a:rPr>
              <a:t>toolkit</a:t>
            </a:r>
            <a:r>
              <a:rPr lang="da-DK" b="1" dirty="0">
                <a:solidFill>
                  <a:schemeClr val="accent5"/>
                </a:solidFill>
                <a:latin typeface="Open Sans"/>
                <a:ea typeface="Open Sans"/>
                <a:cs typeface="Open Sans"/>
              </a:rPr>
              <a:t> </a:t>
            </a:r>
            <a:r>
              <a:rPr lang="da-DK" b="1" dirty="0" err="1">
                <a:solidFill>
                  <a:schemeClr val="accent5"/>
                </a:solidFill>
                <a:latin typeface="Open Sans"/>
                <a:ea typeface="Open Sans"/>
                <a:cs typeface="Open Sans"/>
              </a:rPr>
              <a:t>if</a:t>
            </a:r>
            <a:r>
              <a:rPr lang="da-DK" b="1" dirty="0">
                <a:solidFill>
                  <a:schemeClr val="accent5"/>
                </a:solidFill>
                <a:latin typeface="Open Sans"/>
                <a:ea typeface="Open Sans"/>
                <a:cs typeface="Open Sans"/>
              </a:rPr>
              <a:t> </a:t>
            </a:r>
            <a:r>
              <a:rPr lang="da-DK" b="1" dirty="0" err="1">
                <a:solidFill>
                  <a:schemeClr val="accent5"/>
                </a:solidFill>
                <a:latin typeface="Open Sans"/>
                <a:ea typeface="Open Sans"/>
                <a:cs typeface="Open Sans"/>
              </a:rPr>
              <a:t>needed</a:t>
            </a:r>
            <a:endParaRPr lang="da-DK" b="1" dirty="0">
              <a:solidFill>
                <a:schemeClr val="accent5"/>
              </a:solidFill>
              <a:latin typeface="Open Sans"/>
              <a:ea typeface="Open Sans"/>
              <a:cs typeface="Open Sans"/>
            </a:endParaRPr>
          </a:p>
          <a:p>
            <a:pPr marL="0" indent="0">
              <a:buNone/>
            </a:pPr>
            <a:r>
              <a:rPr lang="da-DK" dirty="0" err="1">
                <a:latin typeface="Open Sans"/>
                <a:ea typeface="Open Sans"/>
                <a:cs typeface="Open Sans"/>
              </a:rPr>
              <a:t>Example</a:t>
            </a:r>
            <a:r>
              <a:rPr lang="da-DK" dirty="0">
                <a:latin typeface="Open Sans"/>
                <a:ea typeface="Open Sans"/>
                <a:cs typeface="Open Sans"/>
              </a:rPr>
              <a:t>: Families</a:t>
            </a:r>
          </a:p>
          <a:p>
            <a:endParaRPr lang="da-DK" dirty="0">
              <a:solidFill>
                <a:schemeClr val="tx1"/>
              </a:solidFill>
              <a:latin typeface="Open Sans"/>
              <a:ea typeface="Open Sans"/>
              <a:cs typeface="Open Sans"/>
            </a:endParaRPr>
          </a:p>
          <a:p>
            <a:pPr marL="0" indent="0">
              <a:buFont typeface="Arial" panose="020B0604020202020204" pitchFamily="34" charset="0"/>
              <a:buNone/>
            </a:pPr>
            <a:endParaRPr lang="da-DK" b="1" dirty="0">
              <a:solidFill>
                <a:schemeClr val="accent4"/>
              </a:solidFill>
              <a:latin typeface="Open Sans"/>
              <a:ea typeface="Open Sans"/>
              <a:cs typeface="Open Sans"/>
            </a:endParaRPr>
          </a:p>
          <a:p>
            <a:pPr marL="0" indent="0">
              <a:buNone/>
            </a:pPr>
            <a:endParaRPr lang="da-DK" dirty="0">
              <a:latin typeface="Open Sans"/>
              <a:ea typeface="Open Sans"/>
              <a:cs typeface="Open Sans"/>
            </a:endParaRPr>
          </a:p>
          <a:p>
            <a:pPr marL="0" indent="0">
              <a:buNone/>
            </a:pPr>
            <a:endParaRPr lang="da-DK" dirty="0"/>
          </a:p>
          <a:p>
            <a:endParaRPr lang="da-DK" dirty="0"/>
          </a:p>
          <a:p>
            <a:endParaRPr lang="da-DK" dirty="0"/>
          </a:p>
          <a:p>
            <a:endParaRPr lang="da-DK" dirty="0"/>
          </a:p>
          <a:p>
            <a:pPr marL="0" indent="0">
              <a:buFont typeface="Arial" panose="020B0604020202020204" pitchFamily="34" charset="0"/>
              <a:buNone/>
            </a:pPr>
            <a:endParaRPr lang="da-DK" dirty="0"/>
          </a:p>
          <a:p>
            <a:endParaRPr lang="da-DK" dirty="0"/>
          </a:p>
        </p:txBody>
      </p:sp>
    </p:spTree>
    <p:extLst>
      <p:ext uri="{BB962C8B-B14F-4D97-AF65-F5344CB8AC3E}">
        <p14:creationId xmlns:p14="http://schemas.microsoft.com/office/powerpoint/2010/main" val="2688391623"/>
      </p:ext>
    </p:extLst>
  </p:cSld>
  <p:clrMapOvr>
    <a:masterClrMapping/>
  </p:clrMapOvr>
  <p:transition advTm="27750">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a:extLst>
              <a:ext uri="{FF2B5EF4-FFF2-40B4-BE49-F238E27FC236}">
                <a16:creationId xmlns:a16="http://schemas.microsoft.com/office/drawing/2014/main" id="{C840DB04-D428-EDB8-395B-D09858396C40}"/>
              </a:ext>
            </a:extLst>
          </p:cNvPr>
          <p:cNvSpPr>
            <a:spLocks noGrp="1"/>
          </p:cNvSpPr>
          <p:nvPr>
            <p:ph sz="half" idx="1"/>
          </p:nvPr>
        </p:nvSpPr>
        <p:spPr>
          <a:xfrm>
            <a:off x="433634" y="938893"/>
            <a:ext cx="3916836" cy="3548266"/>
          </a:xfrm>
        </p:spPr>
        <p:txBody>
          <a:bodyPr>
            <a:normAutofit lnSpcReduction="10000"/>
          </a:bodyPr>
          <a:lstStyle/>
          <a:p>
            <a:r>
              <a:rPr lang="da-DK" b="1" dirty="0"/>
              <a:t>Not all </a:t>
            </a:r>
            <a:r>
              <a:rPr lang="da-DK" b="1" dirty="0" err="1"/>
              <a:t>publications</a:t>
            </a:r>
            <a:r>
              <a:rPr lang="da-DK" b="1" dirty="0"/>
              <a:t> </a:t>
            </a:r>
            <a:r>
              <a:rPr lang="da-DK" b="1" dirty="0" err="1"/>
              <a:t>results</a:t>
            </a:r>
            <a:r>
              <a:rPr lang="da-DK" b="1" dirty="0"/>
              <a:t> in a </a:t>
            </a:r>
            <a:r>
              <a:rPr lang="da-DK" b="1" dirty="0" err="1"/>
              <a:t>work</a:t>
            </a:r>
            <a:r>
              <a:rPr lang="da-DK" b="1" dirty="0"/>
              <a:t>  </a:t>
            </a:r>
            <a:r>
              <a:rPr lang="da-DK" b="1" dirty="0" err="1"/>
              <a:t>authority</a:t>
            </a:r>
            <a:r>
              <a:rPr lang="da-DK" b="1" dirty="0"/>
              <a:t> </a:t>
            </a:r>
            <a:r>
              <a:rPr lang="da-DK" b="1" dirty="0" err="1"/>
              <a:t>record</a:t>
            </a:r>
            <a:r>
              <a:rPr lang="da-DK" b="1" dirty="0"/>
              <a:t> </a:t>
            </a:r>
            <a:br>
              <a:rPr lang="da-DK" b="1" dirty="0"/>
            </a:br>
            <a:r>
              <a:rPr lang="da-DK" dirty="0"/>
              <a:t>– </a:t>
            </a:r>
            <a:r>
              <a:rPr lang="da-DK" dirty="0" err="1"/>
              <a:t>only</a:t>
            </a:r>
            <a:r>
              <a:rPr lang="da-DK" dirty="0"/>
              <a:t> </a:t>
            </a:r>
            <a:r>
              <a:rPr lang="da-DK" dirty="0" err="1"/>
              <a:t>if</a:t>
            </a:r>
            <a:r>
              <a:rPr lang="da-DK" dirty="0"/>
              <a:t> </a:t>
            </a:r>
            <a:r>
              <a:rPr lang="da-DK" dirty="0" err="1"/>
              <a:t>we</a:t>
            </a:r>
            <a:r>
              <a:rPr lang="da-DK" dirty="0"/>
              <a:t> </a:t>
            </a:r>
            <a:r>
              <a:rPr lang="da-DK" dirty="0" err="1"/>
              <a:t>expect</a:t>
            </a:r>
            <a:r>
              <a:rPr lang="da-DK" dirty="0"/>
              <a:t> to </a:t>
            </a:r>
            <a:r>
              <a:rPr lang="da-DK" dirty="0" err="1"/>
              <a:t>see</a:t>
            </a:r>
            <a:r>
              <a:rPr lang="da-DK" dirty="0"/>
              <a:t> the content </a:t>
            </a:r>
            <a:r>
              <a:rPr lang="da-DK" dirty="0" err="1"/>
              <a:t>again</a:t>
            </a:r>
            <a:r>
              <a:rPr lang="da-DK" dirty="0"/>
              <a:t> in </a:t>
            </a:r>
            <a:r>
              <a:rPr lang="da-DK" dirty="0" err="1"/>
              <a:t>another</a:t>
            </a:r>
            <a:r>
              <a:rPr lang="da-DK" dirty="0"/>
              <a:t> format, a new edition etc.</a:t>
            </a:r>
          </a:p>
          <a:p>
            <a:r>
              <a:rPr lang="da-DK" b="1" dirty="0"/>
              <a:t>Movies</a:t>
            </a:r>
            <a:r>
              <a:rPr lang="da-DK" dirty="0"/>
              <a:t>:  </a:t>
            </a:r>
            <a:r>
              <a:rPr lang="da-DK" dirty="0" err="1"/>
              <a:t>Actors</a:t>
            </a:r>
            <a:r>
              <a:rPr lang="da-DK" dirty="0"/>
              <a:t> and performers in a </a:t>
            </a:r>
            <a:r>
              <a:rPr lang="da-DK" dirty="0" err="1"/>
              <a:t>movie</a:t>
            </a:r>
            <a:r>
              <a:rPr lang="da-DK" dirty="0"/>
              <a:t> </a:t>
            </a:r>
            <a:r>
              <a:rPr lang="da-DK" dirty="0" err="1"/>
              <a:t>are</a:t>
            </a:r>
            <a:r>
              <a:rPr lang="da-DK" dirty="0"/>
              <a:t> </a:t>
            </a:r>
            <a:r>
              <a:rPr lang="da-DK" dirty="0" err="1"/>
              <a:t>considered</a:t>
            </a:r>
            <a:r>
              <a:rPr lang="da-DK" dirty="0"/>
              <a:t> </a:t>
            </a:r>
            <a:r>
              <a:rPr lang="da-DK" dirty="0" err="1"/>
              <a:t>also</a:t>
            </a:r>
            <a:r>
              <a:rPr lang="da-DK" dirty="0"/>
              <a:t> </a:t>
            </a:r>
            <a:br>
              <a:rPr lang="da-DK" dirty="0"/>
            </a:br>
            <a:r>
              <a:rPr lang="da-DK" dirty="0"/>
              <a:t>to </a:t>
            </a:r>
            <a:r>
              <a:rPr lang="da-DK" dirty="0" err="1"/>
              <a:t>be</a:t>
            </a:r>
            <a:r>
              <a:rPr lang="da-DK" dirty="0"/>
              <a:t> </a:t>
            </a:r>
            <a:r>
              <a:rPr lang="da-DK" dirty="0" err="1"/>
              <a:t>creators</a:t>
            </a:r>
            <a:r>
              <a:rPr lang="da-DK" dirty="0"/>
              <a:t> of the </a:t>
            </a:r>
            <a:r>
              <a:rPr lang="da-DK" dirty="0" err="1"/>
              <a:t>work</a:t>
            </a:r>
            <a:r>
              <a:rPr lang="da-DK" dirty="0"/>
              <a:t> </a:t>
            </a:r>
            <a:r>
              <a:rPr lang="da-DK" dirty="0" err="1"/>
              <a:t>together</a:t>
            </a:r>
            <a:r>
              <a:rPr lang="da-DK" dirty="0"/>
              <a:t> with </a:t>
            </a:r>
            <a:r>
              <a:rPr lang="da-DK" dirty="0" err="1"/>
              <a:t>director</a:t>
            </a:r>
            <a:r>
              <a:rPr lang="da-DK" dirty="0"/>
              <a:t> etc. </a:t>
            </a:r>
            <a:r>
              <a:rPr lang="da-DK" dirty="0" err="1"/>
              <a:t>included</a:t>
            </a:r>
            <a:r>
              <a:rPr lang="da-DK" dirty="0"/>
              <a:t> in the </a:t>
            </a:r>
            <a:r>
              <a:rPr lang="da-DK" dirty="0" err="1"/>
              <a:t>work</a:t>
            </a:r>
            <a:r>
              <a:rPr lang="da-DK" dirty="0"/>
              <a:t> </a:t>
            </a:r>
            <a:r>
              <a:rPr lang="da-DK" dirty="0" err="1"/>
              <a:t>authority</a:t>
            </a:r>
            <a:r>
              <a:rPr lang="da-DK" dirty="0"/>
              <a:t> </a:t>
            </a:r>
            <a:r>
              <a:rPr lang="da-DK" dirty="0" err="1"/>
              <a:t>record</a:t>
            </a:r>
            <a:r>
              <a:rPr lang="da-DK" dirty="0"/>
              <a:t>.</a:t>
            </a:r>
          </a:p>
          <a:p>
            <a:r>
              <a:rPr lang="da-DK" b="1" dirty="0" err="1"/>
              <a:t>Popular</a:t>
            </a:r>
            <a:r>
              <a:rPr lang="da-DK" b="1" dirty="0"/>
              <a:t> </a:t>
            </a:r>
            <a:r>
              <a:rPr lang="da-DK" b="1" dirty="0" err="1"/>
              <a:t>music</a:t>
            </a:r>
            <a:r>
              <a:rPr lang="da-DK" dirty="0"/>
              <a:t>: If a </a:t>
            </a:r>
            <a:r>
              <a:rPr lang="da-DK" dirty="0" err="1"/>
              <a:t>popular</a:t>
            </a:r>
            <a:r>
              <a:rPr lang="da-DK" dirty="0"/>
              <a:t> album is </a:t>
            </a:r>
            <a:r>
              <a:rPr lang="da-DK" dirty="0" err="1"/>
              <a:t>centered</a:t>
            </a:r>
            <a:r>
              <a:rPr lang="da-DK" dirty="0"/>
              <a:t> </a:t>
            </a:r>
            <a:r>
              <a:rPr lang="da-DK" dirty="0" err="1"/>
              <a:t>around</a:t>
            </a:r>
            <a:r>
              <a:rPr lang="da-DK" dirty="0"/>
              <a:t> an artist or a </a:t>
            </a:r>
            <a:r>
              <a:rPr lang="da-DK" dirty="0" err="1"/>
              <a:t>group</a:t>
            </a:r>
            <a:r>
              <a:rPr lang="da-DK" dirty="0"/>
              <a:t> - </a:t>
            </a:r>
            <a:r>
              <a:rPr lang="da-DK" dirty="0" err="1"/>
              <a:t>even</a:t>
            </a:r>
            <a:r>
              <a:rPr lang="da-DK" dirty="0"/>
              <a:t> </a:t>
            </a:r>
            <a:r>
              <a:rPr lang="da-DK" dirty="0" err="1"/>
              <a:t>though</a:t>
            </a:r>
            <a:r>
              <a:rPr lang="da-DK" dirty="0"/>
              <a:t> the artist or </a:t>
            </a:r>
            <a:r>
              <a:rPr lang="da-DK" dirty="0" err="1"/>
              <a:t>group</a:t>
            </a:r>
            <a:r>
              <a:rPr lang="da-DK" dirty="0"/>
              <a:t> </a:t>
            </a:r>
            <a:r>
              <a:rPr lang="da-DK" dirty="0" err="1"/>
              <a:t>are</a:t>
            </a:r>
            <a:r>
              <a:rPr lang="da-DK" dirty="0"/>
              <a:t> not composer or </a:t>
            </a:r>
            <a:r>
              <a:rPr lang="da-DK" dirty="0" err="1"/>
              <a:t>responsible</a:t>
            </a:r>
            <a:r>
              <a:rPr lang="da-DK" dirty="0"/>
              <a:t> for the </a:t>
            </a:r>
            <a:r>
              <a:rPr lang="da-DK" dirty="0" err="1"/>
              <a:t>lyrics</a:t>
            </a:r>
            <a:r>
              <a:rPr lang="da-DK" dirty="0"/>
              <a:t>- the artist or  </a:t>
            </a:r>
            <a:r>
              <a:rPr lang="da-DK" dirty="0" err="1"/>
              <a:t>group</a:t>
            </a:r>
            <a:r>
              <a:rPr lang="da-DK" dirty="0"/>
              <a:t> </a:t>
            </a:r>
            <a:r>
              <a:rPr lang="da-DK" dirty="0" err="1"/>
              <a:t>are</a:t>
            </a:r>
            <a:r>
              <a:rPr lang="da-DK" dirty="0"/>
              <a:t> </a:t>
            </a:r>
            <a:r>
              <a:rPr lang="da-DK" dirty="0" err="1"/>
              <a:t>also</a:t>
            </a:r>
            <a:r>
              <a:rPr lang="da-DK" dirty="0"/>
              <a:t> </a:t>
            </a:r>
            <a:r>
              <a:rPr lang="da-DK" dirty="0" err="1"/>
              <a:t>considered</a:t>
            </a:r>
            <a:r>
              <a:rPr lang="da-DK" dirty="0"/>
              <a:t>  </a:t>
            </a:r>
            <a:r>
              <a:rPr lang="da-DK" dirty="0" err="1"/>
              <a:t>creator</a:t>
            </a:r>
            <a:r>
              <a:rPr lang="da-DK" dirty="0"/>
              <a:t> of the </a:t>
            </a:r>
            <a:r>
              <a:rPr lang="da-DK" dirty="0" err="1"/>
              <a:t>work</a:t>
            </a:r>
            <a:r>
              <a:rPr lang="da-DK" dirty="0"/>
              <a:t>.  </a:t>
            </a:r>
          </a:p>
          <a:p>
            <a:endParaRPr lang="da-DK" b="1" dirty="0"/>
          </a:p>
        </p:txBody>
      </p:sp>
      <p:sp>
        <p:nvSpPr>
          <p:cNvPr id="4" name="Titel 3">
            <a:extLst>
              <a:ext uri="{FF2B5EF4-FFF2-40B4-BE49-F238E27FC236}">
                <a16:creationId xmlns:a16="http://schemas.microsoft.com/office/drawing/2014/main" id="{DC453CF8-9700-CFF0-99D1-7025D50A2C1D}"/>
              </a:ext>
            </a:extLst>
          </p:cNvPr>
          <p:cNvSpPr>
            <a:spLocks noGrp="1"/>
          </p:cNvSpPr>
          <p:nvPr>
            <p:ph type="title"/>
          </p:nvPr>
        </p:nvSpPr>
        <p:spPr/>
        <p:txBody>
          <a:bodyPr/>
          <a:lstStyle/>
          <a:p>
            <a:r>
              <a:rPr lang="da-DK" dirty="0"/>
              <a:t>Work - Danish </a:t>
            </a:r>
            <a:r>
              <a:rPr lang="da-DK" dirty="0" err="1"/>
              <a:t>specialities</a:t>
            </a:r>
            <a:endParaRPr lang="da-DK" dirty="0"/>
          </a:p>
        </p:txBody>
      </p:sp>
      <p:sp>
        <p:nvSpPr>
          <p:cNvPr id="5" name="Pladsholder til slidenummer 4">
            <a:extLst>
              <a:ext uri="{FF2B5EF4-FFF2-40B4-BE49-F238E27FC236}">
                <a16:creationId xmlns:a16="http://schemas.microsoft.com/office/drawing/2014/main" id="{3FCF2D0C-D923-25E7-1B3D-087393A1A68E}"/>
              </a:ext>
            </a:extLst>
          </p:cNvPr>
          <p:cNvSpPr>
            <a:spLocks noGrp="1"/>
          </p:cNvSpPr>
          <p:nvPr>
            <p:ph type="sldNum" sz="quarter" idx="12"/>
          </p:nvPr>
        </p:nvSpPr>
        <p:spPr/>
        <p:txBody>
          <a:bodyPr/>
          <a:lstStyle/>
          <a:p>
            <a:r>
              <a:rPr lang="da-DK"/>
              <a:t>Side </a:t>
            </a:r>
            <a:fld id="{ADCB03D3-97D9-0344-AD4A-752447B7DD3D}" type="slidenum">
              <a:rPr lang="da-DK" smtClean="0"/>
              <a:pPr/>
              <a:t>5</a:t>
            </a:fld>
            <a:endParaRPr lang="da-DK" dirty="0"/>
          </a:p>
        </p:txBody>
      </p:sp>
      <p:pic>
        <p:nvPicPr>
          <p:cNvPr id="6" name="Pladsholder til indhold 5" descr="Et billede, der indeholder tekst, logo, Font/skrifttype, design&#10;&#10;Indhold genereret af kunstig intelligens kan være forkert.">
            <a:extLst>
              <a:ext uri="{FF2B5EF4-FFF2-40B4-BE49-F238E27FC236}">
                <a16:creationId xmlns:a16="http://schemas.microsoft.com/office/drawing/2014/main" id="{B30AC707-CECE-680D-9E01-BE3A92CE6741}"/>
              </a:ext>
            </a:extLst>
          </p:cNvPr>
          <p:cNvPicPr>
            <a:picLocks noGrp="1" noChangeAspect="1"/>
          </p:cNvPicPr>
          <p:nvPr>
            <p:ph sz="half" idx="2"/>
          </p:nvPr>
        </p:nvPicPr>
        <p:blipFill>
          <a:blip r:embed="rId2"/>
          <a:stretch>
            <a:fillRect/>
          </a:stretch>
        </p:blipFill>
        <p:spPr>
          <a:xfrm>
            <a:off x="4665257" y="424206"/>
            <a:ext cx="1800225" cy="1676400"/>
          </a:xfrm>
          <a:prstGeom prst="rect">
            <a:avLst/>
          </a:prstGeom>
        </p:spPr>
      </p:pic>
      <p:pic>
        <p:nvPicPr>
          <p:cNvPr id="7" name="Billede 6" descr="Et billede, der indeholder Danse, tøj, tekst, sport&#10;&#10;Indhold genereret af kunstig intelligens kan være forkert.">
            <a:extLst>
              <a:ext uri="{FF2B5EF4-FFF2-40B4-BE49-F238E27FC236}">
                <a16:creationId xmlns:a16="http://schemas.microsoft.com/office/drawing/2014/main" id="{EDCA5D35-AADB-00E1-7F17-A61D45A5E7D4}"/>
              </a:ext>
            </a:extLst>
          </p:cNvPr>
          <p:cNvPicPr>
            <a:picLocks noChangeAspect="1"/>
          </p:cNvPicPr>
          <p:nvPr/>
        </p:nvPicPr>
        <p:blipFill>
          <a:blip r:embed="rId3"/>
          <a:stretch>
            <a:fillRect/>
          </a:stretch>
        </p:blipFill>
        <p:spPr>
          <a:xfrm>
            <a:off x="6465482" y="1424873"/>
            <a:ext cx="1692000" cy="1692000"/>
          </a:xfrm>
          <a:prstGeom prst="rect">
            <a:avLst/>
          </a:prstGeom>
        </p:spPr>
      </p:pic>
      <p:pic>
        <p:nvPicPr>
          <p:cNvPr id="9" name="Billede 8" descr="Et billede, der indeholder tekst, Ansigt, kvinde, plakat&#10;&#10;Indhold genereret af kunstig intelligens kan være forkert.">
            <a:extLst>
              <a:ext uri="{FF2B5EF4-FFF2-40B4-BE49-F238E27FC236}">
                <a16:creationId xmlns:a16="http://schemas.microsoft.com/office/drawing/2014/main" id="{8C84FB95-BCA1-E3BA-E4BC-C00A7D8B28F8}"/>
              </a:ext>
            </a:extLst>
          </p:cNvPr>
          <p:cNvPicPr>
            <a:picLocks noChangeAspect="1"/>
          </p:cNvPicPr>
          <p:nvPr/>
        </p:nvPicPr>
        <p:blipFill>
          <a:blip r:embed="rId4"/>
          <a:stretch>
            <a:fillRect/>
          </a:stretch>
        </p:blipFill>
        <p:spPr>
          <a:xfrm>
            <a:off x="4864068" y="2458704"/>
            <a:ext cx="1950720" cy="1950720"/>
          </a:xfrm>
          <a:prstGeom prst="rect">
            <a:avLst/>
          </a:prstGeom>
        </p:spPr>
      </p:pic>
    </p:spTree>
    <p:extLst>
      <p:ext uri="{BB962C8B-B14F-4D97-AF65-F5344CB8AC3E}">
        <p14:creationId xmlns:p14="http://schemas.microsoft.com/office/powerpoint/2010/main" val="3629308734"/>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46FA22-7936-FAB5-02E6-005486F0E20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BB8C305-DEF1-F93D-7125-23D568F5279D}"/>
              </a:ext>
            </a:extLst>
          </p:cNvPr>
          <p:cNvSpPr>
            <a:spLocks noGrp="1"/>
          </p:cNvSpPr>
          <p:nvPr>
            <p:ph type="title"/>
          </p:nvPr>
        </p:nvSpPr>
        <p:spPr/>
        <p:txBody>
          <a:bodyPr/>
          <a:lstStyle/>
          <a:p>
            <a:r>
              <a:rPr lang="da-DK" dirty="0"/>
              <a:t>Expression versus </a:t>
            </a:r>
            <a:r>
              <a:rPr lang="da-DK" dirty="0" err="1"/>
              <a:t>subgroup</a:t>
            </a:r>
            <a:r>
              <a:rPr lang="da-DK" dirty="0"/>
              <a:t> of </a:t>
            </a:r>
            <a:r>
              <a:rPr lang="da-DK" dirty="0" err="1"/>
              <a:t>work</a:t>
            </a:r>
            <a:r>
              <a:rPr lang="da-DK" dirty="0"/>
              <a:t> – user </a:t>
            </a:r>
            <a:r>
              <a:rPr lang="da-DK" dirty="0" err="1"/>
              <a:t>needs</a:t>
            </a:r>
            <a:endParaRPr lang="da-DK" dirty="0"/>
          </a:p>
        </p:txBody>
      </p:sp>
      <p:sp>
        <p:nvSpPr>
          <p:cNvPr id="6" name="Content Placeholder 5">
            <a:extLst>
              <a:ext uri="{FF2B5EF4-FFF2-40B4-BE49-F238E27FC236}">
                <a16:creationId xmlns:a16="http://schemas.microsoft.com/office/drawing/2014/main" id="{94B7CE38-07E2-EE37-105C-6D346FA7EBC6}"/>
              </a:ext>
            </a:extLst>
          </p:cNvPr>
          <p:cNvSpPr>
            <a:spLocks noGrp="1"/>
          </p:cNvSpPr>
          <p:nvPr>
            <p:ph idx="1"/>
          </p:nvPr>
        </p:nvSpPr>
        <p:spPr>
          <a:xfrm>
            <a:off x="433633" y="865414"/>
            <a:ext cx="8267307" cy="3650025"/>
          </a:xfrm>
        </p:spPr>
        <p:txBody>
          <a:bodyPr/>
          <a:lstStyle/>
          <a:p>
            <a:pPr marL="0" indent="0">
              <a:buNone/>
            </a:pPr>
            <a:r>
              <a:rPr lang="da-DK" dirty="0"/>
              <a:t>Users </a:t>
            </a:r>
            <a:r>
              <a:rPr lang="da-DK" dirty="0" err="1"/>
              <a:t>don’t</a:t>
            </a:r>
            <a:r>
              <a:rPr lang="da-DK" dirty="0"/>
              <a:t> have the same </a:t>
            </a:r>
            <a:r>
              <a:rPr lang="da-DK" dirty="0" err="1"/>
              <a:t>needs</a:t>
            </a:r>
            <a:r>
              <a:rPr lang="da-DK" dirty="0"/>
              <a:t>:</a:t>
            </a:r>
          </a:p>
          <a:p>
            <a:pPr marL="0" indent="0">
              <a:buNone/>
            </a:pPr>
            <a:r>
              <a:rPr lang="da-DK" dirty="0"/>
              <a:t>The researcher </a:t>
            </a:r>
            <a:r>
              <a:rPr lang="da-DK" dirty="0" err="1"/>
              <a:t>might</a:t>
            </a:r>
            <a:r>
              <a:rPr lang="da-DK" dirty="0"/>
              <a:t> </a:t>
            </a:r>
            <a:r>
              <a:rPr lang="da-DK" dirty="0" err="1"/>
              <a:t>be</a:t>
            </a:r>
            <a:r>
              <a:rPr lang="da-DK" dirty="0"/>
              <a:t> indifferent to </a:t>
            </a:r>
            <a:r>
              <a:rPr lang="da-DK" dirty="0" err="1"/>
              <a:t>language</a:t>
            </a:r>
            <a:r>
              <a:rPr lang="da-DK" dirty="0"/>
              <a:t> </a:t>
            </a:r>
            <a:r>
              <a:rPr lang="da-DK" dirty="0" err="1"/>
              <a:t>barriers</a:t>
            </a:r>
            <a:endParaRPr lang="da-DK" dirty="0"/>
          </a:p>
          <a:p>
            <a:pPr marL="0" indent="0">
              <a:buNone/>
            </a:pPr>
            <a:r>
              <a:rPr lang="da-DK" dirty="0"/>
              <a:t>An end user in a public </a:t>
            </a:r>
            <a:r>
              <a:rPr lang="da-DK" dirty="0" err="1"/>
              <a:t>library</a:t>
            </a:r>
            <a:r>
              <a:rPr lang="da-DK" dirty="0"/>
              <a:t> </a:t>
            </a:r>
            <a:r>
              <a:rPr lang="da-DK" dirty="0" err="1"/>
              <a:t>might</a:t>
            </a:r>
            <a:r>
              <a:rPr lang="da-DK" dirty="0"/>
              <a:t> </a:t>
            </a:r>
            <a:r>
              <a:rPr lang="da-DK" dirty="0" err="1"/>
              <a:t>only</a:t>
            </a:r>
            <a:r>
              <a:rPr lang="da-DK" dirty="0"/>
              <a:t> </a:t>
            </a:r>
            <a:r>
              <a:rPr lang="da-DK" dirty="0" err="1"/>
              <a:t>read</a:t>
            </a:r>
            <a:r>
              <a:rPr lang="da-DK" dirty="0"/>
              <a:t> </a:t>
            </a:r>
            <a:r>
              <a:rPr lang="da-DK" dirty="0" err="1"/>
              <a:t>one</a:t>
            </a:r>
            <a:r>
              <a:rPr lang="da-DK" dirty="0"/>
              <a:t> </a:t>
            </a:r>
            <a:r>
              <a:rPr lang="da-DK"/>
              <a:t>language</a:t>
            </a:r>
            <a:r>
              <a:rPr lang="da-DK" dirty="0"/>
              <a:t> and not </a:t>
            </a:r>
            <a:r>
              <a:rPr lang="da-DK" dirty="0" err="1"/>
              <a:t>be</a:t>
            </a:r>
            <a:r>
              <a:rPr lang="da-DK" dirty="0"/>
              <a:t> </a:t>
            </a:r>
            <a:r>
              <a:rPr lang="da-DK" dirty="0" err="1"/>
              <a:t>able</a:t>
            </a:r>
            <a:r>
              <a:rPr lang="da-DK" dirty="0"/>
              <a:t> to find a </a:t>
            </a:r>
            <a:r>
              <a:rPr lang="da-DK" dirty="0" err="1"/>
              <a:t>meaning</a:t>
            </a:r>
            <a:r>
              <a:rPr lang="da-DK" dirty="0"/>
              <a:t> in a </a:t>
            </a:r>
            <a:r>
              <a:rPr lang="da-DK" dirty="0" err="1"/>
              <a:t>Japanese</a:t>
            </a:r>
            <a:r>
              <a:rPr lang="da-DK" dirty="0"/>
              <a:t> </a:t>
            </a:r>
            <a:r>
              <a:rPr lang="da-DK" dirty="0" err="1"/>
              <a:t>work</a:t>
            </a:r>
            <a:r>
              <a:rPr lang="da-DK" dirty="0"/>
              <a:t> or </a:t>
            </a:r>
            <a:r>
              <a:rPr lang="da-DK" dirty="0" err="1"/>
              <a:t>expression</a:t>
            </a:r>
            <a:r>
              <a:rPr lang="da-DK" dirty="0"/>
              <a:t> </a:t>
            </a:r>
            <a:r>
              <a:rPr lang="da-DK" dirty="0" err="1"/>
              <a:t>title</a:t>
            </a:r>
            <a:r>
              <a:rPr lang="da-DK" dirty="0"/>
              <a:t> in a </a:t>
            </a:r>
            <a:r>
              <a:rPr lang="da-DK" dirty="0" err="1"/>
              <a:t>presentation</a:t>
            </a:r>
            <a:r>
              <a:rPr lang="da-DK" dirty="0"/>
              <a:t> - </a:t>
            </a:r>
            <a:r>
              <a:rPr lang="da-DK" dirty="0" err="1"/>
              <a:t>even</a:t>
            </a:r>
            <a:r>
              <a:rPr lang="da-DK" dirty="0"/>
              <a:t> in a latin script:</a:t>
            </a:r>
          </a:p>
          <a:p>
            <a:pPr marL="0" indent="0">
              <a:buNone/>
            </a:pPr>
            <a:endParaRPr lang="da-DK" dirty="0"/>
          </a:p>
          <a:p>
            <a:pPr marL="0" indent="0">
              <a:buNone/>
            </a:pPr>
            <a:r>
              <a:rPr lang="da-DK" dirty="0"/>
              <a:t>	   </a:t>
            </a:r>
          </a:p>
          <a:p>
            <a:pPr marL="0" indent="0">
              <a:buNone/>
            </a:pPr>
            <a:endParaRPr lang="da-DK" dirty="0"/>
          </a:p>
          <a:p>
            <a:pPr marL="0" indent="0">
              <a:buNone/>
            </a:pPr>
            <a:r>
              <a:rPr lang="da-DK" i="1" dirty="0"/>
              <a:t> </a:t>
            </a:r>
          </a:p>
          <a:p>
            <a:pPr marL="0" indent="0">
              <a:buNone/>
            </a:pPr>
            <a:endParaRPr lang="da-DK" dirty="0"/>
          </a:p>
        </p:txBody>
      </p:sp>
      <p:sp>
        <p:nvSpPr>
          <p:cNvPr id="7" name="Slide Number Placeholder 6">
            <a:extLst>
              <a:ext uri="{FF2B5EF4-FFF2-40B4-BE49-F238E27FC236}">
                <a16:creationId xmlns:a16="http://schemas.microsoft.com/office/drawing/2014/main" id="{0DACE134-742C-0816-4CD3-4AF74B7B9192}"/>
              </a:ext>
            </a:extLst>
          </p:cNvPr>
          <p:cNvSpPr>
            <a:spLocks noGrp="1"/>
          </p:cNvSpPr>
          <p:nvPr>
            <p:ph type="sldNum" sz="quarter" idx="12"/>
          </p:nvPr>
        </p:nvSpPr>
        <p:spPr/>
        <p:txBody>
          <a:bodyPr/>
          <a:lstStyle/>
          <a:p>
            <a:r>
              <a:rPr lang="da-DK"/>
              <a:t>Side </a:t>
            </a:r>
            <a:fld id="{ADCB03D3-97D9-0344-AD4A-752447B7DD3D}" type="slidenum">
              <a:rPr lang="da-DK" smtClean="0"/>
              <a:pPr/>
              <a:t>6</a:t>
            </a:fld>
            <a:endParaRPr lang="da-DK" dirty="0"/>
          </a:p>
        </p:txBody>
      </p:sp>
      <p:pic>
        <p:nvPicPr>
          <p:cNvPr id="5" name="Billede 4">
            <a:extLst>
              <a:ext uri="{FF2B5EF4-FFF2-40B4-BE49-F238E27FC236}">
                <a16:creationId xmlns:a16="http://schemas.microsoft.com/office/drawing/2014/main" id="{AFBA6D2A-A2EA-F8FA-1E0E-D299B1A262D0}"/>
              </a:ext>
            </a:extLst>
          </p:cNvPr>
          <p:cNvPicPr>
            <a:picLocks noChangeAspect="1"/>
          </p:cNvPicPr>
          <p:nvPr/>
        </p:nvPicPr>
        <p:blipFill>
          <a:blip r:embed="rId2"/>
          <a:stretch>
            <a:fillRect/>
          </a:stretch>
        </p:blipFill>
        <p:spPr>
          <a:xfrm>
            <a:off x="2426257" y="2330426"/>
            <a:ext cx="6435388" cy="720000"/>
          </a:xfrm>
          <a:prstGeom prst="rect">
            <a:avLst/>
          </a:prstGeom>
        </p:spPr>
      </p:pic>
      <p:pic>
        <p:nvPicPr>
          <p:cNvPr id="9" name="Billede 8" descr="Et billede, der indeholder tekst, plakat, ur, Font/skrifttype&#10;&#10;Indhold genereret af kunstig intelligens kan være forkert.">
            <a:extLst>
              <a:ext uri="{FF2B5EF4-FFF2-40B4-BE49-F238E27FC236}">
                <a16:creationId xmlns:a16="http://schemas.microsoft.com/office/drawing/2014/main" id="{7A7AC644-A10C-87E7-F35A-4F76F50802D3}"/>
              </a:ext>
            </a:extLst>
          </p:cNvPr>
          <p:cNvPicPr>
            <a:picLocks noChangeAspect="1"/>
          </p:cNvPicPr>
          <p:nvPr/>
        </p:nvPicPr>
        <p:blipFill>
          <a:blip r:embed="rId3"/>
          <a:stretch>
            <a:fillRect/>
          </a:stretch>
        </p:blipFill>
        <p:spPr>
          <a:xfrm>
            <a:off x="657645" y="2247439"/>
            <a:ext cx="1544601" cy="2268000"/>
          </a:xfrm>
          <a:prstGeom prst="rect">
            <a:avLst/>
          </a:prstGeom>
        </p:spPr>
      </p:pic>
    </p:spTree>
    <p:extLst>
      <p:ext uri="{BB962C8B-B14F-4D97-AF65-F5344CB8AC3E}">
        <p14:creationId xmlns:p14="http://schemas.microsoft.com/office/powerpoint/2010/main" val="3228978818"/>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B67406B-77E6-4D51-817E-5A6C89B97707}"/>
              </a:ext>
            </a:extLst>
          </p:cNvPr>
          <p:cNvSpPr>
            <a:spLocks noGrp="1"/>
          </p:cNvSpPr>
          <p:nvPr>
            <p:ph type="title"/>
          </p:nvPr>
        </p:nvSpPr>
        <p:spPr/>
        <p:txBody>
          <a:bodyPr/>
          <a:lstStyle/>
          <a:p>
            <a:r>
              <a:rPr lang="da-DK" dirty="0"/>
              <a:t>Expression versus </a:t>
            </a:r>
            <a:r>
              <a:rPr lang="da-DK" dirty="0" err="1"/>
              <a:t>subgroup</a:t>
            </a:r>
            <a:r>
              <a:rPr lang="da-DK" dirty="0"/>
              <a:t> of </a:t>
            </a:r>
            <a:r>
              <a:rPr lang="da-DK" dirty="0" err="1"/>
              <a:t>work</a:t>
            </a:r>
            <a:r>
              <a:rPr lang="da-DK" dirty="0"/>
              <a:t> – user </a:t>
            </a:r>
            <a:r>
              <a:rPr lang="da-DK" dirty="0" err="1"/>
              <a:t>needs</a:t>
            </a:r>
            <a:endParaRPr lang="da-DK" dirty="0"/>
          </a:p>
        </p:txBody>
      </p:sp>
      <p:sp>
        <p:nvSpPr>
          <p:cNvPr id="3" name="Pladsholder til indhold 2">
            <a:extLst>
              <a:ext uri="{FF2B5EF4-FFF2-40B4-BE49-F238E27FC236}">
                <a16:creationId xmlns:a16="http://schemas.microsoft.com/office/drawing/2014/main" id="{20C0A9A5-AA96-4775-A730-B21C7279E174}"/>
              </a:ext>
            </a:extLst>
          </p:cNvPr>
          <p:cNvSpPr>
            <a:spLocks noGrp="1"/>
          </p:cNvSpPr>
          <p:nvPr>
            <p:ph idx="1"/>
          </p:nvPr>
        </p:nvSpPr>
        <p:spPr/>
        <p:txBody>
          <a:bodyPr/>
          <a:lstStyle/>
          <a:p>
            <a:pPr marL="0" indent="0">
              <a:buNone/>
            </a:pPr>
            <a:r>
              <a:rPr lang="da-DK" sz="1400" dirty="0"/>
              <a:t>An end user </a:t>
            </a:r>
            <a:r>
              <a:rPr lang="da-DK" sz="1400" dirty="0" err="1"/>
              <a:t>often</a:t>
            </a:r>
            <a:r>
              <a:rPr lang="da-DK" sz="1400" dirty="0"/>
              <a:t> </a:t>
            </a:r>
            <a:r>
              <a:rPr lang="da-DK" sz="1400" dirty="0" err="1"/>
              <a:t>don’t</a:t>
            </a:r>
            <a:r>
              <a:rPr lang="da-DK" sz="1400" dirty="0"/>
              <a:t> have a </a:t>
            </a:r>
            <a:r>
              <a:rPr lang="da-DK" sz="1400" dirty="0" err="1"/>
              <a:t>particular</a:t>
            </a:r>
            <a:r>
              <a:rPr lang="da-DK" sz="1400" dirty="0"/>
              <a:t> </a:t>
            </a:r>
            <a:r>
              <a:rPr lang="da-DK" sz="1400" dirty="0" err="1"/>
              <a:t>expression</a:t>
            </a:r>
            <a:r>
              <a:rPr lang="da-DK" sz="1400" dirty="0"/>
              <a:t> in mind – </a:t>
            </a:r>
            <a:r>
              <a:rPr lang="da-DK" sz="1400" dirty="0" err="1"/>
              <a:t>they</a:t>
            </a:r>
            <a:r>
              <a:rPr lang="da-DK" sz="1400" dirty="0"/>
              <a:t> just </a:t>
            </a:r>
            <a:r>
              <a:rPr lang="da-DK" sz="1400" dirty="0" err="1"/>
              <a:t>want</a:t>
            </a:r>
            <a:r>
              <a:rPr lang="da-DK" sz="1400" dirty="0"/>
              <a:t> the </a:t>
            </a:r>
            <a:r>
              <a:rPr lang="da-DK" sz="1400" dirty="0" err="1"/>
              <a:t>work</a:t>
            </a:r>
            <a:r>
              <a:rPr lang="da-DK" sz="1400" dirty="0"/>
              <a:t> in a </a:t>
            </a:r>
            <a:r>
              <a:rPr lang="da-DK" sz="1400" dirty="0" err="1"/>
              <a:t>language</a:t>
            </a:r>
            <a:r>
              <a:rPr lang="da-DK" sz="1400" dirty="0"/>
              <a:t> </a:t>
            </a:r>
            <a:r>
              <a:rPr lang="da-DK" sz="1400" dirty="0" err="1"/>
              <a:t>they</a:t>
            </a:r>
            <a:r>
              <a:rPr lang="da-DK" sz="1400" dirty="0"/>
              <a:t> </a:t>
            </a:r>
            <a:r>
              <a:rPr lang="da-DK" sz="1400" dirty="0" err="1"/>
              <a:t>can</a:t>
            </a:r>
            <a:r>
              <a:rPr lang="da-DK" sz="1400" dirty="0"/>
              <a:t> </a:t>
            </a:r>
            <a:r>
              <a:rPr lang="da-DK" sz="1400" dirty="0" err="1"/>
              <a:t>read</a:t>
            </a:r>
            <a:r>
              <a:rPr lang="da-DK" sz="1400" dirty="0"/>
              <a:t> </a:t>
            </a:r>
          </a:p>
          <a:p>
            <a:pPr marL="0" indent="0">
              <a:buNone/>
            </a:pPr>
            <a:r>
              <a:rPr lang="da-DK" sz="1400" dirty="0">
                <a:solidFill>
                  <a:schemeClr val="tx1"/>
                </a:solidFill>
              </a:rPr>
              <a:t> </a:t>
            </a:r>
            <a:endParaRPr lang="da-DK" dirty="0"/>
          </a:p>
        </p:txBody>
      </p:sp>
      <p:sp>
        <p:nvSpPr>
          <p:cNvPr id="4" name="Pladsholder til slidenummer 3">
            <a:extLst>
              <a:ext uri="{FF2B5EF4-FFF2-40B4-BE49-F238E27FC236}">
                <a16:creationId xmlns:a16="http://schemas.microsoft.com/office/drawing/2014/main" id="{D7C6B0DC-7DD5-4FB6-8A88-89C2D58FA00C}"/>
              </a:ext>
            </a:extLst>
          </p:cNvPr>
          <p:cNvSpPr>
            <a:spLocks noGrp="1"/>
          </p:cNvSpPr>
          <p:nvPr>
            <p:ph type="sldNum" sz="quarter" idx="12"/>
          </p:nvPr>
        </p:nvSpPr>
        <p:spPr/>
        <p:txBody>
          <a:bodyPr/>
          <a:lstStyle/>
          <a:p>
            <a:r>
              <a:rPr lang="da-DK"/>
              <a:t>Side </a:t>
            </a:r>
            <a:fld id="{ADCB03D3-97D9-0344-AD4A-752447B7DD3D}" type="slidenum">
              <a:rPr lang="da-DK" smtClean="0"/>
              <a:pPr/>
              <a:t>7</a:t>
            </a:fld>
            <a:endParaRPr lang="da-DK" dirty="0"/>
          </a:p>
        </p:txBody>
      </p:sp>
      <p:sp>
        <p:nvSpPr>
          <p:cNvPr id="16" name="Tekstfelt 15">
            <a:extLst>
              <a:ext uri="{FF2B5EF4-FFF2-40B4-BE49-F238E27FC236}">
                <a16:creationId xmlns:a16="http://schemas.microsoft.com/office/drawing/2014/main" id="{68E869E2-4574-4397-A36A-EC37C80146F9}"/>
              </a:ext>
            </a:extLst>
          </p:cNvPr>
          <p:cNvSpPr txBox="1"/>
          <p:nvPr/>
        </p:nvSpPr>
        <p:spPr>
          <a:xfrm>
            <a:off x="3339572" y="1877898"/>
            <a:ext cx="1903506" cy="338554"/>
          </a:xfrm>
          <a:prstGeom prst="rect">
            <a:avLst/>
          </a:prstGeom>
          <a:solidFill>
            <a:schemeClr val="bg1"/>
          </a:solidFill>
          <a:ln w="12700">
            <a:solidFill>
              <a:srgbClr val="C00000"/>
            </a:solidFill>
            <a:prstDash val="sysDash"/>
          </a:ln>
        </p:spPr>
        <p:txBody>
          <a:bodyPr wrap="square" rtlCol="0">
            <a:spAutoFit/>
          </a:bodyPr>
          <a:lstStyle/>
          <a:p>
            <a:pPr algn="ctr"/>
            <a:r>
              <a:rPr lang="da-DK" sz="1600" b="1" dirty="0"/>
              <a:t>Same </a:t>
            </a:r>
            <a:r>
              <a:rPr lang="da-DK" sz="1600" b="1" dirty="0" err="1"/>
              <a:t>work</a:t>
            </a:r>
            <a:endParaRPr lang="da-DK" sz="1000" b="1" dirty="0"/>
          </a:p>
        </p:txBody>
      </p:sp>
      <p:pic>
        <p:nvPicPr>
          <p:cNvPr id="44" name="Billede 43" descr="Et billede, der indeholder tekst, person, poserer, beklædning&#10;&#10;Automatisk genereret beskrivelse">
            <a:extLst>
              <a:ext uri="{FF2B5EF4-FFF2-40B4-BE49-F238E27FC236}">
                <a16:creationId xmlns:a16="http://schemas.microsoft.com/office/drawing/2014/main" id="{9254A87F-B876-4912-9E10-14E736363F1B}"/>
              </a:ext>
            </a:extLst>
          </p:cNvPr>
          <p:cNvPicPr>
            <a:picLocks noChangeAspect="1"/>
          </p:cNvPicPr>
          <p:nvPr/>
        </p:nvPicPr>
        <p:blipFill>
          <a:blip r:embed="rId3"/>
          <a:stretch>
            <a:fillRect/>
          </a:stretch>
        </p:blipFill>
        <p:spPr>
          <a:xfrm>
            <a:off x="5044518" y="3443625"/>
            <a:ext cx="923608" cy="1473842"/>
          </a:xfrm>
          <a:prstGeom prst="rect">
            <a:avLst/>
          </a:prstGeom>
        </p:spPr>
      </p:pic>
      <p:pic>
        <p:nvPicPr>
          <p:cNvPr id="42" name="Billede 41" descr="Et billede, der indeholder tekst, bog&#10;&#10;Automatisk genereret beskrivelse">
            <a:extLst>
              <a:ext uri="{FF2B5EF4-FFF2-40B4-BE49-F238E27FC236}">
                <a16:creationId xmlns:a16="http://schemas.microsoft.com/office/drawing/2014/main" id="{E7070023-332F-4A3C-A2E6-D429E1759E00}"/>
              </a:ext>
            </a:extLst>
          </p:cNvPr>
          <p:cNvPicPr>
            <a:picLocks noChangeAspect="1"/>
          </p:cNvPicPr>
          <p:nvPr/>
        </p:nvPicPr>
        <p:blipFill>
          <a:blip r:embed="rId4"/>
          <a:stretch>
            <a:fillRect/>
          </a:stretch>
        </p:blipFill>
        <p:spPr>
          <a:xfrm>
            <a:off x="6201885" y="3432086"/>
            <a:ext cx="923608" cy="1466416"/>
          </a:xfrm>
          <a:prstGeom prst="rect">
            <a:avLst/>
          </a:prstGeom>
        </p:spPr>
      </p:pic>
      <p:pic>
        <p:nvPicPr>
          <p:cNvPr id="53" name="Billede 52" descr="Et billede, der indeholder tekst, person&#10;&#10;Automatisk genereret beskrivelse">
            <a:extLst>
              <a:ext uri="{FF2B5EF4-FFF2-40B4-BE49-F238E27FC236}">
                <a16:creationId xmlns:a16="http://schemas.microsoft.com/office/drawing/2014/main" id="{66F52787-0D13-4A81-B062-6CA0FD2BE9F3}"/>
              </a:ext>
            </a:extLst>
          </p:cNvPr>
          <p:cNvPicPr>
            <a:picLocks noChangeAspect="1"/>
          </p:cNvPicPr>
          <p:nvPr/>
        </p:nvPicPr>
        <p:blipFill>
          <a:blip r:embed="rId5"/>
          <a:stretch>
            <a:fillRect/>
          </a:stretch>
        </p:blipFill>
        <p:spPr>
          <a:xfrm>
            <a:off x="7310226" y="3439502"/>
            <a:ext cx="918344" cy="1466417"/>
          </a:xfrm>
          <a:prstGeom prst="rect">
            <a:avLst/>
          </a:prstGeom>
        </p:spPr>
      </p:pic>
      <p:sp>
        <p:nvSpPr>
          <p:cNvPr id="54" name="Tekstfelt 53">
            <a:extLst>
              <a:ext uri="{FF2B5EF4-FFF2-40B4-BE49-F238E27FC236}">
                <a16:creationId xmlns:a16="http://schemas.microsoft.com/office/drawing/2014/main" id="{AAD79996-BD41-44A4-82B8-A9FDF13B6443}"/>
              </a:ext>
            </a:extLst>
          </p:cNvPr>
          <p:cNvSpPr txBox="1"/>
          <p:nvPr/>
        </p:nvSpPr>
        <p:spPr>
          <a:xfrm>
            <a:off x="5968126" y="2844768"/>
            <a:ext cx="1571389" cy="400110"/>
          </a:xfrm>
          <a:prstGeom prst="rect">
            <a:avLst/>
          </a:prstGeom>
          <a:ln>
            <a:solidFill>
              <a:schemeClr val="bg1">
                <a:lumMod val="75000"/>
              </a:schemeClr>
            </a:solidFill>
            <a:prstDash val="sysDash"/>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da-DK" sz="1000" b="1" dirty="0"/>
              <a:t>Danish versions – </a:t>
            </a:r>
            <a:r>
              <a:rPr lang="da-DK" sz="1000" b="1" dirty="0" err="1"/>
              <a:t>different</a:t>
            </a:r>
            <a:r>
              <a:rPr lang="da-DK" sz="1000" b="1" dirty="0"/>
              <a:t> </a:t>
            </a:r>
            <a:r>
              <a:rPr lang="da-DK" sz="1000" b="1" dirty="0" err="1"/>
              <a:t>translators</a:t>
            </a:r>
            <a:endParaRPr lang="da-DK" sz="1000" dirty="0"/>
          </a:p>
        </p:txBody>
      </p:sp>
      <p:sp>
        <p:nvSpPr>
          <p:cNvPr id="57" name="Venstre klammeparentes 56">
            <a:extLst>
              <a:ext uri="{FF2B5EF4-FFF2-40B4-BE49-F238E27FC236}">
                <a16:creationId xmlns:a16="http://schemas.microsoft.com/office/drawing/2014/main" id="{C681AA1A-D50F-47C8-873B-3E021FAF82A5}"/>
              </a:ext>
            </a:extLst>
          </p:cNvPr>
          <p:cNvSpPr/>
          <p:nvPr/>
        </p:nvSpPr>
        <p:spPr>
          <a:xfrm rot="5400000">
            <a:off x="6516177" y="1689190"/>
            <a:ext cx="240731" cy="3184053"/>
          </a:xfrm>
          <a:prstGeom prst="leftBrace">
            <a:avLst/>
          </a:prstGeom>
          <a:solidFill>
            <a:schemeClr val="bg1"/>
          </a:solidFill>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a-DK"/>
          </a:p>
        </p:txBody>
      </p:sp>
      <p:pic>
        <p:nvPicPr>
          <p:cNvPr id="60" name="Billede 59" descr="Et billede, der indeholder tekst&#10;&#10;Automatisk genereret beskrivelse">
            <a:extLst>
              <a:ext uri="{FF2B5EF4-FFF2-40B4-BE49-F238E27FC236}">
                <a16:creationId xmlns:a16="http://schemas.microsoft.com/office/drawing/2014/main" id="{70E92C2C-CA8E-4FF3-B652-3256890B446C}"/>
              </a:ext>
            </a:extLst>
          </p:cNvPr>
          <p:cNvPicPr>
            <a:picLocks noChangeAspect="1"/>
          </p:cNvPicPr>
          <p:nvPr/>
        </p:nvPicPr>
        <p:blipFill>
          <a:blip r:embed="rId6"/>
          <a:stretch>
            <a:fillRect/>
          </a:stretch>
        </p:blipFill>
        <p:spPr>
          <a:xfrm>
            <a:off x="354085" y="3446181"/>
            <a:ext cx="1122690" cy="1496920"/>
          </a:xfrm>
          <a:prstGeom prst="rect">
            <a:avLst/>
          </a:prstGeom>
        </p:spPr>
      </p:pic>
      <p:pic>
        <p:nvPicPr>
          <p:cNvPr id="64" name="Billede 63">
            <a:extLst>
              <a:ext uri="{FF2B5EF4-FFF2-40B4-BE49-F238E27FC236}">
                <a16:creationId xmlns:a16="http://schemas.microsoft.com/office/drawing/2014/main" id="{9DAC5DA6-45D3-48AD-AC08-95A4443B1962}"/>
              </a:ext>
            </a:extLst>
          </p:cNvPr>
          <p:cNvPicPr>
            <a:picLocks noChangeAspect="1"/>
          </p:cNvPicPr>
          <p:nvPr/>
        </p:nvPicPr>
        <p:blipFill>
          <a:blip r:embed="rId7"/>
          <a:stretch>
            <a:fillRect/>
          </a:stretch>
        </p:blipFill>
        <p:spPr>
          <a:xfrm>
            <a:off x="1710534" y="3443625"/>
            <a:ext cx="1016206" cy="1494420"/>
          </a:xfrm>
          <a:prstGeom prst="rect">
            <a:avLst/>
          </a:prstGeom>
        </p:spPr>
      </p:pic>
      <p:sp>
        <p:nvSpPr>
          <p:cNvPr id="13" name="Tekstfelt 12">
            <a:extLst>
              <a:ext uri="{FF2B5EF4-FFF2-40B4-BE49-F238E27FC236}">
                <a16:creationId xmlns:a16="http://schemas.microsoft.com/office/drawing/2014/main" id="{892AAFAB-5245-4AFF-8650-FDA7AC7BC2E4}"/>
              </a:ext>
            </a:extLst>
          </p:cNvPr>
          <p:cNvSpPr txBox="1"/>
          <p:nvPr/>
        </p:nvSpPr>
        <p:spPr>
          <a:xfrm>
            <a:off x="818790" y="2865643"/>
            <a:ext cx="1571389" cy="246221"/>
          </a:xfrm>
          <a:prstGeom prst="rect">
            <a:avLst/>
          </a:prstGeom>
          <a:ln>
            <a:solidFill>
              <a:schemeClr val="bg1">
                <a:lumMod val="75000"/>
              </a:schemeClr>
            </a:solidFill>
            <a:prstDash val="sysDash"/>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da-DK" sz="1000" b="1" dirty="0"/>
              <a:t>English versions</a:t>
            </a:r>
            <a:endParaRPr lang="da-DK" sz="1000" dirty="0"/>
          </a:p>
        </p:txBody>
      </p:sp>
      <p:sp>
        <p:nvSpPr>
          <p:cNvPr id="14" name="Venstre klammeparentes 13">
            <a:extLst>
              <a:ext uri="{FF2B5EF4-FFF2-40B4-BE49-F238E27FC236}">
                <a16:creationId xmlns:a16="http://schemas.microsoft.com/office/drawing/2014/main" id="{C8E13562-343C-49EF-8FC7-EC2B9755AE27}"/>
              </a:ext>
            </a:extLst>
          </p:cNvPr>
          <p:cNvSpPr/>
          <p:nvPr/>
        </p:nvSpPr>
        <p:spPr>
          <a:xfrm rot="5400000">
            <a:off x="1420046" y="2096504"/>
            <a:ext cx="240731" cy="2372655"/>
          </a:xfrm>
          <a:prstGeom prst="leftBrace">
            <a:avLst/>
          </a:prstGeom>
          <a:solidFill>
            <a:schemeClr val="bg1"/>
          </a:solidFill>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a-DK"/>
          </a:p>
        </p:txBody>
      </p:sp>
      <p:pic>
        <p:nvPicPr>
          <p:cNvPr id="7" name="Billede 6" descr="Et billede, der indeholder tekst, person, avis, kulør&#10;&#10;Automatisk genereret beskrivelse">
            <a:extLst>
              <a:ext uri="{FF2B5EF4-FFF2-40B4-BE49-F238E27FC236}">
                <a16:creationId xmlns:a16="http://schemas.microsoft.com/office/drawing/2014/main" id="{5CB24F97-EFCE-41DE-B06B-41430B23EB11}"/>
              </a:ext>
            </a:extLst>
          </p:cNvPr>
          <p:cNvPicPr>
            <a:picLocks noChangeAspect="1"/>
          </p:cNvPicPr>
          <p:nvPr/>
        </p:nvPicPr>
        <p:blipFill>
          <a:blip r:embed="rId8"/>
          <a:stretch>
            <a:fillRect/>
          </a:stretch>
        </p:blipFill>
        <p:spPr>
          <a:xfrm>
            <a:off x="3227366" y="3458808"/>
            <a:ext cx="1016206" cy="1443475"/>
          </a:xfrm>
          <a:prstGeom prst="rect">
            <a:avLst/>
          </a:prstGeom>
        </p:spPr>
      </p:pic>
      <p:sp>
        <p:nvSpPr>
          <p:cNvPr id="19" name="Venstre klammeparentes 18">
            <a:extLst>
              <a:ext uri="{FF2B5EF4-FFF2-40B4-BE49-F238E27FC236}">
                <a16:creationId xmlns:a16="http://schemas.microsoft.com/office/drawing/2014/main" id="{6D62BF4C-5BA1-4D1D-A352-D0A627045812}"/>
              </a:ext>
            </a:extLst>
          </p:cNvPr>
          <p:cNvSpPr/>
          <p:nvPr/>
        </p:nvSpPr>
        <p:spPr>
          <a:xfrm rot="5400000">
            <a:off x="3615101" y="2778059"/>
            <a:ext cx="240731" cy="1016205"/>
          </a:xfrm>
          <a:prstGeom prst="leftBrace">
            <a:avLst/>
          </a:prstGeom>
          <a:solidFill>
            <a:schemeClr val="bg1"/>
          </a:solidFill>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a-DK"/>
          </a:p>
        </p:txBody>
      </p:sp>
      <p:sp>
        <p:nvSpPr>
          <p:cNvPr id="20" name="Tekstfelt 19">
            <a:extLst>
              <a:ext uri="{FF2B5EF4-FFF2-40B4-BE49-F238E27FC236}">
                <a16:creationId xmlns:a16="http://schemas.microsoft.com/office/drawing/2014/main" id="{0A0E7886-D66C-4671-94D8-F29795885ECE}"/>
              </a:ext>
            </a:extLst>
          </p:cNvPr>
          <p:cNvSpPr txBox="1"/>
          <p:nvPr/>
        </p:nvSpPr>
        <p:spPr>
          <a:xfrm>
            <a:off x="2995897" y="2853233"/>
            <a:ext cx="1571389" cy="246221"/>
          </a:xfrm>
          <a:prstGeom prst="rect">
            <a:avLst/>
          </a:prstGeom>
          <a:ln>
            <a:solidFill>
              <a:schemeClr val="bg1">
                <a:lumMod val="75000"/>
              </a:schemeClr>
            </a:solidFill>
            <a:prstDash val="sysDash"/>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da-DK" sz="1000" b="1" dirty="0"/>
              <a:t>Polish  version</a:t>
            </a:r>
            <a:endParaRPr lang="da-DK" sz="1000" dirty="0"/>
          </a:p>
        </p:txBody>
      </p:sp>
      <p:sp>
        <p:nvSpPr>
          <p:cNvPr id="21" name="Venstre klammeparentes 20">
            <a:extLst>
              <a:ext uri="{FF2B5EF4-FFF2-40B4-BE49-F238E27FC236}">
                <a16:creationId xmlns:a16="http://schemas.microsoft.com/office/drawing/2014/main" id="{4EB8F1AB-9A4F-4235-8F9A-D91D1DC67101}"/>
              </a:ext>
            </a:extLst>
          </p:cNvPr>
          <p:cNvSpPr/>
          <p:nvPr/>
        </p:nvSpPr>
        <p:spPr>
          <a:xfrm rot="5400000">
            <a:off x="4170960" y="-1458443"/>
            <a:ext cx="240731" cy="7874483"/>
          </a:xfrm>
          <a:prstGeom prst="leftBrace">
            <a:avLst/>
          </a:prstGeom>
          <a:ln/>
        </p:spPr>
        <p:style>
          <a:lnRef idx="3">
            <a:schemeClr val="accent4"/>
          </a:lnRef>
          <a:fillRef idx="0">
            <a:schemeClr val="accent4"/>
          </a:fillRef>
          <a:effectRef idx="2">
            <a:schemeClr val="accent4"/>
          </a:effectRef>
          <a:fontRef idx="minor">
            <a:schemeClr val="tx1"/>
          </a:fontRef>
        </p:style>
        <p:txBody>
          <a:bodyPr rtlCol="0" anchor="ctr"/>
          <a:lstStyle/>
          <a:p>
            <a:pPr algn="ctr"/>
            <a:endParaRPr lang="da-DK" dirty="0"/>
          </a:p>
        </p:txBody>
      </p:sp>
    </p:spTree>
    <p:extLst>
      <p:ext uri="{BB962C8B-B14F-4D97-AF65-F5344CB8AC3E}">
        <p14:creationId xmlns:p14="http://schemas.microsoft.com/office/powerpoint/2010/main" val="1152534592"/>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99F5CA-A29A-B56A-5694-8B57BA388BC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B925746-2780-D0C1-6C14-779D6DC6B806}"/>
              </a:ext>
            </a:extLst>
          </p:cNvPr>
          <p:cNvSpPr>
            <a:spLocks noGrp="1"/>
          </p:cNvSpPr>
          <p:nvPr>
            <p:ph type="title"/>
          </p:nvPr>
        </p:nvSpPr>
        <p:spPr/>
        <p:txBody>
          <a:bodyPr>
            <a:normAutofit fontScale="90000"/>
          </a:bodyPr>
          <a:lstStyle/>
          <a:p>
            <a:r>
              <a:rPr lang="da-DK" dirty="0"/>
              <a:t>Work – </a:t>
            </a:r>
            <a:r>
              <a:rPr lang="da-DK" dirty="0" err="1"/>
              <a:t>subgroup</a:t>
            </a:r>
            <a:r>
              <a:rPr lang="da-DK" dirty="0"/>
              <a:t> – a </a:t>
            </a:r>
            <a:r>
              <a:rPr lang="da-DK" dirty="0" err="1"/>
              <a:t>level</a:t>
            </a:r>
            <a:r>
              <a:rPr lang="da-DK" dirty="0"/>
              <a:t> </a:t>
            </a:r>
            <a:r>
              <a:rPr lang="da-DK" dirty="0" err="1"/>
              <a:t>between</a:t>
            </a:r>
            <a:r>
              <a:rPr lang="da-DK" dirty="0"/>
              <a:t> </a:t>
            </a:r>
            <a:r>
              <a:rPr lang="da-DK" dirty="0" err="1"/>
              <a:t>works</a:t>
            </a:r>
            <a:r>
              <a:rPr lang="da-DK" dirty="0"/>
              <a:t> and </a:t>
            </a:r>
            <a:r>
              <a:rPr lang="da-DK" dirty="0" err="1"/>
              <a:t>expressions</a:t>
            </a:r>
            <a:br>
              <a:rPr lang="da-DK" dirty="0"/>
            </a:br>
            <a:endParaRPr lang="da-DK" dirty="0"/>
          </a:p>
        </p:txBody>
      </p:sp>
      <p:sp>
        <p:nvSpPr>
          <p:cNvPr id="6" name="Content Placeholder 5">
            <a:extLst>
              <a:ext uri="{FF2B5EF4-FFF2-40B4-BE49-F238E27FC236}">
                <a16:creationId xmlns:a16="http://schemas.microsoft.com/office/drawing/2014/main" id="{45841B42-ACBC-C427-3420-5964A4133C2A}"/>
              </a:ext>
            </a:extLst>
          </p:cNvPr>
          <p:cNvSpPr>
            <a:spLocks noGrp="1"/>
          </p:cNvSpPr>
          <p:nvPr>
            <p:ph idx="1"/>
          </p:nvPr>
        </p:nvSpPr>
        <p:spPr>
          <a:xfrm>
            <a:off x="433633" y="1151163"/>
            <a:ext cx="8267307" cy="3364275"/>
          </a:xfrm>
        </p:spPr>
        <p:txBody>
          <a:bodyPr>
            <a:normAutofit/>
          </a:bodyPr>
          <a:lstStyle/>
          <a:p>
            <a:pPr marL="0" indent="0">
              <a:buNone/>
            </a:pPr>
            <a:r>
              <a:rPr lang="da-DK" dirty="0"/>
              <a:t>Support the </a:t>
            </a:r>
            <a:r>
              <a:rPr lang="da-DK" dirty="0" err="1"/>
              <a:t>needs</a:t>
            </a:r>
            <a:r>
              <a:rPr lang="da-DK" dirty="0"/>
              <a:t> for </a:t>
            </a:r>
            <a:r>
              <a:rPr lang="da-DK" dirty="0" err="1"/>
              <a:t>group</a:t>
            </a:r>
            <a:r>
              <a:rPr lang="da-DK" dirty="0"/>
              <a:t> </a:t>
            </a:r>
            <a:r>
              <a:rPr lang="da-DK" dirty="0" err="1"/>
              <a:t>presentation</a:t>
            </a:r>
            <a:r>
              <a:rPr lang="da-DK" dirty="0"/>
              <a:t> in a Danish </a:t>
            </a:r>
            <a:r>
              <a:rPr lang="da-DK" dirty="0" err="1"/>
              <a:t>context</a:t>
            </a:r>
            <a:r>
              <a:rPr lang="da-DK" dirty="0"/>
              <a:t>:</a:t>
            </a:r>
          </a:p>
          <a:p>
            <a:pPr marL="0" indent="0">
              <a:buNone/>
            </a:pPr>
            <a:r>
              <a:rPr lang="da-DK" dirty="0" err="1"/>
              <a:t>Mainly</a:t>
            </a:r>
            <a:r>
              <a:rPr lang="da-DK" dirty="0"/>
              <a:t> </a:t>
            </a:r>
            <a:r>
              <a:rPr lang="da-DK" dirty="0" err="1"/>
              <a:t>language</a:t>
            </a:r>
            <a:r>
              <a:rPr lang="da-DK" dirty="0"/>
              <a:t> and a </a:t>
            </a:r>
            <a:r>
              <a:rPr lang="da-DK" dirty="0" err="1"/>
              <a:t>title</a:t>
            </a:r>
            <a:r>
              <a:rPr lang="da-DK" dirty="0"/>
              <a:t> in the relevant </a:t>
            </a:r>
            <a:r>
              <a:rPr lang="da-DK" dirty="0" err="1"/>
              <a:t>language</a:t>
            </a:r>
            <a:r>
              <a:rPr lang="da-DK" dirty="0"/>
              <a:t> - but for </a:t>
            </a:r>
            <a:r>
              <a:rPr lang="da-DK" dirty="0" err="1"/>
              <a:t>example</a:t>
            </a:r>
            <a:r>
              <a:rPr lang="da-DK" dirty="0"/>
              <a:t> </a:t>
            </a:r>
            <a:r>
              <a:rPr lang="da-DK" dirty="0" err="1"/>
              <a:t>also</a:t>
            </a:r>
            <a:r>
              <a:rPr lang="da-DK" dirty="0"/>
              <a:t> </a:t>
            </a:r>
            <a:r>
              <a:rPr lang="da-DK" dirty="0" err="1"/>
              <a:t>subgroups</a:t>
            </a:r>
            <a:r>
              <a:rPr lang="da-DK" dirty="0"/>
              <a:t> of </a:t>
            </a:r>
            <a:r>
              <a:rPr lang="da-DK" dirty="0" err="1"/>
              <a:t>work</a:t>
            </a:r>
            <a:r>
              <a:rPr lang="da-DK" dirty="0"/>
              <a:t> for large print or </a:t>
            </a:r>
            <a:r>
              <a:rPr lang="da-DK" dirty="0" err="1"/>
              <a:t>easy</a:t>
            </a:r>
            <a:r>
              <a:rPr lang="da-DK" dirty="0"/>
              <a:t> reader-versions</a:t>
            </a:r>
          </a:p>
          <a:p>
            <a:pPr marL="0" indent="0">
              <a:buNone/>
            </a:pPr>
            <a:r>
              <a:rPr lang="da-DK" dirty="0"/>
              <a:t>	</a:t>
            </a:r>
            <a:r>
              <a:rPr lang="da-DK" dirty="0">
                <a:solidFill>
                  <a:srgbClr val="0070C0"/>
                </a:solidFill>
              </a:rPr>
              <a:t>Work:</a:t>
            </a:r>
            <a:r>
              <a:rPr lang="da-DK" dirty="0"/>
              <a:t> The Great </a:t>
            </a:r>
            <a:r>
              <a:rPr lang="da-DK" dirty="0" err="1"/>
              <a:t>Gatsby</a:t>
            </a:r>
            <a:endParaRPr lang="da-DK" dirty="0"/>
          </a:p>
          <a:p>
            <a:pPr marL="0" indent="0">
              <a:buNone/>
            </a:pPr>
            <a:r>
              <a:rPr lang="da-DK" dirty="0"/>
              <a:t>	</a:t>
            </a:r>
            <a:r>
              <a:rPr lang="da-DK" dirty="0" err="1">
                <a:solidFill>
                  <a:schemeClr val="accent6">
                    <a:lumMod val="75000"/>
                  </a:schemeClr>
                </a:solidFill>
              </a:rPr>
              <a:t>Subgroups</a:t>
            </a:r>
            <a:r>
              <a:rPr lang="da-DK" dirty="0">
                <a:solidFill>
                  <a:schemeClr val="accent6">
                    <a:lumMod val="75000"/>
                  </a:schemeClr>
                </a:solidFill>
              </a:rPr>
              <a:t> of </a:t>
            </a:r>
            <a:r>
              <a:rPr lang="da-DK" dirty="0" err="1">
                <a:solidFill>
                  <a:schemeClr val="accent6">
                    <a:lumMod val="75000"/>
                  </a:schemeClr>
                </a:solidFill>
              </a:rPr>
              <a:t>work</a:t>
            </a:r>
            <a:r>
              <a:rPr lang="da-DK" dirty="0">
                <a:solidFill>
                  <a:schemeClr val="accent6">
                    <a:lumMod val="75000"/>
                  </a:schemeClr>
                </a:solidFill>
              </a:rPr>
              <a:t> </a:t>
            </a:r>
            <a:endParaRPr lang="da-DK" dirty="0"/>
          </a:p>
          <a:p>
            <a:pPr marL="0" indent="0">
              <a:buNone/>
            </a:pPr>
            <a:r>
              <a:rPr lang="da-DK" dirty="0"/>
              <a:t>		English: The </a:t>
            </a:r>
            <a:r>
              <a:rPr lang="da-DK" dirty="0" err="1"/>
              <a:t>great</a:t>
            </a:r>
            <a:r>
              <a:rPr lang="da-DK" dirty="0"/>
              <a:t> </a:t>
            </a:r>
            <a:r>
              <a:rPr lang="da-DK" dirty="0" err="1"/>
              <a:t>Gatsby</a:t>
            </a:r>
            <a:endParaRPr lang="da-DK" dirty="0"/>
          </a:p>
          <a:p>
            <a:pPr marL="0" indent="0">
              <a:buNone/>
            </a:pPr>
            <a:r>
              <a:rPr lang="da-DK" dirty="0"/>
              <a:t>		Polish: </a:t>
            </a:r>
            <a:r>
              <a:rPr lang="da-DK" sz="1600" dirty="0" err="1">
                <a:latin typeface="Open Sans" panose="020B0606030504020204" pitchFamily="34" charset="0"/>
                <a:ea typeface="Open Sans" panose="020B0606030504020204" pitchFamily="34" charset="0"/>
                <a:cs typeface="Open Sans" panose="020B0606030504020204" pitchFamily="34" charset="0"/>
              </a:rPr>
              <a:t>Wielki</a:t>
            </a:r>
            <a:r>
              <a:rPr lang="da-DK" sz="1600" dirty="0">
                <a:latin typeface="Open Sans" panose="020B0606030504020204" pitchFamily="34" charset="0"/>
                <a:ea typeface="Open Sans" panose="020B0606030504020204" pitchFamily="34" charset="0"/>
                <a:cs typeface="Open Sans" panose="020B0606030504020204" pitchFamily="34" charset="0"/>
              </a:rPr>
              <a:t> </a:t>
            </a:r>
            <a:r>
              <a:rPr lang="da-DK" sz="1600" dirty="0" err="1">
                <a:latin typeface="Open Sans" panose="020B0606030504020204" pitchFamily="34" charset="0"/>
                <a:ea typeface="Open Sans" panose="020B0606030504020204" pitchFamily="34" charset="0"/>
                <a:cs typeface="Open Sans" panose="020B0606030504020204" pitchFamily="34" charset="0"/>
              </a:rPr>
              <a:t>Gatsby</a:t>
            </a:r>
            <a:endParaRPr lang="da-DK" sz="1600" dirty="0">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da-DK" dirty="0"/>
              <a:t>		Danish: Den store </a:t>
            </a:r>
            <a:r>
              <a:rPr lang="da-DK" dirty="0" err="1"/>
              <a:t>Gatsby</a:t>
            </a:r>
            <a:endParaRPr lang="da-DK" dirty="0"/>
          </a:p>
          <a:p>
            <a:pPr marL="0" indent="0">
              <a:buNone/>
            </a:pPr>
            <a:r>
              <a:rPr lang="da-DK" dirty="0"/>
              <a:t>(For </a:t>
            </a:r>
            <a:r>
              <a:rPr lang="da-DK" dirty="0" err="1"/>
              <a:t>music</a:t>
            </a:r>
            <a:r>
              <a:rPr lang="da-DK" dirty="0"/>
              <a:t> – </a:t>
            </a:r>
            <a:r>
              <a:rPr lang="da-DK" dirty="0" err="1"/>
              <a:t>subgroup</a:t>
            </a:r>
            <a:r>
              <a:rPr lang="da-DK" dirty="0"/>
              <a:t> of </a:t>
            </a:r>
            <a:r>
              <a:rPr lang="da-DK" dirty="0" err="1"/>
              <a:t>work</a:t>
            </a:r>
            <a:r>
              <a:rPr lang="da-DK" dirty="0"/>
              <a:t> for </a:t>
            </a:r>
            <a:r>
              <a:rPr lang="da-DK" dirty="0" err="1"/>
              <a:t>notated</a:t>
            </a:r>
            <a:r>
              <a:rPr lang="da-DK" dirty="0"/>
              <a:t> </a:t>
            </a:r>
            <a:r>
              <a:rPr lang="da-DK" dirty="0" err="1"/>
              <a:t>music</a:t>
            </a:r>
            <a:r>
              <a:rPr lang="da-DK" dirty="0"/>
              <a:t> and </a:t>
            </a:r>
            <a:r>
              <a:rPr lang="da-DK" dirty="0" err="1"/>
              <a:t>subgroup</a:t>
            </a:r>
            <a:r>
              <a:rPr lang="da-DK" dirty="0"/>
              <a:t> of </a:t>
            </a:r>
            <a:r>
              <a:rPr lang="da-DK" dirty="0" err="1"/>
              <a:t>work</a:t>
            </a:r>
            <a:r>
              <a:rPr lang="da-DK" dirty="0"/>
              <a:t> for a </a:t>
            </a:r>
            <a:r>
              <a:rPr lang="da-DK" dirty="0" err="1"/>
              <a:t>recording</a:t>
            </a:r>
            <a:r>
              <a:rPr lang="da-DK" dirty="0"/>
              <a:t> of the same </a:t>
            </a:r>
            <a:r>
              <a:rPr lang="da-DK" dirty="0" err="1"/>
              <a:t>work</a:t>
            </a:r>
            <a:r>
              <a:rPr lang="da-DK" dirty="0"/>
              <a:t>)   </a:t>
            </a:r>
          </a:p>
          <a:p>
            <a:endParaRPr lang="da-DK" dirty="0"/>
          </a:p>
        </p:txBody>
      </p:sp>
      <p:sp>
        <p:nvSpPr>
          <p:cNvPr id="7" name="Slide Number Placeholder 6">
            <a:extLst>
              <a:ext uri="{FF2B5EF4-FFF2-40B4-BE49-F238E27FC236}">
                <a16:creationId xmlns:a16="http://schemas.microsoft.com/office/drawing/2014/main" id="{27457FBB-435A-6DE5-BFC9-17D90F79679F}"/>
              </a:ext>
            </a:extLst>
          </p:cNvPr>
          <p:cNvSpPr>
            <a:spLocks noGrp="1"/>
          </p:cNvSpPr>
          <p:nvPr>
            <p:ph type="sldNum" sz="quarter" idx="12"/>
          </p:nvPr>
        </p:nvSpPr>
        <p:spPr/>
        <p:txBody>
          <a:bodyPr/>
          <a:lstStyle/>
          <a:p>
            <a:r>
              <a:rPr lang="da-DK"/>
              <a:t>Side </a:t>
            </a:r>
            <a:fld id="{ADCB03D3-97D9-0344-AD4A-752447B7DD3D}" type="slidenum">
              <a:rPr lang="da-DK" smtClean="0"/>
              <a:pPr/>
              <a:t>8</a:t>
            </a:fld>
            <a:endParaRPr lang="da-DK" dirty="0"/>
          </a:p>
        </p:txBody>
      </p:sp>
    </p:spTree>
    <p:extLst>
      <p:ext uri="{BB962C8B-B14F-4D97-AF65-F5344CB8AC3E}">
        <p14:creationId xmlns:p14="http://schemas.microsoft.com/office/powerpoint/2010/main" val="2063699889"/>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a:extLst>
              <a:ext uri="{FF2B5EF4-FFF2-40B4-BE49-F238E27FC236}">
                <a16:creationId xmlns:a16="http://schemas.microsoft.com/office/drawing/2014/main" id="{0FA7C669-288C-FA4F-8A0A-B8458B692021}"/>
              </a:ext>
            </a:extLst>
          </p:cNvPr>
          <p:cNvSpPr>
            <a:spLocks noGrp="1"/>
          </p:cNvSpPr>
          <p:nvPr>
            <p:ph sz="half" idx="1"/>
          </p:nvPr>
        </p:nvSpPr>
        <p:spPr>
          <a:xfrm>
            <a:off x="433634" y="971550"/>
            <a:ext cx="3916836" cy="3515609"/>
          </a:xfrm>
        </p:spPr>
        <p:txBody>
          <a:bodyPr>
            <a:normAutofit fontScale="92500" lnSpcReduction="20000"/>
          </a:bodyPr>
          <a:lstStyle/>
          <a:p>
            <a:pPr marL="304800" marR="304800">
              <a:spcBef>
                <a:spcPts val="500"/>
              </a:spcBef>
              <a:spcAft>
                <a:spcPts val="500"/>
              </a:spcAft>
              <a:buNone/>
            </a:pPr>
            <a:endParaRPr lang="da-DK" sz="1900" i="1"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endParaRPr>
          </a:p>
          <a:p>
            <a:pPr marL="304800" marR="304800">
              <a:spcBef>
                <a:spcPts val="500"/>
              </a:spcBef>
              <a:spcAft>
                <a:spcPts val="500"/>
              </a:spcAft>
              <a:buNone/>
            </a:pPr>
            <a:r>
              <a:rPr lang="da-DK" sz="1900" i="1"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rPr>
              <a:t>WORK </a:t>
            </a:r>
            <a:r>
              <a:rPr lang="da-DK" sz="1900" i="1" dirty="0" err="1">
                <a:solidFill>
                  <a:srgbClr val="2F5496"/>
                </a:solidFill>
                <a:effectLst/>
                <a:latin typeface="Calibri" panose="020F0502020204030204" pitchFamily="34" charset="0"/>
                <a:ea typeface="Calibri" panose="020F0502020204030204" pitchFamily="34" charset="0"/>
                <a:cs typeface="Times New Roman" panose="02020603050405020304" pitchFamily="18" charset="0"/>
              </a:rPr>
              <a:t>record</a:t>
            </a:r>
            <a:br>
              <a:rPr lang="da-DK" sz="1900" i="1"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rPr>
            </a:br>
            <a:r>
              <a:rPr lang="da-DK" sz="1900"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rPr>
              <a:t>130 00 *a Meter i sekundet</a:t>
            </a:r>
            <a:br>
              <a:rPr lang="da-DK" sz="1900"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rPr>
            </a:br>
            <a:r>
              <a:rPr lang="da-DK" sz="1900"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rPr>
              <a:t>200 00 4 </a:t>
            </a:r>
            <a:r>
              <a:rPr lang="da-DK" sz="1900" dirty="0" err="1">
                <a:solidFill>
                  <a:srgbClr val="2F5496"/>
                </a:solidFill>
                <a:effectLst/>
                <a:latin typeface="Calibri" panose="020F0502020204030204" pitchFamily="34" charset="0"/>
                <a:ea typeface="Calibri" panose="020F0502020204030204" pitchFamily="34" charset="0"/>
                <a:cs typeface="Times New Roman" panose="02020603050405020304" pitchFamily="18" charset="0"/>
              </a:rPr>
              <a:t>aut</a:t>
            </a:r>
            <a:r>
              <a:rPr lang="da-DK" sz="1900"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rPr>
              <a:t> *6 &lt;id for Stine Pilgaard&gt;….</a:t>
            </a:r>
            <a:endParaRPr lang="da-DK" sz="1900" dirty="0">
              <a:effectLst/>
              <a:latin typeface="Calibri" panose="020F0502020204030204" pitchFamily="34" charset="0"/>
              <a:ea typeface="Calibri" panose="020F0502020204030204" pitchFamily="34" charset="0"/>
              <a:cs typeface="Times New Roman" panose="02020603050405020304" pitchFamily="18" charset="0"/>
            </a:endParaRPr>
          </a:p>
          <a:p>
            <a:pPr marL="304800" marR="304800">
              <a:spcBef>
                <a:spcPts val="500"/>
              </a:spcBef>
              <a:spcAft>
                <a:spcPts val="500"/>
              </a:spcAft>
              <a:buNone/>
            </a:pPr>
            <a:r>
              <a:rPr lang="da-DK" sz="1900" i="1" dirty="0" err="1">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rPr>
              <a:t>Record</a:t>
            </a:r>
            <a:r>
              <a:rPr lang="da-DK" sz="1900" i="1" dirty="0">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for Danish</a:t>
            </a:r>
            <a:r>
              <a:rPr lang="da-DK" sz="1900" i="1" dirty="0">
                <a:effectLst/>
                <a:latin typeface="Calibri" panose="020F0502020204030204" pitchFamily="34" charset="0"/>
                <a:ea typeface="Calibri" panose="020F0502020204030204" pitchFamily="34" charset="0"/>
                <a:cs typeface="Times New Roman" panose="02020603050405020304" pitchFamily="18" charset="0"/>
              </a:rPr>
              <a:t> </a:t>
            </a:r>
            <a:r>
              <a:rPr lang="da-DK" sz="1900" i="1" dirty="0" err="1">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rPr>
              <a:t>work</a:t>
            </a:r>
            <a:r>
              <a:rPr lang="da-DK" sz="1900" i="1" dirty="0">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da-DK" sz="1900" i="1" dirty="0" err="1">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rPr>
              <a:t>subgroup</a:t>
            </a:r>
            <a:br>
              <a:rPr lang="da-DK" sz="1900" i="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br>
            <a:r>
              <a:rPr lang="da-DK" sz="19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130 00 *6 &lt;id for the </a:t>
            </a:r>
            <a:r>
              <a:rPr lang="da-DK" sz="1900" dirty="0" err="1">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work</a:t>
            </a:r>
            <a:r>
              <a:rPr lang="da-DK" sz="19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  Meter i sekundet&gt;</a:t>
            </a:r>
            <a:br>
              <a:rPr lang="da-DK" sz="19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br>
            <a:r>
              <a:rPr lang="da-DK" sz="19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131 00 *a Meter i sekundet</a:t>
            </a:r>
            <a:br>
              <a:rPr lang="da-DK" sz="19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br>
            <a:r>
              <a:rPr lang="da-DK" sz="19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377 00 *a dan</a:t>
            </a:r>
            <a:endParaRPr lang="da-DK" sz="19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900"/>
              </a:spcBef>
              <a:spcAft>
                <a:spcPts val="900"/>
              </a:spcAft>
              <a:buNone/>
            </a:pPr>
            <a:r>
              <a:rPr lang="da-DK" sz="1900" dirty="0">
                <a:effectLst/>
                <a:latin typeface="Calibri" panose="020F0502020204030204" pitchFamily="34" charset="0"/>
                <a:ea typeface="Calibri" panose="020F0502020204030204" pitchFamily="34" charset="0"/>
                <a:cs typeface="Times New Roman" panose="02020603050405020304" pitchFamily="18" charset="0"/>
              </a:rPr>
              <a:t> 	</a:t>
            </a:r>
            <a:r>
              <a:rPr lang="da-DK" sz="1900" i="1" dirty="0" err="1">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rPr>
              <a:t>Record</a:t>
            </a:r>
            <a:r>
              <a:rPr lang="da-DK" sz="1900" i="1" dirty="0">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for English </a:t>
            </a:r>
            <a:r>
              <a:rPr lang="da-DK" sz="1900" i="1" dirty="0" err="1">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rPr>
              <a:t>work</a:t>
            </a:r>
            <a:r>
              <a:rPr lang="da-DK" sz="1900" i="1" dirty="0">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da-DK" sz="1900" i="1" dirty="0" err="1">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rPr>
              <a:t>subgroup</a:t>
            </a:r>
            <a:r>
              <a:rPr lang="da-DK" sz="1900" i="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 </a:t>
            </a:r>
            <a:br>
              <a:rPr lang="da-DK" sz="1900" i="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br>
            <a:r>
              <a:rPr lang="da-DK" sz="1900" i="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  </a:t>
            </a:r>
            <a:r>
              <a:rPr lang="da-DK" sz="19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130 00 *6 &lt;id for værket Meter i sekundet&gt;</a:t>
            </a:r>
            <a:br>
              <a:rPr lang="da-DK" sz="19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br>
            <a:r>
              <a:rPr lang="da-DK" sz="19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  131 00 *a The land of short </a:t>
            </a:r>
            <a:r>
              <a:rPr lang="da-DK" sz="1900" dirty="0" err="1">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sentences</a:t>
            </a:r>
            <a:r>
              <a:rPr lang="da-DK" sz="19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 </a:t>
            </a:r>
            <a:br>
              <a:rPr lang="da-DK" sz="19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br>
            <a:r>
              <a:rPr lang="da-DK" sz="19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  377 00 *a eng</a:t>
            </a:r>
            <a:endParaRPr lang="da-DK" sz="19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da-DK" dirty="0"/>
          </a:p>
        </p:txBody>
      </p:sp>
      <p:sp>
        <p:nvSpPr>
          <p:cNvPr id="3" name="Pladsholder til indhold 2">
            <a:extLst>
              <a:ext uri="{FF2B5EF4-FFF2-40B4-BE49-F238E27FC236}">
                <a16:creationId xmlns:a16="http://schemas.microsoft.com/office/drawing/2014/main" id="{255F9229-ECAA-3698-96B3-05CC64BD2363}"/>
              </a:ext>
            </a:extLst>
          </p:cNvPr>
          <p:cNvSpPr>
            <a:spLocks noGrp="1"/>
          </p:cNvSpPr>
          <p:nvPr>
            <p:ph sz="half" idx="2"/>
          </p:nvPr>
        </p:nvSpPr>
        <p:spPr>
          <a:xfrm>
            <a:off x="4699557" y="971549"/>
            <a:ext cx="3916836" cy="3339193"/>
          </a:xfrm>
        </p:spPr>
        <p:txBody>
          <a:bodyPr>
            <a:normAutofit fontScale="25000" lnSpcReduction="20000"/>
          </a:bodyPr>
          <a:lstStyle/>
          <a:p>
            <a:pPr marL="0" indent="0">
              <a:buNone/>
            </a:pPr>
            <a:endParaRPr lang="da-DK" sz="1800" i="1"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da-DK" sz="7200" i="1" dirty="0" err="1">
                <a:effectLst/>
                <a:latin typeface="Calibri" panose="020F0502020204030204" pitchFamily="34" charset="0"/>
                <a:ea typeface="Calibri" panose="020F0502020204030204" pitchFamily="34" charset="0"/>
                <a:cs typeface="Times New Roman" panose="02020603050405020304" pitchFamily="18" charset="0"/>
              </a:rPr>
              <a:t>Bibliographic</a:t>
            </a:r>
            <a:r>
              <a:rPr lang="da-DK" sz="7200" i="1" dirty="0">
                <a:effectLst/>
                <a:latin typeface="Calibri" panose="020F0502020204030204" pitchFamily="34" charset="0"/>
                <a:ea typeface="Calibri" panose="020F0502020204030204" pitchFamily="34" charset="0"/>
                <a:cs typeface="Times New Roman" panose="02020603050405020304" pitchFamily="18" charset="0"/>
              </a:rPr>
              <a:t> </a:t>
            </a:r>
            <a:r>
              <a:rPr lang="da-DK" sz="7200" i="1" dirty="0" err="1">
                <a:effectLst/>
                <a:latin typeface="Calibri" panose="020F0502020204030204" pitchFamily="34" charset="0"/>
                <a:ea typeface="Calibri" panose="020F0502020204030204" pitchFamily="34" charset="0"/>
                <a:cs typeface="Times New Roman" panose="02020603050405020304" pitchFamily="18" charset="0"/>
              </a:rPr>
              <a:t>record</a:t>
            </a:r>
            <a:r>
              <a:rPr lang="da-DK" sz="7200" i="1" dirty="0">
                <a:effectLst/>
                <a:latin typeface="Calibri" panose="020F0502020204030204" pitchFamily="34" charset="0"/>
                <a:ea typeface="Calibri" panose="020F0502020204030204" pitchFamily="34" charset="0"/>
                <a:cs typeface="Times New Roman" panose="02020603050405020304" pitchFamily="18" charset="0"/>
              </a:rPr>
              <a:t> </a:t>
            </a:r>
            <a:r>
              <a:rPr lang="da-DK" sz="7200" i="1" dirty="0" err="1">
                <a:effectLst/>
                <a:latin typeface="Calibri" panose="020F0502020204030204" pitchFamily="34" charset="0"/>
                <a:ea typeface="Calibri" panose="020F0502020204030204" pitchFamily="34" charset="0"/>
                <a:cs typeface="Times New Roman" panose="02020603050405020304" pitchFamily="18" charset="0"/>
              </a:rPr>
              <a:t>when</a:t>
            </a:r>
            <a:r>
              <a:rPr lang="da-DK" sz="7200" i="1" dirty="0">
                <a:effectLst/>
                <a:latin typeface="Calibri" panose="020F0502020204030204" pitchFamily="34" charset="0"/>
                <a:ea typeface="Calibri" panose="020F0502020204030204" pitchFamily="34" charset="0"/>
                <a:cs typeface="Times New Roman" panose="02020603050405020304" pitchFamily="18" charset="0"/>
              </a:rPr>
              <a:t> </a:t>
            </a:r>
            <a:r>
              <a:rPr lang="da-DK" sz="7200" i="1" dirty="0" err="1">
                <a:effectLst/>
                <a:latin typeface="Calibri" panose="020F0502020204030204" pitchFamily="34" charset="0"/>
                <a:ea typeface="Calibri" panose="020F0502020204030204" pitchFamily="34" charset="0"/>
                <a:cs typeface="Times New Roman" panose="02020603050405020304" pitchFamily="18" charset="0"/>
              </a:rPr>
              <a:t>produced</a:t>
            </a:r>
            <a:r>
              <a:rPr lang="da-DK" sz="7200" i="1" dirty="0">
                <a:effectLst/>
                <a:latin typeface="Calibri" panose="020F0502020204030204" pitchFamily="34" charset="0"/>
                <a:ea typeface="Calibri" panose="020F0502020204030204" pitchFamily="34" charset="0"/>
                <a:cs typeface="Times New Roman" panose="02020603050405020304" pitchFamily="18" charset="0"/>
              </a:rPr>
              <a:t> and </a:t>
            </a:r>
            <a:r>
              <a:rPr lang="da-DK" sz="7200" i="1" dirty="0" err="1">
                <a:effectLst/>
                <a:latin typeface="Calibri" panose="020F0502020204030204" pitchFamily="34" charset="0"/>
                <a:ea typeface="Calibri" panose="020F0502020204030204" pitchFamily="34" charset="0"/>
                <a:cs typeface="Times New Roman" panose="02020603050405020304" pitchFamily="18" charset="0"/>
              </a:rPr>
              <a:t>originally</a:t>
            </a:r>
            <a:r>
              <a:rPr lang="da-DK" sz="7200" i="1" dirty="0">
                <a:effectLst/>
                <a:latin typeface="Calibri" panose="020F0502020204030204" pitchFamily="34" charset="0"/>
                <a:ea typeface="Calibri" panose="020F0502020204030204" pitchFamily="34" charset="0"/>
                <a:cs typeface="Times New Roman" panose="02020603050405020304" pitchFamily="18" charset="0"/>
              </a:rPr>
              <a:t> </a:t>
            </a:r>
            <a:r>
              <a:rPr lang="da-DK" sz="7200" i="1" dirty="0" err="1">
                <a:effectLst/>
                <a:latin typeface="Calibri" panose="020F0502020204030204" pitchFamily="34" charset="0"/>
                <a:ea typeface="Calibri" panose="020F0502020204030204" pitchFamily="34" charset="0"/>
                <a:cs typeface="Times New Roman" panose="02020603050405020304" pitchFamily="18" charset="0"/>
              </a:rPr>
              <a:t>stored</a:t>
            </a:r>
            <a:r>
              <a:rPr lang="da-DK" sz="7200" i="1" dirty="0">
                <a:effectLst/>
                <a:latin typeface="Calibri" panose="020F0502020204030204" pitchFamily="34" charset="0"/>
                <a:ea typeface="Calibri" panose="020F0502020204030204" pitchFamily="34" charset="0"/>
                <a:cs typeface="Times New Roman" panose="02020603050405020304" pitchFamily="18" charset="0"/>
              </a:rPr>
              <a:t>:</a:t>
            </a:r>
            <a:br>
              <a:rPr lang="da-DK" sz="7200" dirty="0">
                <a:effectLst/>
                <a:latin typeface="Calibri" panose="020F0502020204030204" pitchFamily="34" charset="0"/>
                <a:ea typeface="Calibri" panose="020F0502020204030204" pitchFamily="34" charset="0"/>
                <a:cs typeface="Times New Roman" panose="02020603050405020304" pitchFamily="18" charset="0"/>
              </a:rPr>
            </a:br>
            <a:r>
              <a:rPr lang="da-DK" sz="7200" dirty="0">
                <a:effectLst/>
                <a:latin typeface="Calibri" panose="020F0502020204030204" pitchFamily="34" charset="0"/>
                <a:ea typeface="Calibri" panose="020F0502020204030204" pitchFamily="34" charset="0"/>
                <a:cs typeface="Times New Roman" panose="02020603050405020304" pitchFamily="18" charset="0"/>
              </a:rPr>
              <a:t>231 00 *6 &lt;id for the English </a:t>
            </a:r>
            <a:r>
              <a:rPr lang="da-DK" sz="7200" dirty="0" err="1">
                <a:effectLst/>
                <a:latin typeface="Calibri" panose="020F0502020204030204" pitchFamily="34" charset="0"/>
                <a:ea typeface="Calibri" panose="020F0502020204030204" pitchFamily="34" charset="0"/>
                <a:cs typeface="Times New Roman" panose="02020603050405020304" pitchFamily="18" charset="0"/>
              </a:rPr>
              <a:t>subgroup</a:t>
            </a:r>
            <a:r>
              <a:rPr lang="da-DK" sz="7200" dirty="0">
                <a:effectLst/>
                <a:latin typeface="Calibri" panose="020F0502020204030204" pitchFamily="34" charset="0"/>
                <a:ea typeface="Calibri" panose="020F0502020204030204" pitchFamily="34" charset="0"/>
                <a:cs typeface="Times New Roman" panose="02020603050405020304" pitchFamily="18" charset="0"/>
              </a:rPr>
              <a:t> of </a:t>
            </a:r>
            <a:r>
              <a:rPr lang="da-DK" sz="7200" dirty="0" err="1">
                <a:effectLst/>
                <a:latin typeface="Calibri" panose="020F0502020204030204" pitchFamily="34" charset="0"/>
                <a:ea typeface="Calibri" panose="020F0502020204030204" pitchFamily="34" charset="0"/>
                <a:cs typeface="Times New Roman" panose="02020603050405020304" pitchFamily="18" charset="0"/>
              </a:rPr>
              <a:t>work</a:t>
            </a:r>
            <a:r>
              <a:rPr lang="da-DK" sz="7200" dirty="0">
                <a:effectLst/>
                <a:latin typeface="Calibri" panose="020F0502020204030204" pitchFamily="34" charset="0"/>
                <a:ea typeface="Calibri" panose="020F0502020204030204" pitchFamily="34" charset="0"/>
                <a:cs typeface="Times New Roman" panose="02020603050405020304" pitchFamily="18" charset="0"/>
              </a:rPr>
              <a:t> &gt;</a:t>
            </a:r>
            <a:br>
              <a:rPr lang="da-DK" sz="7200" dirty="0">
                <a:effectLst/>
                <a:latin typeface="Calibri" panose="020F0502020204030204" pitchFamily="34" charset="0"/>
                <a:ea typeface="Calibri" panose="020F0502020204030204" pitchFamily="34" charset="0"/>
                <a:cs typeface="Times New Roman" panose="02020603050405020304" pitchFamily="18" charset="0"/>
              </a:rPr>
            </a:br>
            <a:r>
              <a:rPr lang="da-DK" sz="7200" dirty="0">
                <a:effectLst/>
                <a:latin typeface="Calibri" panose="020F0502020204030204" pitchFamily="34" charset="0"/>
                <a:ea typeface="Calibri" panose="020F0502020204030204" pitchFamily="34" charset="0"/>
                <a:cs typeface="Times New Roman" panose="02020603050405020304" pitchFamily="18" charset="0"/>
              </a:rPr>
              <a:t>245 00 *a The land of short </a:t>
            </a:r>
            <a:r>
              <a:rPr lang="da-DK" sz="7200" dirty="0" err="1">
                <a:effectLst/>
                <a:latin typeface="Calibri" panose="020F0502020204030204" pitchFamily="34" charset="0"/>
                <a:ea typeface="Calibri" panose="020F0502020204030204" pitchFamily="34" charset="0"/>
                <a:cs typeface="Times New Roman" panose="02020603050405020304" pitchFamily="18" charset="0"/>
              </a:rPr>
              <a:t>sentences</a:t>
            </a:r>
            <a:br>
              <a:rPr lang="da-DK" sz="7200" dirty="0">
                <a:effectLst/>
                <a:latin typeface="Calibri" panose="020F0502020204030204" pitchFamily="34" charset="0"/>
                <a:ea typeface="Calibri" panose="020F0502020204030204" pitchFamily="34" charset="0"/>
                <a:cs typeface="Times New Roman" panose="02020603050405020304" pitchFamily="18" charset="0"/>
              </a:rPr>
            </a:br>
            <a:r>
              <a:rPr lang="da-DK" sz="7200" dirty="0">
                <a:effectLst/>
                <a:latin typeface="Calibri" panose="020F0502020204030204" pitchFamily="34" charset="0"/>
                <a:ea typeface="Calibri" panose="020F0502020204030204" pitchFamily="34" charset="0"/>
                <a:cs typeface="Times New Roman" panose="02020603050405020304" pitchFamily="18" charset="0"/>
              </a:rPr>
              <a:t>… </a:t>
            </a:r>
            <a:br>
              <a:rPr lang="da-DK" sz="7200" dirty="0">
                <a:effectLst/>
                <a:latin typeface="Calibri" panose="020F0502020204030204" pitchFamily="34" charset="0"/>
                <a:ea typeface="Calibri" panose="020F0502020204030204" pitchFamily="34" charset="0"/>
                <a:cs typeface="Times New Roman" panose="02020603050405020304" pitchFamily="18" charset="0"/>
              </a:rPr>
            </a:br>
            <a:endParaRPr lang="da-DK" sz="72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da-DK" sz="7200" i="1" dirty="0" err="1">
                <a:latin typeface="Calibri" panose="020F0502020204030204" pitchFamily="34" charset="0"/>
                <a:ea typeface="Calibri" panose="020F0502020204030204" pitchFamily="34" charset="0"/>
                <a:cs typeface="Times New Roman" panose="02020603050405020304" pitchFamily="18" charset="0"/>
              </a:rPr>
              <a:t>Merged</a:t>
            </a:r>
            <a:r>
              <a:rPr lang="da-DK" sz="7200" i="1" dirty="0">
                <a:latin typeface="Calibri" panose="020F0502020204030204" pitchFamily="34" charset="0"/>
                <a:ea typeface="Calibri" panose="020F0502020204030204" pitchFamily="34" charset="0"/>
                <a:cs typeface="Times New Roman" panose="02020603050405020304" pitchFamily="18" charset="0"/>
              </a:rPr>
              <a:t> on the fly </a:t>
            </a:r>
            <a:r>
              <a:rPr lang="da-DK" sz="7200" i="1" dirty="0" err="1">
                <a:latin typeface="Calibri" panose="020F0502020204030204" pitchFamily="34" charset="0"/>
                <a:ea typeface="Calibri" panose="020F0502020204030204" pitchFamily="34" charset="0"/>
                <a:cs typeface="Times New Roman" panose="02020603050405020304" pitchFamily="18" charset="0"/>
              </a:rPr>
              <a:t>based</a:t>
            </a:r>
            <a:r>
              <a:rPr lang="da-DK" sz="7200" i="1" dirty="0">
                <a:latin typeface="Calibri" panose="020F0502020204030204" pitchFamily="34" charset="0"/>
                <a:ea typeface="Calibri" panose="020F0502020204030204" pitchFamily="34" charset="0"/>
                <a:cs typeface="Times New Roman" panose="02020603050405020304" pitchFamily="18" charset="0"/>
              </a:rPr>
              <a:t> on id for the </a:t>
            </a:r>
            <a:r>
              <a:rPr lang="da-DK" sz="7200" i="1" dirty="0" err="1">
                <a:latin typeface="Calibri" panose="020F0502020204030204" pitchFamily="34" charset="0"/>
                <a:ea typeface="Calibri" panose="020F0502020204030204" pitchFamily="34" charset="0"/>
                <a:cs typeface="Times New Roman" panose="02020603050405020304" pitchFamily="18" charset="0"/>
              </a:rPr>
              <a:t>subgroup</a:t>
            </a:r>
            <a:br>
              <a:rPr lang="da-DK" sz="7200" dirty="0">
                <a:effectLst/>
                <a:latin typeface="Calibri" panose="020F0502020204030204" pitchFamily="34" charset="0"/>
                <a:ea typeface="Calibri" panose="020F0502020204030204" pitchFamily="34" charset="0"/>
                <a:cs typeface="Times New Roman" panose="02020603050405020304" pitchFamily="18" charset="0"/>
              </a:rPr>
            </a:br>
            <a:r>
              <a:rPr lang="da-DK" sz="7200" b="1" dirty="0">
                <a:effectLst/>
                <a:latin typeface="Calibri" panose="020F0502020204030204" pitchFamily="34" charset="0"/>
                <a:ea typeface="Calibri" panose="020F0502020204030204" pitchFamily="34" charset="0"/>
                <a:cs typeface="Times New Roman" panose="02020603050405020304" pitchFamily="18" charset="0"/>
              </a:rPr>
              <a:t>230 00 *a Meter i sekundet</a:t>
            </a:r>
            <a:br>
              <a:rPr lang="da-DK" sz="7200" dirty="0">
                <a:effectLst/>
                <a:latin typeface="Calibri" panose="020F0502020204030204" pitchFamily="34" charset="0"/>
                <a:ea typeface="Calibri" panose="020F0502020204030204" pitchFamily="34" charset="0"/>
                <a:cs typeface="Times New Roman" panose="02020603050405020304" pitchFamily="18" charset="0"/>
              </a:rPr>
            </a:br>
            <a:r>
              <a:rPr lang="da-DK" sz="7200" dirty="0">
                <a:effectLst/>
                <a:latin typeface="Calibri" panose="020F0502020204030204" pitchFamily="34" charset="0"/>
                <a:ea typeface="Calibri" panose="020F0502020204030204" pitchFamily="34" charset="0"/>
                <a:cs typeface="Times New Roman" panose="02020603050405020304" pitchFamily="18" charset="0"/>
              </a:rPr>
              <a:t>231 00</a:t>
            </a:r>
            <a:r>
              <a:rPr lang="da-DK" sz="7200" b="1" dirty="0">
                <a:effectLst/>
                <a:latin typeface="Calibri" panose="020F0502020204030204" pitchFamily="34" charset="0"/>
                <a:ea typeface="Calibri" panose="020F0502020204030204" pitchFamily="34" charset="0"/>
                <a:cs typeface="Times New Roman" panose="02020603050405020304" pitchFamily="18" charset="0"/>
              </a:rPr>
              <a:t> *a The land of short </a:t>
            </a:r>
            <a:r>
              <a:rPr lang="da-DK" sz="7200" b="1" dirty="0" err="1">
                <a:effectLst/>
                <a:latin typeface="Calibri" panose="020F0502020204030204" pitchFamily="34" charset="0"/>
                <a:ea typeface="Calibri" panose="020F0502020204030204" pitchFamily="34" charset="0"/>
                <a:cs typeface="Times New Roman" panose="02020603050405020304" pitchFamily="18" charset="0"/>
              </a:rPr>
              <a:t>sentences</a:t>
            </a:r>
            <a:r>
              <a:rPr lang="da-DK" sz="7200" dirty="0">
                <a:effectLst/>
                <a:latin typeface="Calibri" panose="020F0502020204030204" pitchFamily="34" charset="0"/>
                <a:ea typeface="Calibri" panose="020F0502020204030204" pitchFamily="34" charset="0"/>
                <a:cs typeface="Times New Roman" panose="02020603050405020304" pitchFamily="18" charset="0"/>
              </a:rPr>
              <a:t> *6 &lt;id for the English </a:t>
            </a:r>
            <a:r>
              <a:rPr lang="da-DK" sz="7200" dirty="0" err="1">
                <a:effectLst/>
                <a:latin typeface="Calibri" panose="020F0502020204030204" pitchFamily="34" charset="0"/>
                <a:ea typeface="Calibri" panose="020F0502020204030204" pitchFamily="34" charset="0"/>
                <a:cs typeface="Times New Roman" panose="02020603050405020304" pitchFamily="18" charset="0"/>
              </a:rPr>
              <a:t>subgroup</a:t>
            </a:r>
            <a:r>
              <a:rPr lang="da-DK" sz="7200" dirty="0">
                <a:effectLst/>
                <a:latin typeface="Calibri" panose="020F0502020204030204" pitchFamily="34" charset="0"/>
                <a:ea typeface="Calibri" panose="020F0502020204030204" pitchFamily="34" charset="0"/>
                <a:cs typeface="Times New Roman" panose="02020603050405020304" pitchFamily="18" charset="0"/>
              </a:rPr>
              <a:t> of </a:t>
            </a:r>
            <a:r>
              <a:rPr lang="da-DK" sz="7200" dirty="0" err="1">
                <a:effectLst/>
                <a:latin typeface="Calibri" panose="020F0502020204030204" pitchFamily="34" charset="0"/>
                <a:ea typeface="Calibri" panose="020F0502020204030204" pitchFamily="34" charset="0"/>
                <a:cs typeface="Times New Roman" panose="02020603050405020304" pitchFamily="18" charset="0"/>
              </a:rPr>
              <a:t>work</a:t>
            </a:r>
            <a:r>
              <a:rPr lang="da-DK" sz="7200" dirty="0">
                <a:effectLst/>
                <a:latin typeface="Calibri" panose="020F0502020204030204" pitchFamily="34" charset="0"/>
                <a:ea typeface="Calibri" panose="020F0502020204030204" pitchFamily="34" charset="0"/>
                <a:cs typeface="Times New Roman" panose="02020603050405020304" pitchFamily="18" charset="0"/>
              </a:rPr>
              <a:t>&gt;</a:t>
            </a:r>
            <a:br>
              <a:rPr lang="da-DK" sz="7200" dirty="0">
                <a:effectLst/>
                <a:latin typeface="Calibri" panose="020F0502020204030204" pitchFamily="34" charset="0"/>
                <a:ea typeface="Calibri" panose="020F0502020204030204" pitchFamily="34" charset="0"/>
                <a:cs typeface="Times New Roman" panose="02020603050405020304" pitchFamily="18" charset="0"/>
              </a:rPr>
            </a:br>
            <a:r>
              <a:rPr lang="da-DK" sz="7200" dirty="0">
                <a:effectLst/>
                <a:latin typeface="Calibri" panose="020F0502020204030204" pitchFamily="34" charset="0"/>
                <a:ea typeface="Calibri" panose="020F0502020204030204" pitchFamily="34" charset="0"/>
                <a:cs typeface="Times New Roman" panose="02020603050405020304" pitchFamily="18" charset="0"/>
              </a:rPr>
              <a:t>245 00 *a The land of short </a:t>
            </a:r>
            <a:r>
              <a:rPr lang="da-DK" sz="7200" dirty="0" err="1">
                <a:effectLst/>
                <a:latin typeface="Calibri" panose="020F0502020204030204" pitchFamily="34" charset="0"/>
                <a:ea typeface="Calibri" panose="020F0502020204030204" pitchFamily="34" charset="0"/>
                <a:cs typeface="Times New Roman" panose="02020603050405020304" pitchFamily="18" charset="0"/>
              </a:rPr>
              <a:t>sentences</a:t>
            </a:r>
            <a:r>
              <a:rPr lang="da-DK" sz="7200" dirty="0">
                <a:effectLst/>
                <a:latin typeface="Calibri" panose="020F0502020204030204" pitchFamily="34" charset="0"/>
                <a:ea typeface="Calibri" panose="020F0502020204030204" pitchFamily="34" charset="0"/>
                <a:cs typeface="Times New Roman" panose="02020603050405020304" pitchFamily="18" charset="0"/>
              </a:rPr>
              <a:t> </a:t>
            </a:r>
            <a:br>
              <a:rPr lang="da-DK" sz="7200" dirty="0">
                <a:effectLst/>
                <a:latin typeface="Calibri" panose="020F0502020204030204" pitchFamily="34" charset="0"/>
                <a:ea typeface="Calibri" panose="020F0502020204030204" pitchFamily="34" charset="0"/>
                <a:cs typeface="Times New Roman" panose="02020603050405020304" pitchFamily="18" charset="0"/>
              </a:rPr>
            </a:br>
            <a:r>
              <a:rPr lang="da-DK" sz="7200" dirty="0">
                <a:effectLst/>
                <a:latin typeface="Calibri" panose="020F0502020204030204" pitchFamily="34" charset="0"/>
                <a:ea typeface="Calibri" panose="020F0502020204030204" pitchFamily="34" charset="0"/>
                <a:cs typeface="Times New Roman" panose="02020603050405020304" pitchFamily="18" charset="0"/>
              </a:rPr>
              <a:t>….</a:t>
            </a:r>
            <a:br>
              <a:rPr lang="da-DK" sz="7200" dirty="0">
                <a:effectLst/>
                <a:latin typeface="Calibri" panose="020F0502020204030204" pitchFamily="34" charset="0"/>
                <a:ea typeface="Calibri" panose="020F0502020204030204" pitchFamily="34" charset="0"/>
                <a:cs typeface="Times New Roman" panose="02020603050405020304" pitchFamily="18" charset="0"/>
              </a:rPr>
            </a:br>
            <a:r>
              <a:rPr lang="da-DK" sz="7200" b="1" dirty="0">
                <a:effectLst/>
                <a:latin typeface="Calibri" panose="020F0502020204030204" pitchFamily="34" charset="0"/>
                <a:ea typeface="Calibri" panose="020F0502020204030204" pitchFamily="34" charset="0"/>
                <a:cs typeface="Times New Roman" panose="02020603050405020304" pitchFamily="18" charset="0"/>
              </a:rPr>
              <a:t>700 00 *1 v *a Pilgaard *h Stine * 4 </a:t>
            </a:r>
            <a:r>
              <a:rPr lang="da-DK" sz="7200" b="1" dirty="0" err="1">
                <a:effectLst/>
                <a:latin typeface="Calibri" panose="020F0502020204030204" pitchFamily="34" charset="0"/>
                <a:ea typeface="Calibri" panose="020F0502020204030204" pitchFamily="34" charset="0"/>
                <a:cs typeface="Times New Roman" panose="02020603050405020304" pitchFamily="18" charset="0"/>
              </a:rPr>
              <a:t>aut</a:t>
            </a:r>
            <a:r>
              <a:rPr lang="da-DK" sz="7200" b="1" dirty="0">
                <a:effectLst/>
                <a:latin typeface="Calibri" panose="020F0502020204030204" pitchFamily="34" charset="0"/>
                <a:ea typeface="Calibri" panose="020F0502020204030204" pitchFamily="34" charset="0"/>
                <a:cs typeface="Times New Roman" panose="02020603050405020304" pitchFamily="18" charset="0"/>
              </a:rPr>
              <a:t> *6  &lt;id for Stine Pilgaard&gt;</a:t>
            </a:r>
            <a:br>
              <a:rPr lang="da-DK" sz="7200" b="1" dirty="0">
                <a:effectLst/>
                <a:latin typeface="Calibri" panose="020F0502020204030204" pitchFamily="34" charset="0"/>
                <a:ea typeface="Calibri" panose="020F0502020204030204" pitchFamily="34" charset="0"/>
                <a:cs typeface="Times New Roman" panose="02020603050405020304" pitchFamily="18" charset="0"/>
              </a:rPr>
            </a:br>
            <a:r>
              <a:rPr lang="da-DK" sz="7200" b="1" dirty="0">
                <a:effectLst/>
                <a:latin typeface="Calibri" panose="020F0502020204030204" pitchFamily="34" charset="0"/>
                <a:ea typeface="Calibri" panose="020F0502020204030204" pitchFamily="34" charset="0"/>
                <a:cs typeface="Times New Roman" panose="02020603050405020304" pitchFamily="18" charset="0"/>
              </a:rPr>
              <a:t>….</a:t>
            </a:r>
            <a:br>
              <a:rPr lang="da-DK" sz="7200" b="1" dirty="0">
                <a:effectLst/>
                <a:latin typeface="Calibri" panose="020F0502020204030204" pitchFamily="34" charset="0"/>
                <a:ea typeface="Calibri" panose="020F0502020204030204" pitchFamily="34" charset="0"/>
                <a:cs typeface="Times New Roman" panose="02020603050405020304" pitchFamily="18" charset="0"/>
              </a:rPr>
            </a:br>
            <a:endParaRPr lang="da-DK" sz="7200" b="1" i="1"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br>
              <a:rPr lang="da-DK" sz="1800" dirty="0">
                <a:effectLst/>
                <a:latin typeface="Calibri" panose="020F0502020204030204" pitchFamily="34" charset="0"/>
                <a:ea typeface="Calibri" panose="020F0502020204030204" pitchFamily="34" charset="0"/>
                <a:cs typeface="Times New Roman" panose="02020603050405020304" pitchFamily="18" charset="0"/>
              </a:rPr>
            </a:br>
            <a:endParaRPr lang="da-DK" sz="1800" i="1"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da-DK" sz="1800" i="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itel 3">
            <a:extLst>
              <a:ext uri="{FF2B5EF4-FFF2-40B4-BE49-F238E27FC236}">
                <a16:creationId xmlns:a16="http://schemas.microsoft.com/office/drawing/2014/main" id="{ABFD430B-84CA-8E35-94E0-F67A78578023}"/>
              </a:ext>
            </a:extLst>
          </p:cNvPr>
          <p:cNvSpPr>
            <a:spLocks noGrp="1"/>
          </p:cNvSpPr>
          <p:nvPr>
            <p:ph type="title"/>
          </p:nvPr>
        </p:nvSpPr>
        <p:spPr>
          <a:xfrm>
            <a:off x="433633" y="319136"/>
            <a:ext cx="8267307" cy="843810"/>
          </a:xfrm>
        </p:spPr>
        <p:txBody>
          <a:bodyPr/>
          <a:lstStyle/>
          <a:p>
            <a:r>
              <a:rPr lang="da-DK" dirty="0"/>
              <a:t>How </a:t>
            </a:r>
            <a:r>
              <a:rPr lang="da-DK" dirty="0" err="1"/>
              <a:t>does</a:t>
            </a:r>
            <a:r>
              <a:rPr lang="da-DK" dirty="0"/>
              <a:t> it look?</a:t>
            </a:r>
          </a:p>
        </p:txBody>
      </p:sp>
      <p:sp>
        <p:nvSpPr>
          <p:cNvPr id="5" name="Pladsholder til slidenummer 4">
            <a:extLst>
              <a:ext uri="{FF2B5EF4-FFF2-40B4-BE49-F238E27FC236}">
                <a16:creationId xmlns:a16="http://schemas.microsoft.com/office/drawing/2014/main" id="{5F9E28FB-C43D-1DEE-B699-8F7BE5D07551}"/>
              </a:ext>
            </a:extLst>
          </p:cNvPr>
          <p:cNvSpPr>
            <a:spLocks noGrp="1"/>
          </p:cNvSpPr>
          <p:nvPr>
            <p:ph type="sldNum" sz="quarter" idx="12"/>
          </p:nvPr>
        </p:nvSpPr>
        <p:spPr/>
        <p:txBody>
          <a:bodyPr/>
          <a:lstStyle/>
          <a:p>
            <a:r>
              <a:rPr lang="da-DK"/>
              <a:t>Side </a:t>
            </a:r>
            <a:fld id="{ADCB03D3-97D9-0344-AD4A-752447B7DD3D}" type="slidenum">
              <a:rPr lang="da-DK" smtClean="0"/>
              <a:pPr/>
              <a:t>9</a:t>
            </a:fld>
            <a:endParaRPr lang="da-DK" dirty="0"/>
          </a:p>
        </p:txBody>
      </p:sp>
    </p:spTree>
    <p:extLst>
      <p:ext uri="{BB962C8B-B14F-4D97-AF65-F5344CB8AC3E}">
        <p14:creationId xmlns:p14="http://schemas.microsoft.com/office/powerpoint/2010/main" val="2969906089"/>
      </p:ext>
    </p:extLst>
  </p:cSld>
  <p:clrMapOvr>
    <a:masterClrMapping/>
  </p:clrMapOvr>
  <p:transition>
    <p:fade/>
  </p:transition>
</p:sld>
</file>

<file path=ppt/theme/theme1.xml><?xml version="1.0" encoding="utf-8"?>
<a:theme xmlns:a="http://schemas.openxmlformats.org/drawingml/2006/main" name="Office Theme">
  <a:themeElements>
    <a:clrScheme name="DBC DIGITAL 1">
      <a:dk1>
        <a:srgbClr val="000000"/>
      </a:dk1>
      <a:lt1>
        <a:srgbClr val="FFFFFF"/>
      </a:lt1>
      <a:dk2>
        <a:srgbClr val="010066"/>
      </a:dk2>
      <a:lt2>
        <a:srgbClr val="CDEAFF"/>
      </a:lt2>
      <a:accent1>
        <a:srgbClr val="4472C4"/>
      </a:accent1>
      <a:accent2>
        <a:srgbClr val="0C27A1"/>
      </a:accent2>
      <a:accent3>
        <a:srgbClr val="EB17CE"/>
      </a:accent3>
      <a:accent4>
        <a:srgbClr val="FF0C2C"/>
      </a:accent4>
      <a:accent5>
        <a:srgbClr val="F58E17"/>
      </a:accent5>
      <a:accent6>
        <a:srgbClr val="28CA40"/>
      </a:accent6>
      <a:hlink>
        <a:srgbClr val="0563C1"/>
      </a:hlink>
      <a:folHlink>
        <a:srgbClr val="010066"/>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BC_D1G1TAL_PPT-templates.potx  -  Skrivebeskyttet" id="{199C1D98-5701-4792-9D14-A3ADC9334832}" vid="{26D0EBC1-EF0E-4D22-8BC8-EEDF08A5BD3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57C3E42229FEF14F89B188B3E60100EE" ma:contentTypeVersion="3" ma:contentTypeDescription="Opret et nyt dokument." ma:contentTypeScope="" ma:versionID="d4396c94d50f31c9d6e714cdaabdad51">
  <xsd:schema xmlns:xsd="http://www.w3.org/2001/XMLSchema" xmlns:xs="http://www.w3.org/2001/XMLSchema" xmlns:p="http://schemas.microsoft.com/office/2006/metadata/properties" xmlns:ns2="51e08542-a23e-4837-83d1-1b0647f7ce11" targetNamespace="http://schemas.microsoft.com/office/2006/metadata/properties" ma:root="true" ma:fieldsID="c22463bdb981799671d66f5f6fa31e7f" ns2:_="">
    <xsd:import namespace="51e08542-a23e-4837-83d1-1b0647f7ce11"/>
    <xsd:element name="properties">
      <xsd:complexType>
        <xsd:sequence>
          <xsd:element name="documentManagement">
            <xsd:complexType>
              <xsd:all>
                <xsd:element ref="ns2:MediaServiceMetadata" minOccurs="0"/>
                <xsd:element ref="ns2:MediaServiceFastMetadata"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1e08542-a23e-4837-83d1-1b0647f7ce1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9AF500C-C405-4CB0-B17E-B435C57AACA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1e08542-a23e-4837-83d1-1b0647f7ce1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8895C47-D3AD-428B-B60B-4F5C7D838ADE}">
  <ds:schemaRefs>
    <ds:schemaRef ds:uri="http://schemas.microsoft.com/office/2006/documentManagement/types"/>
    <ds:schemaRef ds:uri="http://purl.org/dc/elements/1.1/"/>
    <ds:schemaRef ds:uri="http://purl.org/dc/dcmitype/"/>
    <ds:schemaRef ds:uri="http://purl.org/dc/terms/"/>
    <ds:schemaRef ds:uri="51e08542-a23e-4837-83d1-1b0647f7ce11"/>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CB7CBFE8-0033-4F8F-A14A-3380620C783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1866</TotalTime>
  <Words>1363</Words>
  <Application>Microsoft Office PowerPoint</Application>
  <PresentationFormat>Skærmshow (16:9)</PresentationFormat>
  <Paragraphs>138</Paragraphs>
  <Slides>14</Slides>
  <Notes>3</Notes>
  <HiddenSlides>0</HiddenSlides>
  <MMClips>0</MMClips>
  <ScaleCrop>false</ScaleCrop>
  <HeadingPairs>
    <vt:vector size="6" baseType="variant">
      <vt:variant>
        <vt:lpstr>Benyttede skrifttyper</vt:lpstr>
      </vt:variant>
      <vt:variant>
        <vt:i4>4</vt:i4>
      </vt:variant>
      <vt:variant>
        <vt:lpstr>Tema</vt:lpstr>
      </vt:variant>
      <vt:variant>
        <vt:i4>1</vt:i4>
      </vt:variant>
      <vt:variant>
        <vt:lpstr>Slidetitler</vt:lpstr>
      </vt:variant>
      <vt:variant>
        <vt:i4>14</vt:i4>
      </vt:variant>
    </vt:vector>
  </HeadingPairs>
  <TitlesOfParts>
    <vt:vector size="19" baseType="lpstr">
      <vt:lpstr>Arial</vt:lpstr>
      <vt:lpstr>Open Sans</vt:lpstr>
      <vt:lpstr>Open Sans Extrabold</vt:lpstr>
      <vt:lpstr>Calibri</vt:lpstr>
      <vt:lpstr>Office Theme</vt:lpstr>
      <vt:lpstr>The Danish RDA-implementation Hanne Hørl Hansen</vt:lpstr>
      <vt:lpstr>Implementation in a Danish context</vt:lpstr>
      <vt:lpstr>Datamodel and handbook – pragmatic approach</vt:lpstr>
      <vt:lpstr>Entities in the Danish RDA-model</vt:lpstr>
      <vt:lpstr>Work - Danish specialities</vt:lpstr>
      <vt:lpstr>Expression versus subgroup of work – user needs</vt:lpstr>
      <vt:lpstr>Expression versus subgroup of work – user needs</vt:lpstr>
      <vt:lpstr>Work – subgroup – a level between works and expressions </vt:lpstr>
      <vt:lpstr>How does it look?</vt:lpstr>
      <vt:lpstr>Entity: Group of works – works that are assumed to be the same work by users</vt:lpstr>
      <vt:lpstr>Series – another Danish entity</vt:lpstr>
      <vt:lpstr>Aggregates are not introduced as terminology </vt:lpstr>
      <vt:lpstr>Structure of the handbook:  </vt:lpstr>
      <vt:lpstr>PowerPoint-præsentation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Morten Hoest</dc:creator>
  <cp:lastModifiedBy>Hanne Hørl Hansen</cp:lastModifiedBy>
  <cp:revision>39</cp:revision>
  <dcterms:created xsi:type="dcterms:W3CDTF">2021-06-01T10:34:52Z</dcterms:created>
  <dcterms:modified xsi:type="dcterms:W3CDTF">2025-05-25T11:41:55Z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0x01010057C3E42229FEF14F89B188B3E60100EE</vt:lpwstr>
  </property>
</Properties>
</file>