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4" r:id="rId2"/>
    <p:sldMasterId id="2147483764" r:id="rId3"/>
    <p:sldMasterId id="2147483774" r:id="rId4"/>
  </p:sldMasterIdLst>
  <p:notesMasterIdLst>
    <p:notesMasterId r:id="rId23"/>
  </p:notesMasterIdLst>
  <p:sldIdLst>
    <p:sldId id="256" r:id="rId5"/>
    <p:sldId id="257" r:id="rId6"/>
    <p:sldId id="258" r:id="rId7"/>
    <p:sldId id="357" r:id="rId8"/>
    <p:sldId id="288" r:id="rId9"/>
    <p:sldId id="291" r:id="rId10"/>
    <p:sldId id="287" r:id="rId11"/>
    <p:sldId id="259" r:id="rId12"/>
    <p:sldId id="359" r:id="rId13"/>
    <p:sldId id="290" r:id="rId14"/>
    <p:sldId id="361" r:id="rId15"/>
    <p:sldId id="313" r:id="rId16"/>
    <p:sldId id="312" r:id="rId17"/>
    <p:sldId id="289" r:id="rId18"/>
    <p:sldId id="296" r:id="rId19"/>
    <p:sldId id="292" r:id="rId20"/>
    <p:sldId id="295" r:id="rId21"/>
    <p:sldId id="360" r:id="rId22"/>
  </p:sldIdLst>
  <p:sldSz cx="9144000" cy="5143500" type="screen16x9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76">
          <p15:clr>
            <a:srgbClr val="A4A3A4"/>
          </p15:clr>
        </p15:guide>
        <p15:guide id="2" orient="horz" pos="1280">
          <p15:clr>
            <a:srgbClr val="A4A3A4"/>
          </p15:clr>
        </p15:guide>
        <p15:guide id="3" pos="18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öpler, Ingeborg" initials="TI" lastIdx="8" clrIdx="0">
    <p:extLst>
      <p:ext uri="{19B8F6BF-5375-455C-9EA6-DF929625EA0E}">
        <p15:presenceInfo xmlns:p15="http://schemas.microsoft.com/office/powerpoint/2012/main" userId="S-1-5-21-4090422829-317704102-417619242-109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8420"/>
    <a:srgbClr val="CD7115"/>
    <a:srgbClr val="E98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562" autoAdjust="0"/>
  </p:normalViewPr>
  <p:slideViewPr>
    <p:cSldViewPr>
      <p:cViewPr varScale="1">
        <p:scale>
          <a:sx n="121" d="100"/>
          <a:sy n="121" d="100"/>
        </p:scale>
        <p:origin x="1296" y="108"/>
      </p:cViewPr>
      <p:guideLst>
        <p:guide orient="horz" pos="776"/>
        <p:guide orient="horz" pos="1280"/>
        <p:guide pos="1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6B60990-A456-4E15-8235-A772450F9E9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270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60990-A456-4E15-8235-A772450F9E9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308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endParaRPr lang="en-US" baseline="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baseline="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baseline="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baseline="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B60990-A456-4E15-8235-A772450F9E9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094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60990-A456-4E15-8235-A772450F9E9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1169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60990-A456-4E15-8235-A772450F9E9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4230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B60990-A456-4E15-8235-A772450F9E9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051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60990-A456-4E15-8235-A772450F9E9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673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en-US" noProof="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B60990-A456-4E15-8235-A772450F9E9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109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nb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216000"/>
            <a:ext cx="1224000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87766" y="2498400"/>
            <a:ext cx="7593012" cy="1296000"/>
          </a:xfrm>
        </p:spPr>
        <p:txBody>
          <a:bodyPr/>
          <a:lstStyle>
            <a:lvl1pPr>
              <a:lnSpc>
                <a:spcPts val="3600"/>
              </a:lnSpc>
              <a:defRPr sz="32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87766" y="2041200"/>
            <a:ext cx="7593012" cy="385200"/>
          </a:xfrm>
        </p:spPr>
        <p:txBody>
          <a:bodyPr/>
          <a:lstStyle>
            <a:lvl1pPr marL="0" indent="0">
              <a:spcBef>
                <a:spcPts val="0"/>
              </a:spcBef>
              <a:buFont typeface="Verdana" pitchFamily="34" charset="0"/>
              <a:buNone/>
              <a:defRPr sz="2000" baseline="0"/>
            </a:lvl1pPr>
          </a:lstStyle>
          <a:p>
            <a:r>
              <a:rPr lang="de-DE" dirty="0" smtClean="0"/>
              <a:t>Namen durch Klicken und Überschreiben hinzufügen</a:t>
            </a:r>
            <a:endParaRPr lang="de-DE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de-DE" smtClean="0"/>
              <a:t>| Michaela Edelmann | EURIG Annual Meeting 2025 | 22 May 2025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nb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216000"/>
            <a:ext cx="1224000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87766" y="2498400"/>
            <a:ext cx="7593012" cy="1296000"/>
          </a:xfrm>
        </p:spPr>
        <p:txBody>
          <a:bodyPr/>
          <a:lstStyle>
            <a:lvl1pPr>
              <a:lnSpc>
                <a:spcPts val="3600"/>
              </a:lnSpc>
              <a:defRPr sz="32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87766" y="2041200"/>
            <a:ext cx="7593012" cy="385200"/>
          </a:xfrm>
        </p:spPr>
        <p:txBody>
          <a:bodyPr/>
          <a:lstStyle>
            <a:lvl1pPr marL="0" indent="0">
              <a:spcBef>
                <a:spcPts val="0"/>
              </a:spcBef>
              <a:buFont typeface="Verdana" pitchFamily="34" charset="0"/>
              <a:buNone/>
              <a:defRPr sz="2000" baseline="0"/>
            </a:lvl1pPr>
          </a:lstStyle>
          <a:p>
            <a:r>
              <a:rPr lang="de-DE" dirty="0" smtClean="0"/>
              <a:t>Namen durch Klicken und Überschreiben hinzufügen</a:t>
            </a:r>
            <a:endParaRPr lang="de-DE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| Michaela Edelmann | EURIG Annual Meeting 2025 | 22 May 2025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814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532800" y="410400"/>
            <a:ext cx="7020000" cy="15388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| Michaela Edelmann | EURIG Annual Meeting 2025 | 22 May 2025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88000" y="1218086"/>
            <a:ext cx="8460000" cy="777600"/>
          </a:xfrm>
        </p:spPr>
        <p:txBody>
          <a:bodyPr/>
          <a:lstStyle>
            <a:lvl1pPr>
              <a:lnSpc>
                <a:spcPts val="3000"/>
              </a:lnSpc>
              <a:defRPr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88000" y="2016000"/>
            <a:ext cx="8460000" cy="2754000"/>
          </a:xfrm>
        </p:spPr>
        <p:txBody>
          <a:bodyPr/>
          <a:lstStyle>
            <a:lvl1pPr marL="514350" indent="-514350">
              <a:lnSpc>
                <a:spcPts val="3000"/>
              </a:lnSpc>
              <a:spcBef>
                <a:spcPts val="1680"/>
              </a:spcBef>
              <a:buFont typeface="+mj-lt"/>
              <a:buAutoNum type="arabicPeriod"/>
              <a:defRPr sz="2400" b="1"/>
            </a:lvl1pPr>
            <a:lvl2pPr marL="1179512" indent="-457200">
              <a:lnSpc>
                <a:spcPts val="2400"/>
              </a:lnSpc>
              <a:spcBef>
                <a:spcPts val="300"/>
              </a:spcBef>
              <a:buFont typeface="+mj-lt"/>
              <a:buAutoNum type="arabicPeriod"/>
              <a:defRPr sz="1800" b="1"/>
            </a:lvl2pPr>
            <a:lvl3pPr marL="1533525" indent="-457200">
              <a:lnSpc>
                <a:spcPts val="2400"/>
              </a:lnSpc>
              <a:spcBef>
                <a:spcPts val="300"/>
              </a:spcBef>
              <a:buFont typeface="+mj-lt"/>
              <a:buAutoNum type="arabicPeriod"/>
              <a:defRPr sz="1800" b="1"/>
            </a:lvl3pPr>
            <a:lvl4pPr marL="1798637" indent="-457200">
              <a:lnSpc>
                <a:spcPts val="2400"/>
              </a:lnSpc>
              <a:spcBef>
                <a:spcPts val="300"/>
              </a:spcBef>
              <a:buFont typeface="+mj-lt"/>
              <a:buAutoNum type="arabicPeriod"/>
              <a:defRPr sz="1800" b="1"/>
            </a:lvl4pPr>
            <a:lvl5pPr marL="2071687" indent="-457200">
              <a:lnSpc>
                <a:spcPts val="2400"/>
              </a:lnSpc>
              <a:spcBef>
                <a:spcPts val="300"/>
              </a:spcBef>
              <a:buFont typeface="+mj-lt"/>
              <a:buAutoNum type="arabicPeriod"/>
              <a:defRPr sz="1800" b="1"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7410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| Michaela Edelmann | EURIG Annual Meeting 2025 | 22 May 2025</a:t>
            </a:r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288000" y="2016000"/>
            <a:ext cx="8460000" cy="2754000"/>
          </a:xfrm>
        </p:spPr>
        <p:txBody>
          <a:bodyPr/>
          <a:lstStyle>
            <a:lvl1pPr>
              <a:spcBef>
                <a:spcPts val="900"/>
              </a:spcBef>
              <a:defRPr lang="de-DE" sz="1600" dirty="0" smtClean="0"/>
            </a:lvl1pPr>
            <a:lvl2pPr>
              <a:lnSpc>
                <a:spcPts val="2000"/>
              </a:lnSpc>
              <a:spcBef>
                <a:spcPts val="300"/>
              </a:spcBef>
              <a:defRPr lang="de-DE" sz="1400" dirty="0" smtClean="0"/>
            </a:lvl2pPr>
            <a:lvl3pPr>
              <a:lnSpc>
                <a:spcPts val="2000"/>
              </a:lnSpc>
              <a:spcBef>
                <a:spcPts val="300"/>
              </a:spcBef>
              <a:defRPr lang="de-DE" sz="1400" dirty="0" smtClean="0"/>
            </a:lvl3pPr>
            <a:lvl4pPr>
              <a:lnSpc>
                <a:spcPts val="2000"/>
              </a:lnSpc>
              <a:spcBef>
                <a:spcPts val="300"/>
              </a:spcBef>
              <a:defRPr lang="de-DE" sz="1400" dirty="0" smtClean="0"/>
            </a:lvl4pPr>
            <a:lvl5pPr>
              <a:lnSpc>
                <a:spcPts val="2000"/>
              </a:lnSpc>
              <a:spcBef>
                <a:spcPts val="300"/>
              </a:spcBef>
              <a:defRPr lang="de-DE" sz="1400" dirty="0"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88000" y="1080000"/>
            <a:ext cx="8460000" cy="777600"/>
          </a:xfrm>
        </p:spPr>
        <p:txBody>
          <a:bodyPr/>
          <a:lstStyle>
            <a:lvl1pPr>
              <a:lnSpc>
                <a:spcPts val="3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2262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8000" y="2016000"/>
            <a:ext cx="4140000" cy="2754000"/>
          </a:xfrm>
        </p:spPr>
        <p:txBody>
          <a:bodyPr/>
          <a:lstStyle>
            <a:lvl1pPr>
              <a:lnSpc>
                <a:spcPts val="2400"/>
              </a:lnSpc>
              <a:spcBef>
                <a:spcPts val="900"/>
              </a:spcBef>
              <a:defRPr sz="1800"/>
            </a:lvl1pPr>
            <a:lvl2pPr>
              <a:lnSpc>
                <a:spcPts val="2000"/>
              </a:lnSpc>
              <a:spcBef>
                <a:spcPts val="300"/>
              </a:spcBef>
              <a:defRPr sz="1400"/>
            </a:lvl2pPr>
            <a:lvl3pPr>
              <a:lnSpc>
                <a:spcPts val="2000"/>
              </a:lnSpc>
              <a:spcBef>
                <a:spcPts val="300"/>
              </a:spcBef>
              <a:defRPr sz="1400"/>
            </a:lvl3pPr>
            <a:lvl4pPr>
              <a:lnSpc>
                <a:spcPts val="2000"/>
              </a:lnSpc>
              <a:spcBef>
                <a:spcPts val="300"/>
              </a:spcBef>
              <a:defRPr sz="1400"/>
            </a:lvl4pPr>
            <a:lvl5pPr>
              <a:lnSpc>
                <a:spcPts val="2000"/>
              </a:lnSpc>
              <a:spcBef>
                <a:spcPts val="3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08000" y="2016000"/>
            <a:ext cx="4140000" cy="2754000"/>
          </a:xfrm>
        </p:spPr>
        <p:txBody>
          <a:bodyPr/>
          <a:lstStyle>
            <a:lvl1pPr>
              <a:lnSpc>
                <a:spcPts val="2400"/>
              </a:lnSpc>
              <a:spcBef>
                <a:spcPts val="900"/>
              </a:spcBef>
              <a:defRPr lang="de-DE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ts val="2000"/>
              </a:lnSpc>
              <a:spcBef>
                <a:spcPts val="300"/>
              </a:spcBef>
              <a:defRPr sz="1400"/>
            </a:lvl2pPr>
            <a:lvl3pPr>
              <a:lnSpc>
                <a:spcPts val="2000"/>
              </a:lnSpc>
              <a:spcBef>
                <a:spcPts val="300"/>
              </a:spcBef>
              <a:defRPr sz="1400"/>
            </a:lvl3pPr>
            <a:lvl4pPr>
              <a:lnSpc>
                <a:spcPts val="2000"/>
              </a:lnSpc>
              <a:spcBef>
                <a:spcPts val="300"/>
              </a:spcBef>
              <a:defRPr sz="1400"/>
            </a:lvl4pPr>
            <a:lvl5pPr>
              <a:lnSpc>
                <a:spcPts val="2000"/>
              </a:lnSpc>
              <a:spcBef>
                <a:spcPts val="3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| Michaela Edelmann | EURIG Annual Meeting 2025 | 22 May 2025</a:t>
            </a:r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88000" y="1080000"/>
            <a:ext cx="8460000" cy="777600"/>
          </a:xfrm>
        </p:spPr>
        <p:txBody>
          <a:bodyPr/>
          <a:lstStyle>
            <a:lvl1pPr>
              <a:lnSpc>
                <a:spcPts val="3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8876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| Michaela Edelmann | EURIG Annual Meeting 2025 | 22 May 2025</a:t>
            </a:r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88000" y="1080000"/>
            <a:ext cx="8460000" cy="777600"/>
          </a:xfrm>
        </p:spPr>
        <p:txBody>
          <a:bodyPr/>
          <a:lstStyle>
            <a:lvl1pPr>
              <a:lnSpc>
                <a:spcPts val="3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5957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_mit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| Michaela Edelmann | EURIG Annual Meeting 2025 | 22 May 2025</a:t>
            </a:r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997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| Michaela Edelmann | EURIG Annual Meeting 2025 | 22 May 2025</a:t>
            </a:r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223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| Michaela Edelmann | EURIG Annual Meeting 2025 | 22 May 2025</a:t>
            </a:r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88000" y="1080000"/>
            <a:ext cx="8460000" cy="777600"/>
          </a:xfrm>
        </p:spPr>
        <p:txBody>
          <a:bodyPr/>
          <a:lstStyle>
            <a:lvl1pPr>
              <a:lnSpc>
                <a:spcPts val="3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88000" y="2016000"/>
            <a:ext cx="8460000" cy="2754000"/>
          </a:xfrm>
        </p:spPr>
        <p:txBody>
          <a:bodyPr/>
          <a:lstStyle>
            <a:lvl1pPr>
              <a:spcBef>
                <a:spcPts val="900"/>
              </a:spcBef>
              <a:buNone/>
              <a:defRPr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367309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Obje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8000" y="2016000"/>
            <a:ext cx="4140000" cy="2754000"/>
          </a:xfrm>
        </p:spPr>
        <p:txBody>
          <a:bodyPr/>
          <a:lstStyle>
            <a:lvl1pPr>
              <a:spcBef>
                <a:spcPts val="900"/>
              </a:spcBef>
              <a:buNone/>
              <a:defRPr sz="20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08000" y="2016000"/>
            <a:ext cx="4140000" cy="2754000"/>
          </a:xfrm>
        </p:spPr>
        <p:txBody>
          <a:bodyPr/>
          <a:lstStyle>
            <a:lvl1pPr>
              <a:spcBef>
                <a:spcPts val="900"/>
              </a:spcBef>
              <a:buNone/>
              <a:defRPr sz="20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| Michaela Edelmann | EURIG Annual Meeting 2025 | 22 May 2025</a:t>
            </a:r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88000" y="1080000"/>
            <a:ext cx="8460000" cy="777600"/>
          </a:xfrm>
        </p:spPr>
        <p:txBody>
          <a:bodyPr/>
          <a:lstStyle>
            <a:lvl1pPr>
              <a:lnSpc>
                <a:spcPts val="3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832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nb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216000"/>
            <a:ext cx="1224000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87766" y="2498400"/>
            <a:ext cx="7593012" cy="1296000"/>
          </a:xfrm>
        </p:spPr>
        <p:txBody>
          <a:bodyPr/>
          <a:lstStyle>
            <a:lvl1pPr>
              <a:lnSpc>
                <a:spcPts val="3600"/>
              </a:lnSpc>
              <a:defRPr sz="32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87766" y="2041200"/>
            <a:ext cx="7593012" cy="385200"/>
          </a:xfrm>
        </p:spPr>
        <p:txBody>
          <a:bodyPr/>
          <a:lstStyle>
            <a:lvl1pPr marL="0" indent="0">
              <a:spcBef>
                <a:spcPts val="0"/>
              </a:spcBef>
              <a:buFont typeface="Verdana" pitchFamily="34" charset="0"/>
              <a:buNone/>
              <a:defRPr sz="2000" baseline="0"/>
            </a:lvl1pPr>
          </a:lstStyle>
          <a:p>
            <a:r>
              <a:rPr lang="de-DE" dirty="0" smtClean="0"/>
              <a:t>Namen durch Klicken und Überschreiben hinzufügen</a:t>
            </a:r>
            <a:endParaRPr lang="de-DE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| Michaela Edelmann | EURIG Annual Meeting 2025 | 22 May 2025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84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532800" y="410400"/>
            <a:ext cx="7020000" cy="15388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de-DE" smtClean="0"/>
              <a:t>| Michaela Edelmann | EURIG Annual Meeting 2025 | 22 May 2025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88000" y="1218086"/>
            <a:ext cx="8460000" cy="777600"/>
          </a:xfrm>
        </p:spPr>
        <p:txBody>
          <a:bodyPr/>
          <a:lstStyle>
            <a:lvl1pPr>
              <a:lnSpc>
                <a:spcPts val="3000"/>
              </a:lnSpc>
              <a:defRPr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88000" y="2016000"/>
            <a:ext cx="8460000" cy="2754000"/>
          </a:xfrm>
        </p:spPr>
        <p:txBody>
          <a:bodyPr/>
          <a:lstStyle>
            <a:lvl1pPr marL="514350" indent="-514350">
              <a:lnSpc>
                <a:spcPts val="3000"/>
              </a:lnSpc>
              <a:spcBef>
                <a:spcPts val="1680"/>
              </a:spcBef>
              <a:buFont typeface="+mj-lt"/>
              <a:buAutoNum type="arabicPeriod"/>
              <a:defRPr sz="2000" b="1"/>
            </a:lvl1pPr>
            <a:lvl2pPr marL="1179512" indent="-457200">
              <a:lnSpc>
                <a:spcPts val="2400"/>
              </a:lnSpc>
              <a:spcBef>
                <a:spcPts val="300"/>
              </a:spcBef>
              <a:buFont typeface="+mj-lt"/>
              <a:buAutoNum type="arabicPeriod"/>
              <a:defRPr sz="1600" b="1"/>
            </a:lvl2pPr>
            <a:lvl3pPr marL="1533525" indent="-457200">
              <a:lnSpc>
                <a:spcPts val="2400"/>
              </a:lnSpc>
              <a:spcBef>
                <a:spcPts val="300"/>
              </a:spcBef>
              <a:buFont typeface="+mj-lt"/>
              <a:buAutoNum type="arabicPeriod"/>
              <a:defRPr sz="1600" b="1"/>
            </a:lvl3pPr>
            <a:lvl4pPr marL="1798637" indent="-457200">
              <a:lnSpc>
                <a:spcPts val="2400"/>
              </a:lnSpc>
              <a:spcBef>
                <a:spcPts val="300"/>
              </a:spcBef>
              <a:buFont typeface="+mj-lt"/>
              <a:buAutoNum type="arabicPeriod"/>
              <a:defRPr sz="1600" b="1"/>
            </a:lvl4pPr>
            <a:lvl5pPr marL="2071687" indent="-457200">
              <a:lnSpc>
                <a:spcPts val="2400"/>
              </a:lnSpc>
              <a:spcBef>
                <a:spcPts val="300"/>
              </a:spcBef>
              <a:buFont typeface="+mj-lt"/>
              <a:buAutoNum type="arabicPeriod"/>
              <a:defRPr sz="1600" b="1"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532800" y="410400"/>
            <a:ext cx="7020000" cy="15388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| Michaela Edelmann | EURIG Annual Meeting 2025 | 22 May 2025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88000" y="1218086"/>
            <a:ext cx="8460000" cy="777600"/>
          </a:xfrm>
        </p:spPr>
        <p:txBody>
          <a:bodyPr/>
          <a:lstStyle>
            <a:lvl1pPr>
              <a:lnSpc>
                <a:spcPts val="3000"/>
              </a:lnSpc>
              <a:defRPr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88000" y="2016000"/>
            <a:ext cx="8460000" cy="2754000"/>
          </a:xfrm>
        </p:spPr>
        <p:txBody>
          <a:bodyPr/>
          <a:lstStyle>
            <a:lvl1pPr marL="514350" indent="-514350">
              <a:lnSpc>
                <a:spcPts val="3000"/>
              </a:lnSpc>
              <a:spcBef>
                <a:spcPts val="1680"/>
              </a:spcBef>
              <a:buFont typeface="+mj-lt"/>
              <a:buAutoNum type="arabicPeriod"/>
              <a:defRPr sz="2600" b="1"/>
            </a:lvl1pPr>
            <a:lvl2pPr marL="1179512" indent="-457200">
              <a:lnSpc>
                <a:spcPts val="2400"/>
              </a:lnSpc>
              <a:spcBef>
                <a:spcPts val="300"/>
              </a:spcBef>
              <a:buFont typeface="+mj-lt"/>
              <a:buAutoNum type="arabicPeriod"/>
              <a:defRPr sz="2000" b="1"/>
            </a:lvl2pPr>
            <a:lvl3pPr marL="1533525" indent="-457200">
              <a:lnSpc>
                <a:spcPts val="2400"/>
              </a:lnSpc>
              <a:spcBef>
                <a:spcPts val="300"/>
              </a:spcBef>
              <a:buFont typeface="+mj-lt"/>
              <a:buAutoNum type="arabicPeriod"/>
              <a:defRPr sz="2000" b="1"/>
            </a:lvl3pPr>
            <a:lvl4pPr marL="1798637" indent="-457200">
              <a:lnSpc>
                <a:spcPts val="2400"/>
              </a:lnSpc>
              <a:spcBef>
                <a:spcPts val="300"/>
              </a:spcBef>
              <a:buFont typeface="+mj-lt"/>
              <a:buAutoNum type="arabicPeriod"/>
              <a:defRPr sz="2000" b="1"/>
            </a:lvl4pPr>
            <a:lvl5pPr marL="2071687" indent="-457200">
              <a:lnSpc>
                <a:spcPts val="2400"/>
              </a:lnSpc>
              <a:spcBef>
                <a:spcPts val="300"/>
              </a:spcBef>
              <a:buFont typeface="+mj-lt"/>
              <a:buAutoNum type="arabicPeriod"/>
              <a:defRPr sz="2000" b="1"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092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| Michaela Edelmann | EURIG Annual Meeting 2025 | 22 May 2025</a:t>
            </a:r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288000" y="2016000"/>
            <a:ext cx="8460000" cy="2754000"/>
          </a:xfrm>
        </p:spPr>
        <p:txBody>
          <a:bodyPr/>
          <a:lstStyle>
            <a:lvl1pPr>
              <a:spcBef>
                <a:spcPts val="900"/>
              </a:spcBef>
              <a:defRPr lang="de-DE" dirty="0" smtClean="0"/>
            </a:lvl1pPr>
            <a:lvl2pPr>
              <a:lnSpc>
                <a:spcPts val="2000"/>
              </a:lnSpc>
              <a:spcBef>
                <a:spcPts val="300"/>
              </a:spcBef>
              <a:defRPr lang="de-DE" sz="1600" dirty="0" smtClean="0"/>
            </a:lvl2pPr>
            <a:lvl3pPr>
              <a:lnSpc>
                <a:spcPts val="2000"/>
              </a:lnSpc>
              <a:spcBef>
                <a:spcPts val="300"/>
              </a:spcBef>
              <a:defRPr lang="de-DE" sz="1600" dirty="0" smtClean="0"/>
            </a:lvl3pPr>
            <a:lvl4pPr>
              <a:lnSpc>
                <a:spcPts val="2000"/>
              </a:lnSpc>
              <a:spcBef>
                <a:spcPts val="300"/>
              </a:spcBef>
              <a:defRPr lang="de-DE" sz="1600" dirty="0" smtClean="0"/>
            </a:lvl4pPr>
            <a:lvl5pPr>
              <a:lnSpc>
                <a:spcPts val="2000"/>
              </a:lnSpc>
              <a:spcBef>
                <a:spcPts val="300"/>
              </a:spcBef>
              <a:defRPr lang="de-DE" sz="1600" dirty="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88000" y="1080000"/>
            <a:ext cx="8460000" cy="777600"/>
          </a:xfrm>
        </p:spPr>
        <p:txBody>
          <a:bodyPr/>
          <a:lstStyle>
            <a:lvl1pPr>
              <a:lnSpc>
                <a:spcPts val="3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8204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8000" y="2016000"/>
            <a:ext cx="4140000" cy="2754000"/>
          </a:xfrm>
        </p:spPr>
        <p:txBody>
          <a:bodyPr/>
          <a:lstStyle>
            <a:lvl1pPr>
              <a:lnSpc>
                <a:spcPts val="2400"/>
              </a:lnSpc>
              <a:spcBef>
                <a:spcPts val="900"/>
              </a:spcBef>
              <a:defRPr sz="2000"/>
            </a:lvl1pPr>
            <a:lvl2pPr>
              <a:lnSpc>
                <a:spcPts val="2000"/>
              </a:lnSpc>
              <a:spcBef>
                <a:spcPts val="300"/>
              </a:spcBef>
              <a:defRPr sz="1600"/>
            </a:lvl2pPr>
            <a:lvl3pPr>
              <a:lnSpc>
                <a:spcPts val="2000"/>
              </a:lnSpc>
              <a:spcBef>
                <a:spcPts val="300"/>
              </a:spcBef>
              <a:defRPr sz="1600"/>
            </a:lvl3pPr>
            <a:lvl4pPr>
              <a:lnSpc>
                <a:spcPts val="2000"/>
              </a:lnSpc>
              <a:spcBef>
                <a:spcPts val="300"/>
              </a:spcBef>
              <a:defRPr sz="1600"/>
            </a:lvl4pPr>
            <a:lvl5pPr>
              <a:lnSpc>
                <a:spcPts val="2000"/>
              </a:lnSpc>
              <a:spcBef>
                <a:spcPts val="3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08000" y="2016000"/>
            <a:ext cx="4140000" cy="2754000"/>
          </a:xfrm>
        </p:spPr>
        <p:txBody>
          <a:bodyPr/>
          <a:lstStyle>
            <a:lvl1pPr>
              <a:lnSpc>
                <a:spcPts val="2400"/>
              </a:lnSpc>
              <a:spcBef>
                <a:spcPts val="900"/>
              </a:spcBef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ts val="2000"/>
              </a:lnSpc>
              <a:spcBef>
                <a:spcPts val="300"/>
              </a:spcBef>
              <a:defRPr sz="1600"/>
            </a:lvl2pPr>
            <a:lvl3pPr>
              <a:lnSpc>
                <a:spcPts val="2000"/>
              </a:lnSpc>
              <a:spcBef>
                <a:spcPts val="300"/>
              </a:spcBef>
              <a:defRPr sz="1600"/>
            </a:lvl3pPr>
            <a:lvl4pPr>
              <a:lnSpc>
                <a:spcPts val="2000"/>
              </a:lnSpc>
              <a:spcBef>
                <a:spcPts val="300"/>
              </a:spcBef>
              <a:defRPr sz="1600"/>
            </a:lvl4pPr>
            <a:lvl5pPr>
              <a:lnSpc>
                <a:spcPts val="2000"/>
              </a:lnSpc>
              <a:spcBef>
                <a:spcPts val="3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| Michaela Edelmann | EURIG Annual Meeting 2025 | 22 May 2025</a:t>
            </a:r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88000" y="1080000"/>
            <a:ext cx="8460000" cy="777600"/>
          </a:xfrm>
        </p:spPr>
        <p:txBody>
          <a:bodyPr/>
          <a:lstStyle>
            <a:lvl1pPr>
              <a:lnSpc>
                <a:spcPts val="3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439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| Michaela Edelmann | EURIG Annual Meeting 2025 | 22 May 2025</a:t>
            </a:r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88000" y="1080000"/>
            <a:ext cx="8460000" cy="777600"/>
          </a:xfrm>
        </p:spPr>
        <p:txBody>
          <a:bodyPr/>
          <a:lstStyle>
            <a:lvl1pPr>
              <a:lnSpc>
                <a:spcPts val="3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10814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_mit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| Michaela Edelmann | EURIG Annual Meeting 2025 | 22 May 2025</a:t>
            </a:r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721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| Michaela Edelmann | EURIG Annual Meeting 2025 | 22 May 2025</a:t>
            </a:r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492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| Michaela Edelmann | EURIG Annual Meeting 2025 | 22 May 2025</a:t>
            </a:r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88000" y="1080000"/>
            <a:ext cx="8460000" cy="777600"/>
          </a:xfrm>
        </p:spPr>
        <p:txBody>
          <a:bodyPr/>
          <a:lstStyle>
            <a:lvl1pPr>
              <a:lnSpc>
                <a:spcPts val="3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88000" y="2016000"/>
            <a:ext cx="8460000" cy="2754000"/>
          </a:xfrm>
        </p:spPr>
        <p:txBody>
          <a:bodyPr/>
          <a:lstStyle>
            <a:lvl1pPr>
              <a:spcBef>
                <a:spcPts val="900"/>
              </a:spcBef>
              <a:buNone/>
              <a:defRPr sz="1800"/>
            </a:lvl1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228242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Obje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8000" y="2016000"/>
            <a:ext cx="4140000" cy="2754000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18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08000" y="2016000"/>
            <a:ext cx="4140000" cy="2754000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18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| Michaela Edelmann | EURIG Annual Meeting 2025 | 22 May 2025</a:t>
            </a:r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88000" y="1080000"/>
            <a:ext cx="8460000" cy="777600"/>
          </a:xfrm>
        </p:spPr>
        <p:txBody>
          <a:bodyPr/>
          <a:lstStyle>
            <a:lvl1pPr>
              <a:lnSpc>
                <a:spcPts val="3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68857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nb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216000"/>
            <a:ext cx="1224000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87766" y="2498400"/>
            <a:ext cx="7593012" cy="1296000"/>
          </a:xfrm>
        </p:spPr>
        <p:txBody>
          <a:bodyPr/>
          <a:lstStyle>
            <a:lvl1pPr>
              <a:lnSpc>
                <a:spcPts val="3600"/>
              </a:lnSpc>
              <a:defRPr sz="32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87766" y="2041200"/>
            <a:ext cx="7593012" cy="385200"/>
          </a:xfrm>
        </p:spPr>
        <p:txBody>
          <a:bodyPr/>
          <a:lstStyle>
            <a:lvl1pPr marL="0" indent="0">
              <a:spcBef>
                <a:spcPts val="0"/>
              </a:spcBef>
              <a:buFont typeface="Verdana" pitchFamily="34" charset="0"/>
              <a:buNone/>
              <a:defRPr sz="2000" baseline="0"/>
            </a:lvl1pPr>
          </a:lstStyle>
          <a:p>
            <a:r>
              <a:rPr lang="de-DE" dirty="0" smtClean="0"/>
              <a:t>Namen durch Klicken und Überschreiben hinzufügen</a:t>
            </a:r>
            <a:endParaRPr lang="de-DE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| Michaela Edelmann | EURIG Annual Meeting 2025 | 22 May 2025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0070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532800" y="410400"/>
            <a:ext cx="7020000" cy="15388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| Michaela Edelmann | EURIG Annual Meeting 2025 | 22 May 2025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88000" y="1218086"/>
            <a:ext cx="8460000" cy="777600"/>
          </a:xfrm>
        </p:spPr>
        <p:txBody>
          <a:bodyPr/>
          <a:lstStyle>
            <a:lvl1pPr>
              <a:lnSpc>
                <a:spcPts val="3000"/>
              </a:lnSpc>
              <a:defRPr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88000" y="2016000"/>
            <a:ext cx="8460000" cy="2754000"/>
          </a:xfrm>
        </p:spPr>
        <p:txBody>
          <a:bodyPr/>
          <a:lstStyle>
            <a:lvl1pPr marL="514350" indent="-514350">
              <a:lnSpc>
                <a:spcPts val="3000"/>
              </a:lnSpc>
              <a:spcBef>
                <a:spcPts val="1680"/>
              </a:spcBef>
              <a:buFont typeface="+mj-lt"/>
              <a:buAutoNum type="arabicPeriod"/>
              <a:defRPr sz="2000" b="1"/>
            </a:lvl1pPr>
            <a:lvl2pPr marL="1179512" indent="-457200">
              <a:lnSpc>
                <a:spcPts val="2400"/>
              </a:lnSpc>
              <a:spcBef>
                <a:spcPts val="300"/>
              </a:spcBef>
              <a:buFont typeface="+mj-lt"/>
              <a:buAutoNum type="arabicPeriod"/>
              <a:defRPr sz="1600" b="1"/>
            </a:lvl2pPr>
            <a:lvl3pPr marL="1533525" indent="-457200">
              <a:lnSpc>
                <a:spcPts val="2400"/>
              </a:lnSpc>
              <a:spcBef>
                <a:spcPts val="300"/>
              </a:spcBef>
              <a:buFont typeface="+mj-lt"/>
              <a:buAutoNum type="arabicPeriod"/>
              <a:defRPr sz="1600" b="1"/>
            </a:lvl3pPr>
            <a:lvl4pPr marL="1798637" indent="-457200">
              <a:lnSpc>
                <a:spcPts val="2400"/>
              </a:lnSpc>
              <a:spcBef>
                <a:spcPts val="300"/>
              </a:spcBef>
              <a:buFont typeface="+mj-lt"/>
              <a:buAutoNum type="arabicPeriod"/>
              <a:defRPr sz="1600" b="1"/>
            </a:lvl4pPr>
            <a:lvl5pPr marL="2071687" indent="-457200">
              <a:lnSpc>
                <a:spcPts val="2400"/>
              </a:lnSpc>
              <a:spcBef>
                <a:spcPts val="300"/>
              </a:spcBef>
              <a:buFont typeface="+mj-lt"/>
              <a:buAutoNum type="arabicPeriod"/>
              <a:defRPr sz="1600" b="1"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4548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| Michaela Edelmann | EURIG Annual Meeting 2025 | 22 May 2025</a:t>
            </a:r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288000" y="2016000"/>
            <a:ext cx="8460000" cy="2754000"/>
          </a:xfrm>
        </p:spPr>
        <p:txBody>
          <a:bodyPr/>
          <a:lstStyle>
            <a:lvl1pPr>
              <a:lnSpc>
                <a:spcPct val="120000"/>
              </a:lnSpc>
              <a:spcBef>
                <a:spcPts val="900"/>
              </a:spcBef>
              <a:defRPr lang="de-DE" dirty="0" smtClean="0"/>
            </a:lvl1pPr>
            <a:lvl2pPr>
              <a:lnSpc>
                <a:spcPct val="120000"/>
              </a:lnSpc>
              <a:spcBef>
                <a:spcPts val="300"/>
              </a:spcBef>
              <a:defRPr lang="de-DE" sz="1600" dirty="0" smtClean="0"/>
            </a:lvl2pPr>
            <a:lvl3pPr>
              <a:lnSpc>
                <a:spcPct val="120000"/>
              </a:lnSpc>
              <a:spcBef>
                <a:spcPts val="300"/>
              </a:spcBef>
              <a:defRPr lang="de-DE" sz="1600" dirty="0" smtClean="0"/>
            </a:lvl3pPr>
            <a:lvl4pPr>
              <a:lnSpc>
                <a:spcPct val="120000"/>
              </a:lnSpc>
              <a:spcBef>
                <a:spcPts val="300"/>
              </a:spcBef>
              <a:defRPr lang="de-DE" sz="1600" dirty="0" smtClean="0"/>
            </a:lvl4pPr>
            <a:lvl5pPr>
              <a:lnSpc>
                <a:spcPct val="120000"/>
              </a:lnSpc>
              <a:spcBef>
                <a:spcPts val="300"/>
              </a:spcBef>
              <a:defRPr lang="de-DE" sz="1600" dirty="0"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88000" y="1080000"/>
            <a:ext cx="8460000" cy="777600"/>
          </a:xfrm>
        </p:spPr>
        <p:txBody>
          <a:bodyPr/>
          <a:lstStyle>
            <a:lvl1pPr>
              <a:lnSpc>
                <a:spcPts val="3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| Michaela Edelmann | EURIG Annual Meeting 2025 | 22 May 2025</a:t>
            </a:r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288000" y="2016000"/>
            <a:ext cx="8460000" cy="2754000"/>
          </a:xfrm>
        </p:spPr>
        <p:txBody>
          <a:bodyPr/>
          <a:lstStyle>
            <a:lvl1pPr>
              <a:spcBef>
                <a:spcPts val="900"/>
              </a:spcBef>
              <a:defRPr lang="de-DE" sz="1800" dirty="0" smtClean="0"/>
            </a:lvl1pPr>
            <a:lvl2pPr>
              <a:lnSpc>
                <a:spcPts val="2000"/>
              </a:lnSpc>
              <a:spcBef>
                <a:spcPts val="300"/>
              </a:spcBef>
              <a:defRPr lang="de-DE" sz="1400" dirty="0" smtClean="0"/>
            </a:lvl2pPr>
            <a:lvl3pPr>
              <a:lnSpc>
                <a:spcPts val="2000"/>
              </a:lnSpc>
              <a:spcBef>
                <a:spcPts val="300"/>
              </a:spcBef>
              <a:defRPr lang="de-DE" sz="1400" dirty="0" smtClean="0"/>
            </a:lvl3pPr>
            <a:lvl4pPr>
              <a:lnSpc>
                <a:spcPts val="2000"/>
              </a:lnSpc>
              <a:spcBef>
                <a:spcPts val="300"/>
              </a:spcBef>
              <a:defRPr lang="de-DE" sz="1400" dirty="0" smtClean="0"/>
            </a:lvl4pPr>
            <a:lvl5pPr>
              <a:lnSpc>
                <a:spcPts val="2000"/>
              </a:lnSpc>
              <a:spcBef>
                <a:spcPts val="300"/>
              </a:spcBef>
              <a:defRPr lang="de-DE" sz="1400" dirty="0"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88000" y="1080000"/>
            <a:ext cx="8460000" cy="777600"/>
          </a:xfrm>
        </p:spPr>
        <p:txBody>
          <a:bodyPr/>
          <a:lstStyle>
            <a:lvl1pPr>
              <a:lnSpc>
                <a:spcPts val="3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84978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8000" y="2016000"/>
            <a:ext cx="4140000" cy="2754000"/>
          </a:xfrm>
        </p:spPr>
        <p:txBody>
          <a:bodyPr/>
          <a:lstStyle>
            <a:lvl1pPr>
              <a:lnSpc>
                <a:spcPts val="2400"/>
              </a:lnSpc>
              <a:spcBef>
                <a:spcPts val="900"/>
              </a:spcBef>
              <a:defRPr sz="1800"/>
            </a:lvl1pPr>
            <a:lvl2pPr>
              <a:lnSpc>
                <a:spcPts val="2000"/>
              </a:lnSpc>
              <a:spcBef>
                <a:spcPts val="300"/>
              </a:spcBef>
              <a:defRPr sz="1400"/>
            </a:lvl2pPr>
            <a:lvl3pPr>
              <a:lnSpc>
                <a:spcPts val="2000"/>
              </a:lnSpc>
              <a:spcBef>
                <a:spcPts val="300"/>
              </a:spcBef>
              <a:defRPr sz="1400"/>
            </a:lvl3pPr>
            <a:lvl4pPr>
              <a:lnSpc>
                <a:spcPts val="2000"/>
              </a:lnSpc>
              <a:spcBef>
                <a:spcPts val="300"/>
              </a:spcBef>
              <a:defRPr sz="1400"/>
            </a:lvl4pPr>
            <a:lvl5pPr>
              <a:lnSpc>
                <a:spcPts val="2000"/>
              </a:lnSpc>
              <a:spcBef>
                <a:spcPts val="3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08000" y="2016000"/>
            <a:ext cx="4140000" cy="2754000"/>
          </a:xfrm>
        </p:spPr>
        <p:txBody>
          <a:bodyPr/>
          <a:lstStyle>
            <a:lvl1pPr>
              <a:lnSpc>
                <a:spcPts val="2400"/>
              </a:lnSpc>
              <a:spcBef>
                <a:spcPts val="900"/>
              </a:spcBef>
              <a:defRPr lang="de-DE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ts val="2000"/>
              </a:lnSpc>
              <a:spcBef>
                <a:spcPts val="300"/>
              </a:spcBef>
              <a:defRPr sz="1400"/>
            </a:lvl2pPr>
            <a:lvl3pPr>
              <a:lnSpc>
                <a:spcPts val="2000"/>
              </a:lnSpc>
              <a:spcBef>
                <a:spcPts val="300"/>
              </a:spcBef>
              <a:defRPr sz="1400"/>
            </a:lvl3pPr>
            <a:lvl4pPr>
              <a:lnSpc>
                <a:spcPts val="2000"/>
              </a:lnSpc>
              <a:spcBef>
                <a:spcPts val="300"/>
              </a:spcBef>
              <a:defRPr sz="1400"/>
            </a:lvl4pPr>
            <a:lvl5pPr>
              <a:lnSpc>
                <a:spcPts val="2000"/>
              </a:lnSpc>
              <a:spcBef>
                <a:spcPts val="3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| Michaela Edelmann | EURIG Annual Meeting 2025 | 22 May 2025</a:t>
            </a:r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88000" y="1080000"/>
            <a:ext cx="8460000" cy="777600"/>
          </a:xfrm>
        </p:spPr>
        <p:txBody>
          <a:bodyPr/>
          <a:lstStyle>
            <a:lvl1pPr>
              <a:lnSpc>
                <a:spcPts val="3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50075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| Michaela Edelmann | EURIG Annual Meeting 2025 | 22 May 2025</a:t>
            </a:r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88000" y="1080000"/>
            <a:ext cx="8460000" cy="777600"/>
          </a:xfrm>
        </p:spPr>
        <p:txBody>
          <a:bodyPr/>
          <a:lstStyle>
            <a:lvl1pPr>
              <a:lnSpc>
                <a:spcPts val="3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6007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_mit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| Michaela Edelmann | EURIG Annual Meeting 2025 | 22 May 2025</a:t>
            </a:r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7009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| Michaela Edelmann | EURIG Annual Meeting 2025 | 22 May 2025</a:t>
            </a:r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30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| Michaela Edelmann | EURIG Annual Meeting 2025 | 22 May 2025</a:t>
            </a:r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88000" y="1080000"/>
            <a:ext cx="8460000" cy="777600"/>
          </a:xfrm>
        </p:spPr>
        <p:txBody>
          <a:bodyPr/>
          <a:lstStyle>
            <a:lvl1pPr>
              <a:lnSpc>
                <a:spcPts val="3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88000" y="2016000"/>
            <a:ext cx="8460000" cy="2754000"/>
          </a:xfrm>
        </p:spPr>
        <p:txBody>
          <a:bodyPr/>
          <a:lstStyle>
            <a:lvl1pPr>
              <a:spcBef>
                <a:spcPts val="900"/>
              </a:spcBef>
              <a:buNone/>
              <a:defRPr sz="1800"/>
            </a:lvl1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4598332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Obje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8000" y="2016000"/>
            <a:ext cx="4140000" cy="2754000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18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08000" y="2016000"/>
            <a:ext cx="4140000" cy="2754000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18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| Michaela Edelmann | EURIG Annual Meeting 2025 | 22 May 2025</a:t>
            </a:r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88000" y="1080000"/>
            <a:ext cx="8460000" cy="777600"/>
          </a:xfrm>
        </p:spPr>
        <p:txBody>
          <a:bodyPr/>
          <a:lstStyle>
            <a:lvl1pPr>
              <a:lnSpc>
                <a:spcPts val="3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9982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8000" y="2016000"/>
            <a:ext cx="4140000" cy="2754000"/>
          </a:xfrm>
        </p:spPr>
        <p:txBody>
          <a:bodyPr/>
          <a:lstStyle>
            <a:lvl1pPr>
              <a:lnSpc>
                <a:spcPct val="120000"/>
              </a:lnSpc>
              <a:spcBef>
                <a:spcPts val="900"/>
              </a:spcBef>
              <a:defRPr sz="1800"/>
            </a:lvl1pPr>
            <a:lvl2pPr>
              <a:lnSpc>
                <a:spcPct val="120000"/>
              </a:lnSpc>
              <a:spcBef>
                <a:spcPts val="300"/>
              </a:spcBef>
              <a:defRPr sz="1400"/>
            </a:lvl2pPr>
            <a:lvl3pPr>
              <a:lnSpc>
                <a:spcPct val="120000"/>
              </a:lnSpc>
              <a:spcBef>
                <a:spcPts val="300"/>
              </a:spcBef>
              <a:defRPr sz="1400"/>
            </a:lvl3pPr>
            <a:lvl4pPr>
              <a:lnSpc>
                <a:spcPct val="120000"/>
              </a:lnSpc>
              <a:spcBef>
                <a:spcPts val="300"/>
              </a:spcBef>
              <a:defRPr sz="1400"/>
            </a:lvl4pPr>
            <a:lvl5pPr>
              <a:lnSpc>
                <a:spcPct val="120000"/>
              </a:lnSpc>
              <a:spcBef>
                <a:spcPts val="3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08000" y="2016000"/>
            <a:ext cx="4140000" cy="2754000"/>
          </a:xfrm>
        </p:spPr>
        <p:txBody>
          <a:bodyPr/>
          <a:lstStyle>
            <a:lvl1pPr marL="342900" indent="-342900">
              <a:lnSpc>
                <a:spcPts val="2400"/>
              </a:lnSpc>
              <a:spcBef>
                <a:spcPts val="900"/>
              </a:spcBef>
              <a:defRPr lang="de-DE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lnSpc>
                <a:spcPts val="2000"/>
              </a:lnSpc>
              <a:spcBef>
                <a:spcPts val="300"/>
              </a:spcBef>
              <a:defRPr lang="de-DE" sz="1400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>
              <a:lnSpc>
                <a:spcPts val="2000"/>
              </a:lnSpc>
              <a:spcBef>
                <a:spcPts val="300"/>
              </a:spcBef>
              <a:defRPr lang="de-DE" sz="1400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>
              <a:lnSpc>
                <a:spcPts val="2000"/>
              </a:lnSpc>
              <a:spcBef>
                <a:spcPts val="300"/>
              </a:spcBef>
              <a:defRPr lang="de-DE" sz="1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>
              <a:lnSpc>
                <a:spcPts val="2000"/>
              </a:lnSpc>
              <a:spcBef>
                <a:spcPts val="300"/>
              </a:spcBef>
              <a:defRPr lang="de-DE" sz="1400" dirty="0">
                <a:solidFill>
                  <a:schemeClr val="tx1"/>
                </a:solidFill>
                <a:latin typeface="+mn-lt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rtl="0" eaLnBrk="1" fontAlgn="base" hangingPunct="1">
              <a:lnSpc>
                <a:spcPct val="120000"/>
              </a:lnSpc>
              <a:spcBef>
                <a:spcPts val="900"/>
              </a:spcBef>
              <a:spcAft>
                <a:spcPct val="0"/>
              </a:spcAft>
              <a:buFont typeface="Verdana" pitchFamily="34" charset="0"/>
              <a:buChar char="–"/>
            </a:pPr>
            <a:r>
              <a:rPr lang="de-DE" dirty="0" smtClean="0"/>
              <a:t>Formatvorlagen des Textmasters bearbeiten</a:t>
            </a:r>
          </a:p>
          <a:p>
            <a:pPr marL="742950" lvl="1" indent="-285750" algn="l" rtl="0" eaLnBrk="1" fontAlgn="base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har char="-"/>
            </a:pPr>
            <a:r>
              <a:rPr lang="de-DE" dirty="0" smtClean="0"/>
              <a:t>Zweite Ebene</a:t>
            </a:r>
          </a:p>
          <a:p>
            <a:pPr marL="1143000" lvl="2" indent="-228600" algn="l" rtl="0" eaLnBrk="1" fontAlgn="base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har char="-"/>
            </a:pPr>
            <a:r>
              <a:rPr lang="de-DE" dirty="0" smtClean="0"/>
              <a:t>Dritte Ebene</a:t>
            </a:r>
          </a:p>
          <a:p>
            <a:pPr marL="1600200" lvl="3" indent="-228600" algn="l" rtl="0" eaLnBrk="1" fontAlgn="base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har char="-"/>
            </a:pPr>
            <a:r>
              <a:rPr lang="de-DE" dirty="0" smtClean="0"/>
              <a:t>Vierte Ebene</a:t>
            </a:r>
          </a:p>
          <a:p>
            <a:pPr marL="2057400" lvl="4" indent="-228600" algn="l" rtl="0" eaLnBrk="1" fontAlgn="base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har char="-"/>
            </a:pPr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| Michaela Edelmann | EURIG Annual Meeting 2025 | 22 May 2025</a:t>
            </a:r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88000" y="1080000"/>
            <a:ext cx="8460000" cy="777600"/>
          </a:xfrm>
        </p:spPr>
        <p:txBody>
          <a:bodyPr/>
          <a:lstStyle>
            <a:lvl1pPr>
              <a:lnSpc>
                <a:spcPts val="3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| Michaela Edelmann | EURIG Annual Meeting 2025 | 22 May 2025</a:t>
            </a:r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88000" y="1080000"/>
            <a:ext cx="8460000" cy="777600"/>
          </a:xfrm>
        </p:spPr>
        <p:txBody>
          <a:bodyPr/>
          <a:lstStyle>
            <a:lvl1pPr>
              <a:lnSpc>
                <a:spcPts val="3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_mit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| Michaela Edelmann | EURIG Annual Meeting 2025 | 22 May 2025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378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| Michaela Edelmann | EURIG Annual Meeting 2025 | 22 May 2025</a:t>
            </a: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| Michaela Edelmann | EURIG Annual Meeting 2025 | 22 May 2025</a:t>
            </a:r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88000" y="1080000"/>
            <a:ext cx="8460000" cy="777600"/>
          </a:xfrm>
        </p:spPr>
        <p:txBody>
          <a:bodyPr/>
          <a:lstStyle>
            <a:lvl1pPr>
              <a:lnSpc>
                <a:spcPts val="3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88000" y="2016000"/>
            <a:ext cx="8460000" cy="2754000"/>
          </a:xfrm>
        </p:spPr>
        <p:txBody>
          <a:bodyPr/>
          <a:lstStyle>
            <a:lvl1pPr>
              <a:spcBef>
                <a:spcPts val="900"/>
              </a:spcBef>
              <a:buNone/>
              <a:defRPr sz="1800"/>
            </a:lvl1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Obje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8000" y="2016000"/>
            <a:ext cx="4140000" cy="2754000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18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08000" y="2016000"/>
            <a:ext cx="4140000" cy="2754000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18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| Michaela Edelmann | EURIG Annual Meeting 2025 | 22 May 2025</a:t>
            </a:r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88000" y="1080000"/>
            <a:ext cx="8460000" cy="777600"/>
          </a:xfrm>
        </p:spPr>
        <p:txBody>
          <a:bodyPr/>
          <a:lstStyle>
            <a:lvl1pPr>
              <a:lnSpc>
                <a:spcPts val="3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dnb_RGB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12088" y="216000"/>
            <a:ext cx="1224000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88000" y="1080000"/>
            <a:ext cx="8460000" cy="77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000" y="2016000"/>
            <a:ext cx="8460000" cy="27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2800" y="410400"/>
            <a:ext cx="7020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de-DE" smtClean="0"/>
              <a:t>| Michaela Edelmann | EURIG Annual Meeting 2025 | 22 May 2025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35" r:id="rId3"/>
    <p:sldLayoutId id="2147483736" r:id="rId4"/>
    <p:sldLayoutId id="2147483737" r:id="rId5"/>
    <p:sldLayoutId id="2147483743" r:id="rId6"/>
    <p:sldLayoutId id="2147483738" r:id="rId7"/>
    <p:sldLayoutId id="2147483739" r:id="rId8"/>
    <p:sldLayoutId id="2147483740" r:id="rId9"/>
  </p:sldLayoutIdLst>
  <p:hf sldNum="0"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ts val="900"/>
        </a:spcBef>
        <a:spcAft>
          <a:spcPct val="0"/>
        </a:spcAft>
        <a:buFont typeface="Verdana" pitchFamily="34" charset="0"/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ts val="384"/>
        </a:spcBef>
        <a:spcAft>
          <a:spcPct val="0"/>
        </a:spcAft>
        <a:buChar char="-"/>
        <a:defRPr sz="1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lnSpc>
          <a:spcPct val="120000"/>
        </a:lnSpc>
        <a:spcBef>
          <a:spcPts val="384"/>
        </a:spcBef>
        <a:spcAft>
          <a:spcPct val="0"/>
        </a:spcAft>
        <a:buChar char="-"/>
        <a:defRPr sz="1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lnSpc>
          <a:spcPct val="120000"/>
        </a:lnSpc>
        <a:spcBef>
          <a:spcPts val="384"/>
        </a:spcBef>
        <a:spcAft>
          <a:spcPct val="0"/>
        </a:spcAft>
        <a:buChar char="-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lnSpc>
          <a:spcPct val="120000"/>
        </a:lnSpc>
        <a:spcBef>
          <a:spcPts val="384"/>
        </a:spcBef>
        <a:spcAft>
          <a:spcPct val="0"/>
        </a:spcAft>
        <a:buChar char="-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lnSpc>
          <a:spcPts val="2400"/>
        </a:lnSpc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lnSpc>
          <a:spcPts val="2400"/>
        </a:lnSpc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lnSpc>
          <a:spcPts val="2400"/>
        </a:lnSpc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lnSpc>
          <a:spcPts val="2400"/>
        </a:lnSpc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dnb_RGB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12088" y="216000"/>
            <a:ext cx="1224000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88000" y="1080000"/>
            <a:ext cx="8460000" cy="77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000" y="2016000"/>
            <a:ext cx="8460000" cy="27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2800" y="410400"/>
            <a:ext cx="7020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| Michaela Edelmann | EURIG Annual Meeting 2025 | 22 May 2025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38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hf sldNum="0"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ts val="900"/>
        </a:spcBef>
        <a:spcAft>
          <a:spcPct val="0"/>
        </a:spcAft>
        <a:buFont typeface="Verdana" pitchFamily="34" charset="0"/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ts val="384"/>
        </a:spcBef>
        <a:spcAft>
          <a:spcPct val="0"/>
        </a:spcAft>
        <a:buChar char="-"/>
        <a:defRPr sz="1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lnSpc>
          <a:spcPct val="120000"/>
        </a:lnSpc>
        <a:spcBef>
          <a:spcPts val="384"/>
        </a:spcBef>
        <a:spcAft>
          <a:spcPct val="0"/>
        </a:spcAft>
        <a:buChar char="-"/>
        <a:defRPr sz="1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lnSpc>
          <a:spcPct val="120000"/>
        </a:lnSpc>
        <a:spcBef>
          <a:spcPts val="384"/>
        </a:spcBef>
        <a:spcAft>
          <a:spcPct val="0"/>
        </a:spcAft>
        <a:buChar char="-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lnSpc>
          <a:spcPct val="120000"/>
        </a:lnSpc>
        <a:spcBef>
          <a:spcPts val="384"/>
        </a:spcBef>
        <a:spcAft>
          <a:spcPct val="0"/>
        </a:spcAft>
        <a:buChar char="-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lnSpc>
          <a:spcPts val="2400"/>
        </a:lnSpc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lnSpc>
          <a:spcPts val="2400"/>
        </a:lnSpc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lnSpc>
          <a:spcPts val="2400"/>
        </a:lnSpc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lnSpc>
          <a:spcPts val="2400"/>
        </a:lnSpc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dnb_RGB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12088" y="216000"/>
            <a:ext cx="1224000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88000" y="1080000"/>
            <a:ext cx="8460000" cy="77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000" y="2016000"/>
            <a:ext cx="8460000" cy="27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2800" y="410400"/>
            <a:ext cx="7020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| Michaela Edelmann | EURIG Annual Meeting 2025 | 22 May 2025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00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hf sldNum="0"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Font typeface="Verdana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00000"/>
        </a:lnSpc>
        <a:spcBef>
          <a:spcPts val="384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lnSpc>
          <a:spcPct val="100000"/>
        </a:lnSpc>
        <a:spcBef>
          <a:spcPts val="384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lnSpc>
          <a:spcPct val="100000"/>
        </a:lnSpc>
        <a:spcBef>
          <a:spcPts val="384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lnSpc>
          <a:spcPct val="100000"/>
        </a:lnSpc>
        <a:spcBef>
          <a:spcPts val="384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lnSpc>
          <a:spcPts val="2400"/>
        </a:lnSpc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lnSpc>
          <a:spcPts val="2400"/>
        </a:lnSpc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lnSpc>
          <a:spcPts val="2400"/>
        </a:lnSpc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lnSpc>
          <a:spcPts val="2400"/>
        </a:lnSpc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dnb_RGB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12088" y="216000"/>
            <a:ext cx="1224000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88000" y="1080000"/>
            <a:ext cx="8460000" cy="77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000" y="2016000"/>
            <a:ext cx="8460000" cy="27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2800" y="410400"/>
            <a:ext cx="7020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| Michaela Edelmann | EURIG Annual Meeting 2025 | 22 May 2025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97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hf sldNum="0"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ts val="3000"/>
        </a:lnSpc>
        <a:spcBef>
          <a:spcPts val="900"/>
        </a:spcBef>
        <a:spcAft>
          <a:spcPct val="0"/>
        </a:spcAft>
        <a:buFont typeface="Verdana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2000"/>
        </a:lnSpc>
        <a:spcBef>
          <a:spcPts val="384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lnSpc>
          <a:spcPts val="2000"/>
        </a:lnSpc>
        <a:spcBef>
          <a:spcPts val="384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lnSpc>
          <a:spcPts val="2000"/>
        </a:lnSpc>
        <a:spcBef>
          <a:spcPts val="384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lnSpc>
          <a:spcPts val="2000"/>
        </a:lnSpc>
        <a:spcBef>
          <a:spcPts val="384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lnSpc>
          <a:spcPts val="2400"/>
        </a:lnSpc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lnSpc>
          <a:spcPts val="2400"/>
        </a:lnSpc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lnSpc>
          <a:spcPts val="2400"/>
        </a:lnSpc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lnSpc>
          <a:spcPts val="2400"/>
        </a:lnSpc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.edelmann@dnb.d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4" Type="http://schemas.openxmlformats.org/officeDocument/2006/relationships/hyperlink" Target="mailto:afs@dnb.d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a.dnb.de/do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RDA DACH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STA </a:t>
            </a:r>
            <a:r>
              <a:rPr lang="de-DE" dirty="0" err="1"/>
              <a:t>documentation</a:t>
            </a:r>
            <a:r>
              <a:rPr lang="de-DE" dirty="0"/>
              <a:t> </a:t>
            </a:r>
            <a:r>
              <a:rPr lang="de-DE" dirty="0" err="1"/>
              <a:t>platform</a:t>
            </a:r>
            <a:endParaRPr lang="de-DE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 smtClean="0"/>
              <a:t>Michaela Edelmann</a:t>
            </a:r>
            <a:endParaRPr lang="de-DE" dirty="0"/>
          </a:p>
        </p:txBody>
      </p:sp>
      <p:sp>
        <p:nvSpPr>
          <p:cNvPr id="3074" name="Rectangle 10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>
                <a:solidFill>
                  <a:schemeClr val="bg2"/>
                </a:solidFill>
              </a:rPr>
              <a:t>| Michaela Edelmann | EURIG Annual Meeting 2025 | 22 May 2025</a:t>
            </a:r>
            <a:endParaRPr lang="de-DE" dirty="0" smtClean="0">
              <a:solidFill>
                <a:schemeClr val="bg2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288000" y="1"/>
            <a:ext cx="215900" cy="897564"/>
          </a:xfrm>
          <a:prstGeom prst="rect">
            <a:avLst/>
          </a:prstGeom>
          <a:solidFill>
            <a:srgbClr val="0046C4"/>
          </a:solidFill>
          <a:ln w="9525">
            <a:noFill/>
            <a:miter lim="800000"/>
            <a:headEnd/>
            <a:tailEnd/>
          </a:ln>
        </p:spPr>
        <p:txBody>
          <a:bodyPr wrap="none" lIns="0" tIns="72000" rIns="0" bIns="0" anchor="ctr" anchorCtr="1"/>
          <a:lstStyle/>
          <a:p>
            <a:pPr algn="ctr"/>
            <a:fld id="{EBFEB206-4A3F-4696-935B-82AB82FC11DA}" type="slidenum">
              <a:rPr lang="de-DE" sz="1000" b="1"/>
              <a:pPr algn="ctr"/>
              <a:t>1</a:t>
            </a:fld>
            <a:endParaRPr lang="de-DE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287338" y="0"/>
            <a:ext cx="215900" cy="896400"/>
          </a:xfrm>
          <a:prstGeom prst="rect">
            <a:avLst/>
          </a:prstGeom>
          <a:solidFill>
            <a:srgbClr val="A4B900"/>
          </a:solidFill>
          <a:ln w="9525">
            <a:noFill/>
            <a:miter lim="800000"/>
            <a:headEnd/>
            <a:tailEnd/>
          </a:ln>
        </p:spPr>
        <p:txBody>
          <a:bodyPr wrap="none" lIns="0" tIns="72000" rIns="0" bIns="0" anchor="ctr" anchorCtr="1"/>
          <a:lstStyle/>
          <a:p>
            <a:pPr algn="ctr"/>
            <a:fld id="{FB9A5C09-60F7-4597-AA13-EB7B3B3D1FF2}" type="slidenum">
              <a:rPr lang="de-DE" sz="1000" b="1"/>
              <a:pPr algn="ctr"/>
              <a:t>10</a:t>
            </a:fld>
            <a:endParaRPr lang="de-DE" sz="1000" b="1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| Michaela Edelmann | EURIG Annual Meeting 2025 | 22 May 2025</a:t>
            </a:r>
            <a:endParaRPr lang="de-DE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Gemeinsame Normdatei (GND) = Integrated Authority File</a:t>
            </a:r>
          </a:p>
          <a:p>
            <a:pPr lvl="1"/>
            <a:r>
              <a:rPr lang="de-DE" smtClean="0"/>
              <a:t>persons, families, corporate bodies, conferences, places, other subjects</a:t>
            </a:r>
          </a:p>
          <a:p>
            <a:pPr lvl="1"/>
            <a:r>
              <a:rPr lang="de-DE" smtClean="0"/>
              <a:t>until now the instructions were documented in pdf files</a:t>
            </a:r>
          </a:p>
          <a:p>
            <a:pPr lvl="1"/>
            <a:r>
              <a:rPr lang="de-DE" smtClean="0"/>
              <a:t>in future the instructions will be documented on the STA platform</a:t>
            </a:r>
          </a:p>
          <a:p>
            <a:pPr lvl="1"/>
            <a:r>
              <a:rPr lang="de-DE" smtClean="0"/>
              <a:t>the documentation will include data format information for different library systems</a:t>
            </a:r>
            <a:endParaRPr lang="de-DE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Documentation for authority data 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882" y="896400"/>
            <a:ext cx="727918" cy="83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6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287338" y="0"/>
            <a:ext cx="215900" cy="896400"/>
          </a:xfrm>
          <a:prstGeom prst="rect">
            <a:avLst/>
          </a:prstGeom>
          <a:solidFill>
            <a:srgbClr val="A4B900"/>
          </a:solidFill>
          <a:ln w="9525">
            <a:noFill/>
            <a:miter lim="800000"/>
            <a:headEnd/>
            <a:tailEnd/>
          </a:ln>
        </p:spPr>
        <p:txBody>
          <a:bodyPr wrap="none" lIns="0" tIns="72000" rIns="0" bIns="0" anchor="ctr" anchorCtr="1"/>
          <a:lstStyle/>
          <a:p>
            <a:pPr algn="ctr"/>
            <a:fld id="{FB9A5C09-60F7-4597-AA13-EB7B3B3D1FF2}" type="slidenum">
              <a:rPr lang="de-DE" sz="1000" b="1"/>
              <a:pPr algn="ctr"/>
              <a:t>11</a:t>
            </a:fld>
            <a:endParaRPr lang="de-DE" sz="1000" b="1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| Michaela Edelmann | EURIG Annual Meeting 2025 | 22 May 2025</a:t>
            </a:r>
            <a:endParaRPr lang="de-DE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information how</a:t>
            </a:r>
            <a:br>
              <a:rPr lang="de-DE" smtClean="0"/>
            </a:br>
            <a:r>
              <a:rPr lang="de-DE" smtClean="0"/>
              <a:t>authority data should be </a:t>
            </a:r>
            <a:br>
              <a:rPr lang="de-DE" smtClean="0"/>
            </a:br>
            <a:r>
              <a:rPr lang="de-DE" smtClean="0"/>
              <a:t>recorded will be integrated</a:t>
            </a:r>
          </a:p>
          <a:p>
            <a:r>
              <a:rPr lang="de-DE" smtClean="0"/>
              <a:t>in different </a:t>
            </a:r>
            <a:br>
              <a:rPr lang="de-DE" smtClean="0"/>
            </a:br>
            <a:r>
              <a:rPr lang="de-DE" smtClean="0"/>
              <a:t>formats</a:t>
            </a:r>
            <a:endParaRPr lang="de-DE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Documentation for authority data 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3147813"/>
            <a:ext cx="4990112" cy="16609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2082416"/>
            <a:ext cx="4990113" cy="10211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882" y="896400"/>
            <a:ext cx="727918" cy="83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9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| Michaela Edelmann | EURIG Annual Meeting 2025 | 22 May 2025</a:t>
            </a:r>
            <a:endParaRPr lang="de-DE" dirty="0" smtClean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7338" y="1"/>
            <a:ext cx="215900" cy="897563"/>
          </a:xfrm>
          <a:prstGeom prst="rect">
            <a:avLst/>
          </a:prstGeom>
          <a:solidFill>
            <a:srgbClr val="A4B900"/>
          </a:solidFill>
          <a:ln w="9525">
            <a:noFill/>
            <a:miter lim="800000"/>
            <a:headEnd/>
            <a:tailEnd/>
          </a:ln>
        </p:spPr>
        <p:txBody>
          <a:bodyPr wrap="none" lIns="0" tIns="72000" rIns="0" bIns="0" anchor="ctr" anchorCtr="1"/>
          <a:lstStyle/>
          <a:p>
            <a:pPr algn="ctr"/>
            <a:fld id="{C9B14742-FF91-4173-BD01-398BF8230A4C}" type="slidenum">
              <a:rPr lang="de-DE" sz="1000" b="1"/>
              <a:pPr algn="ctr"/>
              <a:t>12</a:t>
            </a:fld>
            <a:endParaRPr lang="de-DE" sz="1000" b="1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58" y="2648174"/>
            <a:ext cx="3538854" cy="22941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646402"/>
            <a:ext cx="3531532" cy="2272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141" y="897564"/>
            <a:ext cx="3732064" cy="16059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hteck 10"/>
          <p:cNvSpPr/>
          <p:nvPr/>
        </p:nvSpPr>
        <p:spPr>
          <a:xfrm>
            <a:off x="1403648" y="2931790"/>
            <a:ext cx="2736304" cy="12961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5580112" y="3939902"/>
            <a:ext cx="2736304" cy="9657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215918" y="2137034"/>
            <a:ext cx="2375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e</a:t>
            </a:r>
            <a:r>
              <a:rPr lang="de-DE" dirty="0" err="1" smtClean="0"/>
              <a:t>ntity</a:t>
            </a:r>
            <a:r>
              <a:rPr lang="de-DE" dirty="0" smtClean="0"/>
              <a:t> </a:t>
            </a:r>
            <a:r>
              <a:rPr lang="de-DE" dirty="0" err="1" smtClean="0"/>
              <a:t>description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6625798" y="2134214"/>
            <a:ext cx="2531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element</a:t>
            </a:r>
            <a:r>
              <a:rPr lang="de-DE" dirty="0" smtClean="0"/>
              <a:t> </a:t>
            </a:r>
            <a:r>
              <a:rPr lang="de-DE" dirty="0" err="1" smtClean="0"/>
              <a:t>description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49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| Michaela Edelmann | EURIG Annual Meeting 2025 | 22 May 2025</a:t>
            </a:r>
            <a:endParaRPr lang="de-DE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partial </a:t>
            </a:r>
            <a:r>
              <a:rPr lang="de-DE" dirty="0" err="1" smtClean="0"/>
              <a:t>publication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STA </a:t>
            </a:r>
            <a:r>
              <a:rPr lang="de-DE" dirty="0" err="1" smtClean="0"/>
              <a:t>documentation</a:t>
            </a:r>
            <a:r>
              <a:rPr lang="de-DE" dirty="0" smtClean="0"/>
              <a:t> </a:t>
            </a:r>
            <a:r>
              <a:rPr lang="de-DE" dirty="0" err="1" smtClean="0"/>
              <a:t>platform</a:t>
            </a:r>
            <a:r>
              <a:rPr lang="de-DE" dirty="0" smtClean="0"/>
              <a:t> in </a:t>
            </a:r>
            <a:r>
              <a:rPr lang="de-DE" dirty="0" err="1" smtClean="0"/>
              <a:t>late</a:t>
            </a:r>
            <a:r>
              <a:rPr lang="de-DE" dirty="0" smtClean="0"/>
              <a:t> </a:t>
            </a:r>
            <a:r>
              <a:rPr lang="de-DE" dirty="0" err="1" smtClean="0"/>
              <a:t>summer</a:t>
            </a:r>
            <a:r>
              <a:rPr lang="de-DE" dirty="0" smtClean="0"/>
              <a:t> 2025</a:t>
            </a:r>
          </a:p>
          <a:p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content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added</a:t>
            </a:r>
            <a:r>
              <a:rPr lang="de-DE" dirty="0" smtClean="0"/>
              <a:t> </a:t>
            </a:r>
            <a:r>
              <a:rPr lang="de-DE" dirty="0" err="1" smtClean="0"/>
              <a:t>successively</a:t>
            </a:r>
            <a:r>
              <a:rPr lang="de-DE" dirty="0" smtClean="0"/>
              <a:t> </a:t>
            </a:r>
            <a:r>
              <a:rPr lang="de-DE" dirty="0" err="1" smtClean="0"/>
              <a:t>until</a:t>
            </a:r>
            <a:r>
              <a:rPr lang="de-DE" dirty="0" smtClean="0"/>
              <a:t> </a:t>
            </a:r>
            <a:r>
              <a:rPr lang="de-DE" dirty="0" err="1" smtClean="0"/>
              <a:t>December</a:t>
            </a:r>
            <a:r>
              <a:rPr lang="de-DE" dirty="0" smtClean="0"/>
              <a:t> 2025</a:t>
            </a:r>
          </a:p>
          <a:p>
            <a:r>
              <a:rPr lang="de-DE" dirty="0" err="1" smtClean="0"/>
              <a:t>from</a:t>
            </a:r>
            <a:r>
              <a:rPr lang="de-DE" dirty="0" smtClean="0"/>
              <a:t> 2026 on </a:t>
            </a:r>
            <a:r>
              <a:rPr lang="de-DE" dirty="0" err="1" smtClean="0"/>
              <a:t>further</a:t>
            </a:r>
            <a:r>
              <a:rPr lang="de-DE" dirty="0" smtClean="0"/>
              <a:t> </a:t>
            </a:r>
            <a:r>
              <a:rPr lang="de-DE" dirty="0" err="1" smtClean="0"/>
              <a:t>additions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made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a </a:t>
            </a:r>
            <a:r>
              <a:rPr lang="de-DE" dirty="0" err="1" smtClean="0"/>
              <a:t>release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RDA DACH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Documentation for authority data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882" y="897564"/>
            <a:ext cx="727918" cy="833762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87338" y="1"/>
            <a:ext cx="215900" cy="897563"/>
          </a:xfrm>
          <a:prstGeom prst="rect">
            <a:avLst/>
          </a:prstGeom>
          <a:solidFill>
            <a:srgbClr val="FFC920"/>
          </a:solidFill>
          <a:ln w="9525">
            <a:noFill/>
            <a:miter lim="800000"/>
            <a:headEnd/>
            <a:tailEnd/>
          </a:ln>
        </p:spPr>
        <p:txBody>
          <a:bodyPr wrap="none" lIns="0" tIns="72000" rIns="0" bIns="0" anchor="ctr" anchorCtr="1"/>
          <a:lstStyle/>
          <a:p>
            <a:pPr algn="ctr"/>
            <a:r>
              <a:rPr lang="de-DE" sz="1000" b="1" dirty="0" smtClean="0"/>
              <a:t>13</a:t>
            </a:r>
            <a:endParaRPr lang="de-DE" sz="1000" b="1" dirty="0"/>
          </a:p>
        </p:txBody>
      </p:sp>
    </p:spTree>
    <p:extLst>
      <p:ext uri="{BB962C8B-B14F-4D97-AF65-F5344CB8AC3E}">
        <p14:creationId xmlns:p14="http://schemas.microsoft.com/office/powerpoint/2010/main" val="32649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287338" y="0"/>
            <a:ext cx="215900" cy="896400"/>
          </a:xfrm>
          <a:prstGeom prst="rect">
            <a:avLst/>
          </a:prstGeom>
          <a:solidFill>
            <a:srgbClr val="00AEFA"/>
          </a:solidFill>
          <a:ln w="9525">
            <a:noFill/>
            <a:miter lim="800000"/>
            <a:headEnd/>
            <a:tailEnd/>
          </a:ln>
        </p:spPr>
        <p:txBody>
          <a:bodyPr wrap="none" lIns="0" tIns="72000" rIns="0" bIns="0" anchor="ctr" anchorCtr="1"/>
          <a:lstStyle/>
          <a:p>
            <a:pPr algn="ctr"/>
            <a:fld id="{1F6877A1-CE93-4F03-87E7-6555A3C9C3C2}" type="slidenum">
              <a:rPr lang="de-DE" sz="1000" b="1"/>
              <a:pPr algn="ctr"/>
              <a:t>14</a:t>
            </a:fld>
            <a:endParaRPr lang="de-DE" sz="1000" b="1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| Michaela Edelmann | EURIG Annual Meeting 2025 | 22 May 2025</a:t>
            </a:r>
            <a:endParaRPr lang="de-DE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RDA DACH in a French version for Switzerland (translation under the responsibility of SLSP)</a:t>
            </a: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French version of RDA DACH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00" y="3089755"/>
            <a:ext cx="8137472" cy="16561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Gerade Verbindung mit Pfeil 5"/>
          <p:cNvCxnSpPr/>
          <p:nvPr/>
        </p:nvCxnSpPr>
        <p:spPr>
          <a:xfrm>
            <a:off x="7740352" y="2954304"/>
            <a:ext cx="504056" cy="286635"/>
          </a:xfrm>
          <a:prstGeom prst="straightConnector1">
            <a:avLst/>
          </a:prstGeom>
          <a:ln w="57150">
            <a:solidFill>
              <a:srgbClr val="E8842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94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287338" y="0"/>
            <a:ext cx="215900" cy="896400"/>
          </a:xfrm>
          <a:prstGeom prst="rect">
            <a:avLst/>
          </a:prstGeom>
          <a:solidFill>
            <a:srgbClr val="004896"/>
          </a:solidFill>
          <a:ln w="9525">
            <a:noFill/>
            <a:miter lim="800000"/>
            <a:headEnd/>
            <a:tailEnd/>
          </a:ln>
        </p:spPr>
        <p:txBody>
          <a:bodyPr wrap="none" lIns="0" tIns="72000" rIns="0" bIns="0" anchor="ctr" anchorCtr="1"/>
          <a:lstStyle/>
          <a:p>
            <a:pPr algn="ctr"/>
            <a:fld id="{CDB78337-3E71-4325-899F-F5DAF048845A}" type="slidenum">
              <a:rPr lang="de-DE" sz="1000" b="1"/>
              <a:pPr algn="ctr"/>
              <a:t>15</a:t>
            </a:fld>
            <a:endParaRPr lang="de-DE" sz="1000" b="1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| Michaela Edelmann | EURIG Annual Meeting 2025 | 22 May 2025</a:t>
            </a:r>
            <a:endParaRPr lang="de-DE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245046"/>
            <a:ext cx="2160240" cy="15837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212" y="1249211"/>
            <a:ext cx="2544879" cy="15795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Grafik 1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75806"/>
            <a:ext cx="3809961" cy="17587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3075806"/>
            <a:ext cx="4142292" cy="17587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feld 8"/>
          <p:cNvSpPr txBox="1"/>
          <p:nvPr/>
        </p:nvSpPr>
        <p:spPr>
          <a:xfrm>
            <a:off x="1547664" y="2685569"/>
            <a:ext cx="2289409" cy="2462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1000" dirty="0" smtClean="0"/>
              <a:t>Language </a:t>
            </a:r>
            <a:r>
              <a:rPr lang="de-DE" sz="1000" dirty="0" err="1" smtClean="0"/>
              <a:t>of</a:t>
            </a:r>
            <a:r>
              <a:rPr lang="de-DE" sz="1000" dirty="0" smtClean="0"/>
              <a:t> </a:t>
            </a:r>
            <a:r>
              <a:rPr lang="de-DE" sz="1000" dirty="0" err="1" smtClean="0"/>
              <a:t>the</a:t>
            </a:r>
            <a:r>
              <a:rPr lang="de-DE" sz="1000" dirty="0" smtClean="0"/>
              <a:t> </a:t>
            </a:r>
            <a:r>
              <a:rPr lang="de-DE" sz="1000" dirty="0" err="1" smtClean="0"/>
              <a:t>statement</a:t>
            </a:r>
            <a:r>
              <a:rPr lang="de-DE" sz="1000" dirty="0" smtClean="0"/>
              <a:t> = de</a:t>
            </a:r>
            <a:endParaRPr lang="de-DE" sz="1000" dirty="0"/>
          </a:p>
        </p:txBody>
      </p:sp>
      <p:sp>
        <p:nvSpPr>
          <p:cNvPr id="13" name="Textfeld 12"/>
          <p:cNvSpPr txBox="1"/>
          <p:nvPr/>
        </p:nvSpPr>
        <p:spPr>
          <a:xfrm>
            <a:off x="5724128" y="2685568"/>
            <a:ext cx="2231701" cy="2462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1000" dirty="0"/>
              <a:t>Language</a:t>
            </a:r>
            <a:r>
              <a:rPr lang="de-DE" sz="1000" dirty="0" smtClean="0"/>
              <a:t> </a:t>
            </a:r>
            <a:r>
              <a:rPr lang="de-DE" sz="1000" dirty="0" err="1" smtClean="0"/>
              <a:t>of</a:t>
            </a:r>
            <a:r>
              <a:rPr lang="de-DE" sz="1000" dirty="0" smtClean="0"/>
              <a:t> </a:t>
            </a:r>
            <a:r>
              <a:rPr lang="de-DE" sz="1000" dirty="0" err="1" smtClean="0"/>
              <a:t>the</a:t>
            </a:r>
            <a:r>
              <a:rPr lang="de-DE" sz="1000" dirty="0" smtClean="0"/>
              <a:t> </a:t>
            </a:r>
            <a:r>
              <a:rPr lang="de-DE" sz="1000" dirty="0" err="1" smtClean="0"/>
              <a:t>statement</a:t>
            </a:r>
            <a:r>
              <a:rPr lang="de-DE" sz="1000" dirty="0" smtClean="0"/>
              <a:t> = </a:t>
            </a:r>
            <a:r>
              <a:rPr lang="de-DE" sz="1000" dirty="0" err="1" smtClean="0"/>
              <a:t>fr</a:t>
            </a:r>
            <a:endParaRPr lang="de-DE" sz="1000" dirty="0"/>
          </a:p>
        </p:txBody>
      </p:sp>
      <p:sp>
        <p:nvSpPr>
          <p:cNvPr id="11" name="Pfeil nach unten 10"/>
          <p:cNvSpPr/>
          <p:nvPr/>
        </p:nvSpPr>
        <p:spPr>
          <a:xfrm>
            <a:off x="2548352" y="2931790"/>
            <a:ext cx="288032" cy="21602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unten 14"/>
          <p:cNvSpPr/>
          <p:nvPr/>
        </p:nvSpPr>
        <p:spPr>
          <a:xfrm>
            <a:off x="6695962" y="2934624"/>
            <a:ext cx="288032" cy="21602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274420" y="124504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w</a:t>
            </a:r>
            <a:r>
              <a:rPr lang="de-DE" dirty="0" err="1" smtClean="0"/>
              <a:t>ikibase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74420" y="2582966"/>
            <a:ext cx="1188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platform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508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287338" y="0"/>
            <a:ext cx="215900" cy="896400"/>
          </a:xfrm>
          <a:prstGeom prst="rect">
            <a:avLst/>
          </a:prstGeom>
          <a:solidFill>
            <a:srgbClr val="E62E2E"/>
          </a:solidFill>
          <a:ln w="9525">
            <a:noFill/>
            <a:miter lim="800000"/>
            <a:headEnd/>
            <a:tailEnd/>
          </a:ln>
        </p:spPr>
        <p:txBody>
          <a:bodyPr wrap="none" lIns="0" tIns="72000" rIns="0" bIns="0" anchor="ctr" anchorCtr="1"/>
          <a:lstStyle/>
          <a:p>
            <a:pPr algn="ctr"/>
            <a:fld id="{5B255F3E-E2AF-4E08-A2BE-E5C3AAFE6FE5}" type="slidenum">
              <a:rPr lang="de-DE" sz="1000" b="1"/>
              <a:pPr algn="ctr"/>
              <a:t>16</a:t>
            </a:fld>
            <a:endParaRPr lang="de-DE" sz="1000" b="1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| Michaela Edelmann | EURIG Annual Meeting 2025 | 22 May 2025</a:t>
            </a:r>
            <a:endParaRPr lang="de-DE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STA Working Group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Subject</a:t>
            </a:r>
            <a:r>
              <a:rPr lang="de-DE" dirty="0" smtClean="0"/>
              <a:t> </a:t>
            </a:r>
            <a:r>
              <a:rPr lang="de-DE" dirty="0" err="1" smtClean="0"/>
              <a:t>Cataloguing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development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standard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smtClean="0"/>
              <a:t> recording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subject</a:t>
            </a:r>
            <a:r>
              <a:rPr lang="de-DE" dirty="0" smtClean="0"/>
              <a:t> </a:t>
            </a:r>
            <a:r>
              <a:rPr lang="de-DE" dirty="0" err="1" smtClean="0"/>
              <a:t>headings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on RSWK</a:t>
            </a:r>
          </a:p>
          <a:p>
            <a:pPr lvl="1"/>
            <a:r>
              <a:rPr lang="de-DE" dirty="0" smtClean="0"/>
              <a:t>partial </a:t>
            </a:r>
            <a:r>
              <a:rPr lang="de-DE" dirty="0" err="1" smtClean="0"/>
              <a:t>publication</a:t>
            </a:r>
            <a:r>
              <a:rPr lang="de-DE" dirty="0" smtClean="0"/>
              <a:t> at </a:t>
            </a:r>
            <a:r>
              <a:rPr lang="de-DE" dirty="0" err="1" smtClean="0"/>
              <a:t>the</a:t>
            </a:r>
            <a:r>
              <a:rPr lang="de-DE" dirty="0" smtClean="0"/>
              <a:t> end </a:t>
            </a:r>
            <a:r>
              <a:rPr lang="de-DE" dirty="0" err="1" smtClean="0"/>
              <a:t>of</a:t>
            </a:r>
            <a:r>
              <a:rPr lang="de-DE" dirty="0" smtClean="0"/>
              <a:t> 2025</a:t>
            </a:r>
          </a:p>
          <a:p>
            <a:pPr lvl="1"/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additions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made</a:t>
            </a:r>
            <a:r>
              <a:rPr lang="de-DE" dirty="0" smtClean="0"/>
              <a:t> in 2026</a:t>
            </a:r>
          </a:p>
          <a:p>
            <a:pPr lvl="1"/>
            <a:endParaRPr lang="de-DE" dirty="0" smtClean="0"/>
          </a:p>
          <a:p>
            <a:pPr lvl="2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Subject headings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863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287338" y="0"/>
            <a:ext cx="215900" cy="896400"/>
          </a:xfrm>
          <a:prstGeom prst="rect">
            <a:avLst/>
          </a:prstGeom>
          <a:solidFill>
            <a:srgbClr val="007EEF"/>
          </a:solidFill>
          <a:ln w="9525">
            <a:noFill/>
            <a:miter lim="800000"/>
            <a:headEnd/>
            <a:tailEnd/>
          </a:ln>
        </p:spPr>
        <p:txBody>
          <a:bodyPr wrap="none" lIns="0" tIns="72000" rIns="0" bIns="0" anchor="ctr" anchorCtr="1"/>
          <a:lstStyle/>
          <a:p>
            <a:pPr algn="ctr"/>
            <a:fld id="{5BB910FC-E7E2-4C07-816E-9606D72285F4}" type="slidenum">
              <a:rPr lang="de-DE" sz="1000" b="1"/>
              <a:pPr algn="ctr"/>
              <a:t>17</a:t>
            </a:fld>
            <a:endParaRPr lang="de-DE" sz="1000" b="1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| Michaela Edelmann | EURIG Annual Meeting 2025 | 22 May 2025</a:t>
            </a:r>
            <a:endParaRPr lang="de-DE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instructions for special interests (e.g. provenance cataloguing)</a:t>
            </a:r>
          </a:p>
          <a:p>
            <a:r>
              <a:rPr lang="en-US" dirty="0" smtClean="0"/>
              <a:t>instructions for other communities </a:t>
            </a:r>
            <a:r>
              <a:rPr lang="en-US" smtClean="0"/>
              <a:t>(e.g</a:t>
            </a:r>
            <a:r>
              <a:rPr lang="en-US" dirty="0" smtClean="0"/>
              <a:t>. archives)</a:t>
            </a:r>
          </a:p>
          <a:p>
            <a:r>
              <a:rPr lang="en-US" dirty="0" smtClean="0"/>
              <a:t>training materials for RDA DACH beginners </a:t>
            </a:r>
          </a:p>
          <a:p>
            <a:r>
              <a:rPr lang="en-US" dirty="0" smtClean="0"/>
              <a:t>…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What is planned for the future?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568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287338" y="0"/>
            <a:ext cx="215900" cy="8964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lIns="0" tIns="7200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5918B6-6326-4FE2-9FF6-A6C9AEDA9D7E}" type="slidenum">
              <a:rPr kumimoji="0" lang="de-DE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| Michaela Edelmann | EURIG Annual Meeting 2025 | 22 May 2025</a:t>
            </a:r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Michaela </a:t>
            </a:r>
            <a:r>
              <a:rPr lang="en-US" dirty="0"/>
              <a:t>Edelmann (</a:t>
            </a:r>
            <a:r>
              <a:rPr lang="en-US" dirty="0" smtClean="0">
                <a:hlinkClick r:id="rId3"/>
              </a:rPr>
              <a:t>m.edelmann@dnb.de</a:t>
            </a:r>
            <a:r>
              <a:rPr lang="en-US" dirty="0" smtClean="0"/>
              <a:t>)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 smtClean="0"/>
              <a:t>or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Office </a:t>
            </a:r>
            <a:r>
              <a:rPr lang="en-US" dirty="0"/>
              <a:t>for Library Standards at the German National Library (</a:t>
            </a:r>
            <a:r>
              <a:rPr lang="en-US">
                <a:hlinkClick r:id="rId4"/>
              </a:rPr>
              <a:t>afs@dnb.de</a:t>
            </a:r>
            <a:r>
              <a:rPr lang="en-US" smtClean="0"/>
              <a:t>)</a:t>
            </a:r>
            <a:endParaRPr lang="en-US" dirty="0"/>
          </a:p>
          <a:p>
            <a:pPr marL="0" indent="0" algn="ctr">
              <a:lnSpc>
                <a:spcPct val="100000"/>
              </a:lnSpc>
              <a:buNone/>
            </a:pPr>
            <a:endParaRPr lang="en-US" sz="2600" b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338" y="1627200"/>
            <a:ext cx="8460000" cy="777600"/>
          </a:xfrm>
        </p:spPr>
        <p:txBody>
          <a:bodyPr/>
          <a:lstStyle/>
          <a:p>
            <a:pPr algn="ctr"/>
            <a:r>
              <a:rPr lang="en-US" dirty="0"/>
              <a:t>Thank </a:t>
            </a:r>
            <a:r>
              <a:rPr lang="en-US" dirty="0" smtClean="0"/>
              <a:t>you very much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69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87338" y="1"/>
            <a:ext cx="215900" cy="897563"/>
          </a:xfrm>
          <a:prstGeom prst="rect">
            <a:avLst/>
          </a:prstGeom>
          <a:solidFill>
            <a:srgbClr val="A4B900"/>
          </a:solidFill>
          <a:ln w="9525">
            <a:noFill/>
            <a:miter lim="800000"/>
            <a:headEnd/>
            <a:tailEnd/>
          </a:ln>
        </p:spPr>
        <p:txBody>
          <a:bodyPr wrap="none" lIns="0" tIns="72000" rIns="0" bIns="0" anchor="ctr" anchorCtr="1"/>
          <a:lstStyle/>
          <a:p>
            <a:pPr algn="ctr"/>
            <a:fld id="{C9B14742-FF91-4173-BD01-398BF8230A4C}" type="slidenum">
              <a:rPr lang="de-DE" sz="1000" b="1"/>
              <a:pPr algn="ctr"/>
              <a:t>2</a:t>
            </a:fld>
            <a:endParaRPr lang="de-DE" sz="1000" b="1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>
                <a:solidFill>
                  <a:schemeClr val="bg2"/>
                </a:solidFill>
              </a:rPr>
              <a:t>| Michaela Edelmann | EURIG Annual Meeting 2025 | 22 May 2025</a:t>
            </a:r>
            <a:endParaRPr lang="de-DE" dirty="0" smtClean="0">
              <a:solidFill>
                <a:schemeClr val="bg2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b="0" dirty="0" smtClean="0"/>
              <a:t>Table </a:t>
            </a:r>
            <a:r>
              <a:rPr lang="de-DE" b="0" dirty="0" err="1" smtClean="0"/>
              <a:t>of</a:t>
            </a:r>
            <a:r>
              <a:rPr lang="de-DE" b="0" dirty="0" smtClean="0"/>
              <a:t> </a:t>
            </a:r>
            <a:r>
              <a:rPr lang="de-DE" b="0" dirty="0" err="1" smtClean="0"/>
              <a:t>content</a:t>
            </a:r>
            <a:endParaRPr lang="de-DE" b="0" dirty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idx="1"/>
          </p:nvPr>
        </p:nvSpPr>
        <p:spPr>
          <a:xfrm>
            <a:off x="288000" y="1851670"/>
            <a:ext cx="8460000" cy="3024336"/>
          </a:xfrm>
          <a:noFill/>
        </p:spPr>
        <p:txBody>
          <a:bodyPr/>
          <a:lstStyle/>
          <a:p>
            <a:pPr marL="542925" indent="-542925" eaLnBrk="1" hangingPunct="1">
              <a:spcBef>
                <a:spcPts val="900"/>
              </a:spcBef>
              <a:buFont typeface="Verdana" pitchFamily="34" charset="0"/>
              <a:buAutoNum type="arabicPeriod"/>
            </a:pPr>
            <a:r>
              <a:rPr lang="de-DE" dirty="0" smtClean="0"/>
              <a:t>RDA DACH </a:t>
            </a:r>
            <a:r>
              <a:rPr lang="de-DE" dirty="0" err="1" smtClean="0"/>
              <a:t>and</a:t>
            </a:r>
            <a:r>
              <a:rPr lang="de-DE" dirty="0" smtClean="0"/>
              <a:t> STA </a:t>
            </a:r>
            <a:r>
              <a:rPr lang="de-DE" dirty="0" err="1" smtClean="0"/>
              <a:t>documentation</a:t>
            </a:r>
            <a:r>
              <a:rPr lang="de-DE" dirty="0" smtClean="0"/>
              <a:t> </a:t>
            </a:r>
            <a:r>
              <a:rPr lang="de-DE" dirty="0" err="1" smtClean="0"/>
              <a:t>platform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–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endParaRPr lang="de-DE" dirty="0" smtClean="0"/>
          </a:p>
          <a:p>
            <a:pPr marL="542925" indent="-542925" eaLnBrk="1" hangingPunct="1">
              <a:spcBef>
                <a:spcPts val="900"/>
              </a:spcBef>
              <a:buFont typeface="Verdana" pitchFamily="34" charset="0"/>
              <a:buAutoNum type="arabicPeriod"/>
            </a:pPr>
            <a:r>
              <a:rPr lang="de-DE" b="1" dirty="0" smtClean="0"/>
              <a:t>Plans </a:t>
            </a:r>
            <a:r>
              <a:rPr lang="de-DE" b="1" dirty="0" err="1" smtClean="0"/>
              <a:t>for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(</a:t>
            </a:r>
            <a:r>
              <a:rPr lang="de-DE" b="1" dirty="0" err="1" smtClean="0"/>
              <a:t>near</a:t>
            </a:r>
            <a:r>
              <a:rPr lang="de-DE" b="1" dirty="0" smtClean="0"/>
              <a:t>) </a:t>
            </a:r>
            <a:r>
              <a:rPr lang="de-DE" b="1" dirty="0" err="1" smtClean="0"/>
              <a:t>future</a:t>
            </a:r>
            <a:endParaRPr lang="de-DE" dirty="0"/>
          </a:p>
          <a:p>
            <a:pPr marL="1208087" lvl="1" indent="-542925">
              <a:spcBef>
                <a:spcPts val="900"/>
              </a:spcBef>
              <a:buFont typeface="Verdana" pitchFamily="34" charset="0"/>
              <a:buAutoNum type="arabicPeriod"/>
            </a:pPr>
            <a:r>
              <a:rPr lang="de-DE" dirty="0" err="1" smtClean="0"/>
              <a:t>Documentation</a:t>
            </a:r>
            <a:r>
              <a:rPr lang="de-DE" dirty="0" smtClean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authority</a:t>
            </a:r>
            <a:r>
              <a:rPr lang="de-DE" dirty="0"/>
              <a:t> </a:t>
            </a:r>
            <a:r>
              <a:rPr lang="de-DE" dirty="0" err="1" smtClean="0"/>
              <a:t>data</a:t>
            </a:r>
            <a:endParaRPr lang="de-DE" dirty="0" smtClean="0"/>
          </a:p>
          <a:p>
            <a:pPr marL="1208087" lvl="1" indent="-542925">
              <a:spcBef>
                <a:spcPts val="900"/>
              </a:spcBef>
              <a:buFont typeface="Verdana" pitchFamily="34" charset="0"/>
              <a:buAutoNum type="arabicPeriod"/>
            </a:pPr>
            <a:r>
              <a:rPr lang="de-DE" dirty="0"/>
              <a:t>French </a:t>
            </a:r>
            <a:r>
              <a:rPr lang="de-DE" dirty="0" err="1"/>
              <a:t>translation</a:t>
            </a:r>
            <a:r>
              <a:rPr lang="de-DE" dirty="0"/>
              <a:t> </a:t>
            </a:r>
          </a:p>
          <a:p>
            <a:pPr marL="1208087" lvl="1" indent="-542925">
              <a:spcBef>
                <a:spcPts val="900"/>
              </a:spcBef>
              <a:buFont typeface="Verdana" pitchFamily="34" charset="0"/>
              <a:buAutoNum type="arabicPeriod"/>
            </a:pPr>
            <a:r>
              <a:rPr lang="de-DE" b="1" dirty="0" err="1" smtClean="0"/>
              <a:t>Instructions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</a:t>
            </a:r>
            <a:r>
              <a:rPr lang="de-DE" b="1" dirty="0" err="1" smtClean="0"/>
              <a:t>subject</a:t>
            </a:r>
            <a:r>
              <a:rPr lang="de-DE" b="1" dirty="0" smtClean="0"/>
              <a:t> </a:t>
            </a:r>
            <a:r>
              <a:rPr lang="de-DE" b="1" dirty="0" err="1" smtClean="0"/>
              <a:t>headings</a:t>
            </a:r>
            <a:endParaRPr lang="de-DE" b="1" dirty="0" smtClean="0"/>
          </a:p>
          <a:p>
            <a:pPr marL="1208087" lvl="1" indent="-542925">
              <a:spcBef>
                <a:spcPts val="900"/>
              </a:spcBef>
              <a:buFont typeface="Verdana" pitchFamily="34" charset="0"/>
              <a:buAutoNum type="arabicPeriod"/>
            </a:pPr>
            <a:endParaRPr lang="de-DE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287338" y="1"/>
            <a:ext cx="216000" cy="897563"/>
          </a:xfrm>
          <a:prstGeom prst="rect">
            <a:avLst/>
          </a:prstGeom>
          <a:solidFill>
            <a:srgbClr val="00AEFA"/>
          </a:solidFill>
          <a:ln w="9525">
            <a:noFill/>
            <a:miter lim="800000"/>
            <a:headEnd/>
            <a:tailEnd/>
          </a:ln>
        </p:spPr>
        <p:txBody>
          <a:bodyPr wrap="none" lIns="0" tIns="72000" rIns="0" bIns="0" anchor="ctr" anchorCtr="1"/>
          <a:lstStyle/>
          <a:p>
            <a:pPr algn="ctr"/>
            <a:fld id="{41DD5E45-7A98-4147-A7E0-A8DC2A41740A}" type="slidenum">
              <a:rPr lang="de-DE" sz="1000" b="1" smtClean="0"/>
              <a:pPr algn="ctr"/>
              <a:t>3</a:t>
            </a:fld>
            <a:endParaRPr lang="de-DE" sz="1000" b="1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| Michaela Edelmann | EURIG Annual Meeting 2025 | 22 May 2025</a:t>
            </a:r>
            <a:endParaRPr lang="de-DE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000" y="3363838"/>
            <a:ext cx="8460000" cy="1406162"/>
          </a:xfrm>
        </p:spPr>
        <p:txBody>
          <a:bodyPr/>
          <a:lstStyle/>
          <a:p>
            <a:r>
              <a:rPr lang="en-US" dirty="0"/>
              <a:t>STA = abbreviation for </a:t>
            </a:r>
            <a:r>
              <a:rPr lang="en-US" b="1" dirty="0" err="1"/>
              <a:t>St</a:t>
            </a:r>
            <a:r>
              <a:rPr lang="en-US" dirty="0" err="1"/>
              <a:t>andardisierungs</a:t>
            </a:r>
            <a:r>
              <a:rPr lang="en-US" b="1" dirty="0" err="1"/>
              <a:t>a</a:t>
            </a:r>
            <a:r>
              <a:rPr lang="en-US" dirty="0" err="1"/>
              <a:t>usschuss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(Committee for Library Standards)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 </a:t>
            </a:r>
            <a:r>
              <a:rPr lang="de-DE" dirty="0" err="1" smtClean="0"/>
              <a:t>documentation</a:t>
            </a:r>
            <a:r>
              <a:rPr lang="de-DE" dirty="0" smtClean="0"/>
              <a:t> </a:t>
            </a:r>
            <a:r>
              <a:rPr lang="de-DE" dirty="0" err="1" smtClean="0"/>
              <a:t>platform</a:t>
            </a:r>
            <a:endParaRPr lang="de-DE" dirty="0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707654"/>
            <a:ext cx="5663362" cy="1440265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87338" y="1"/>
            <a:ext cx="215900" cy="897563"/>
          </a:xfrm>
          <a:prstGeom prst="rect">
            <a:avLst/>
          </a:prstGeom>
          <a:solidFill>
            <a:srgbClr val="A4B900"/>
          </a:solidFill>
          <a:ln w="9525">
            <a:noFill/>
            <a:miter lim="800000"/>
            <a:headEnd/>
            <a:tailEnd/>
          </a:ln>
        </p:spPr>
        <p:txBody>
          <a:bodyPr wrap="none" lIns="0" tIns="7200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B14742-FF91-4173-BD01-398BF8230A4C}" type="slidenum">
              <a:rPr kumimoji="0" lang="de-DE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 noProof="0" smtClean="0"/>
              <a:t>| Michaela Edelmann | EURIG Annual Meeting 2025 | 22 May 2025</a:t>
            </a:r>
            <a:endParaRPr lang="de-DE" noProof="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collaborative alliance of cultural and academic </a:t>
            </a:r>
            <a:r>
              <a:rPr lang="en-US" dirty="0" err="1" smtClean="0"/>
              <a:t>organisations</a:t>
            </a:r>
            <a:r>
              <a:rPr lang="en-US" dirty="0" smtClean="0"/>
              <a:t> and institutions in Germany, Austria and Switzerland (DACH region). Its aim is</a:t>
            </a:r>
          </a:p>
          <a:p>
            <a:pPr lvl="1"/>
            <a:r>
              <a:rPr lang="en-US" dirty="0" smtClean="0"/>
              <a:t>to ensure the use of common standards for cataloguing, interfaces and</a:t>
            </a:r>
            <a:br>
              <a:rPr lang="en-US" dirty="0" smtClean="0"/>
            </a:br>
            <a:r>
              <a:rPr lang="en-US" dirty="0" smtClean="0"/>
              <a:t>formats in libraries </a:t>
            </a:r>
          </a:p>
          <a:p>
            <a:pPr lvl="1"/>
            <a:r>
              <a:rPr lang="en-US" dirty="0" smtClean="0"/>
              <a:t>to promote the interdisciplinary harmonization of cataloguing and data networking</a:t>
            </a:r>
            <a:endParaRPr lang="de-DE" dirty="0" smtClean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Standardisierungsausschuss (STA)</a:t>
            </a:r>
            <a:br>
              <a:rPr lang="de-DE" smtClean="0"/>
            </a:br>
            <a:r>
              <a:rPr lang="de-DE" smtClean="0"/>
              <a:t>Committee for Library Standards</a:t>
            </a:r>
            <a:endParaRPr lang="de-DE" dirty="0" smtClean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170" y="4101128"/>
            <a:ext cx="864096" cy="546109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5366" y="3978366"/>
            <a:ext cx="727918" cy="833762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78366"/>
            <a:ext cx="776112" cy="79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3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287338" y="0"/>
            <a:ext cx="215900" cy="896400"/>
          </a:xfrm>
          <a:prstGeom prst="rect">
            <a:avLst/>
          </a:prstGeom>
          <a:solidFill>
            <a:srgbClr val="007EEF"/>
          </a:solidFill>
          <a:ln w="9525">
            <a:noFill/>
            <a:miter lim="800000"/>
            <a:headEnd/>
            <a:tailEnd/>
          </a:ln>
        </p:spPr>
        <p:txBody>
          <a:bodyPr wrap="none" lIns="0" tIns="72000" rIns="0" bIns="0" anchor="ctr" anchorCtr="1"/>
          <a:lstStyle/>
          <a:p>
            <a:pPr algn="ctr"/>
            <a:fld id="{54901366-3F13-43D2-9BD8-C88395F9D50D}" type="slidenum">
              <a:rPr lang="de-DE" sz="1000" b="1"/>
              <a:pPr algn="ctr"/>
              <a:t>5</a:t>
            </a:fld>
            <a:endParaRPr lang="de-DE" sz="1000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8000" y="2016000"/>
            <a:ext cx="4500024" cy="2754000"/>
          </a:xfrm>
        </p:spPr>
        <p:txBody>
          <a:bodyPr/>
          <a:lstStyle/>
          <a:p>
            <a:r>
              <a:rPr lang="de-DE" dirty="0" err="1" smtClean="0"/>
              <a:t>freely</a:t>
            </a:r>
            <a:r>
              <a:rPr lang="de-DE" dirty="0" smtClean="0"/>
              <a:t> </a:t>
            </a:r>
            <a:r>
              <a:rPr lang="de-DE" dirty="0" err="1" smtClean="0"/>
              <a:t>accessible</a:t>
            </a:r>
            <a:r>
              <a:rPr lang="de-DE" dirty="0" smtClean="0"/>
              <a:t>: </a:t>
            </a:r>
            <a:r>
              <a:rPr lang="de-DE" dirty="0" smtClean="0">
                <a:hlinkClick r:id="rId3"/>
              </a:rPr>
              <a:t>https://sta.dnb.de/doc </a:t>
            </a:r>
          </a:p>
          <a:p>
            <a:r>
              <a:rPr lang="de-DE" dirty="0" err="1" smtClean="0"/>
              <a:t>central</a:t>
            </a:r>
            <a:r>
              <a:rPr lang="de-DE" dirty="0" smtClean="0"/>
              <a:t> </a:t>
            </a:r>
            <a:r>
              <a:rPr lang="de-DE" dirty="0" err="1" smtClean="0"/>
              <a:t>access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all </a:t>
            </a:r>
            <a:r>
              <a:rPr lang="de-DE" dirty="0" err="1" smtClean="0"/>
              <a:t>standards</a:t>
            </a:r>
            <a:r>
              <a:rPr lang="de-DE" dirty="0" smtClean="0"/>
              <a:t>, </a:t>
            </a:r>
            <a:r>
              <a:rPr lang="de-DE" dirty="0" err="1" smtClean="0"/>
              <a:t>recommendations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agreements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working</a:t>
            </a:r>
            <a:r>
              <a:rPr lang="de-DE" dirty="0" smtClean="0"/>
              <a:t> </a:t>
            </a:r>
            <a:r>
              <a:rPr lang="de-DE" dirty="0" err="1" smtClean="0"/>
              <a:t>groups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STA (DACH </a:t>
            </a:r>
            <a:r>
              <a:rPr lang="de-DE" dirty="0" err="1" smtClean="0"/>
              <a:t>region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currently</a:t>
            </a:r>
            <a:r>
              <a:rPr lang="de-DE" dirty="0" smtClean="0"/>
              <a:t> </a:t>
            </a:r>
            <a:r>
              <a:rPr lang="de-DE" dirty="0" err="1" smtClean="0"/>
              <a:t>containing</a:t>
            </a:r>
            <a:r>
              <a:rPr lang="de-DE" dirty="0" smtClean="0"/>
              <a:t> RDA DACH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GND</a:t>
            </a:r>
            <a:endParaRPr lang="de-DE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| Michaela Edelmann | EURIG Annual Meeting 2025 | 22 May 2025</a:t>
            </a:r>
            <a:endParaRPr lang="de-DE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STA documentation platform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2931790"/>
            <a:ext cx="2880320" cy="79749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4122452"/>
            <a:ext cx="3969983" cy="696883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51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287338" y="0"/>
            <a:ext cx="215900" cy="896400"/>
          </a:xfrm>
          <a:prstGeom prst="rect">
            <a:avLst/>
          </a:prstGeom>
          <a:solidFill>
            <a:srgbClr val="FB8630"/>
          </a:solidFill>
          <a:ln w="9525">
            <a:noFill/>
            <a:miter lim="800000"/>
            <a:headEnd/>
            <a:tailEnd/>
          </a:ln>
        </p:spPr>
        <p:txBody>
          <a:bodyPr wrap="none" lIns="0" tIns="72000" rIns="0" bIns="0" anchor="ctr" anchorCtr="1"/>
          <a:lstStyle/>
          <a:p>
            <a:pPr algn="ctr"/>
            <a:fld id="{E15918B6-6326-4FE2-9FF6-A6C9AEDA9D7E}" type="slidenum">
              <a:rPr lang="de-DE" sz="1000" b="1"/>
              <a:pPr algn="ctr"/>
              <a:t>6</a:t>
            </a:fld>
            <a:endParaRPr lang="de-DE" sz="1000" b="1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| Michaela Edelmann | EURIG Annual Meeting 2025 | 22 May 2025</a:t>
            </a:r>
            <a:endParaRPr lang="de-DE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000" y="2016000"/>
            <a:ext cx="8460000" cy="2754000"/>
          </a:xfrm>
        </p:spPr>
        <p:txBody>
          <a:bodyPr/>
          <a:lstStyle/>
          <a:p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dirty="0" err="1" smtClean="0"/>
              <a:t>Wikibase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database</a:t>
            </a:r>
            <a:r>
              <a:rPr lang="de-DE" dirty="0" smtClean="0"/>
              <a:t> </a:t>
            </a:r>
            <a:r>
              <a:rPr lang="de-DE" dirty="0" err="1" smtClean="0"/>
              <a:t>environment</a:t>
            </a:r>
            <a:endParaRPr lang="de-DE" dirty="0" smtClean="0"/>
          </a:p>
          <a:p>
            <a:r>
              <a:rPr lang="en-US" dirty="0" smtClean="0"/>
              <a:t>enables displaying a single paragraph in multiple </a:t>
            </a:r>
            <a:br>
              <a:rPr lang="en-US" dirty="0" smtClean="0"/>
            </a:br>
            <a:r>
              <a:rPr lang="en-US" dirty="0" smtClean="0"/>
              <a:t>places and different contexts on the platform</a:t>
            </a:r>
          </a:p>
          <a:p>
            <a:pPr lvl="1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 </a:t>
            </a:r>
            <a:r>
              <a:rPr lang="de-DE" dirty="0" err="1" smtClean="0"/>
              <a:t>documentation</a:t>
            </a:r>
            <a:r>
              <a:rPr lang="de-DE" dirty="0" smtClean="0"/>
              <a:t> </a:t>
            </a:r>
            <a:r>
              <a:rPr lang="de-DE" dirty="0" err="1" smtClean="0"/>
              <a:t>platform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57" y="3215009"/>
            <a:ext cx="3827990" cy="685609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12" y="3881337"/>
            <a:ext cx="2537125" cy="1186455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13" name="Pfeil nach links und rechts 12"/>
          <p:cNvSpPr/>
          <p:nvPr/>
        </p:nvSpPr>
        <p:spPr>
          <a:xfrm>
            <a:off x="3382640" y="4353627"/>
            <a:ext cx="1152128" cy="189735"/>
          </a:xfrm>
          <a:prstGeom prst="leftRightArrow">
            <a:avLst/>
          </a:prstGeom>
          <a:solidFill>
            <a:srgbClr val="E986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79" y="1492098"/>
            <a:ext cx="1224136" cy="1471080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7942" y="3215009"/>
            <a:ext cx="3408473" cy="701049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7942" y="3811437"/>
            <a:ext cx="2615270" cy="1256355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101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| Michaela Edelmann | EURIG Annual Meeting 2025 | 22 May 2025</a:t>
            </a:r>
            <a:endParaRPr lang="de-DE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RDA DACH is the RDA-based cataloguing </a:t>
            </a:r>
            <a:br>
              <a:rPr lang="en-US" dirty="0" smtClean="0"/>
            </a:br>
            <a:r>
              <a:rPr lang="en-US" dirty="0" smtClean="0"/>
              <a:t>standard for the DACH region </a:t>
            </a:r>
          </a:p>
          <a:p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result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STA </a:t>
            </a:r>
            <a:r>
              <a:rPr lang="de-DE" dirty="0" err="1" smtClean="0"/>
              <a:t>project</a:t>
            </a:r>
            <a:r>
              <a:rPr lang="de-DE" dirty="0" smtClean="0"/>
              <a:t> "3R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libraries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in </a:t>
            </a:r>
            <a:r>
              <a:rPr lang="de-DE" dirty="0" err="1" smtClean="0"/>
              <a:t>the</a:t>
            </a:r>
            <a:r>
              <a:rPr lang="de-DE" dirty="0" smtClean="0"/>
              <a:t> German-</a:t>
            </a:r>
            <a:r>
              <a:rPr lang="de-DE" dirty="0" err="1" smtClean="0"/>
              <a:t>speaking</a:t>
            </a:r>
            <a:r>
              <a:rPr lang="de-DE" dirty="0" smtClean="0"/>
              <a:t> countries"</a:t>
            </a:r>
          </a:p>
          <a:p>
            <a:r>
              <a:rPr lang="en-US" dirty="0" smtClean="0"/>
              <a:t>changes for cataloguers should be as minimal </a:t>
            </a:r>
            <a:br>
              <a:rPr lang="en-US" dirty="0" smtClean="0"/>
            </a:br>
            <a:r>
              <a:rPr lang="en-US" dirty="0" smtClean="0"/>
              <a:t>as possible, texts are based on the German translation of the original RDA, structure and terminology of the official RDA were widely adapted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RDA DACH</a:t>
            </a:r>
            <a:endParaRPr lang="de-DE" dirty="0"/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287338" y="0"/>
            <a:ext cx="215900" cy="896400"/>
          </a:xfrm>
          <a:prstGeom prst="rect">
            <a:avLst/>
          </a:prstGeom>
          <a:solidFill>
            <a:srgbClr val="9EDF03"/>
          </a:solidFill>
          <a:ln w="9525">
            <a:noFill/>
            <a:miter lim="800000"/>
            <a:headEnd/>
            <a:tailEnd/>
          </a:ln>
        </p:spPr>
        <p:txBody>
          <a:bodyPr wrap="none" lIns="0" tIns="72000" rIns="0" bIns="0" anchor="ctr" anchorCtr="1"/>
          <a:lstStyle/>
          <a:p>
            <a:pPr algn="ctr"/>
            <a:fld id="{5E15879C-1943-4F80-9F3A-2F272C09993A}" type="slidenum">
              <a:rPr lang="de-DE" sz="1000" b="1"/>
              <a:pPr algn="ctr"/>
              <a:t>7</a:t>
            </a:fld>
            <a:endParaRPr lang="de-DE" sz="1000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l="20472"/>
          <a:stretch/>
        </p:blipFill>
        <p:spPr>
          <a:xfrm>
            <a:off x="6732240" y="1857600"/>
            <a:ext cx="2251075" cy="17341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287338" y="1"/>
            <a:ext cx="215900" cy="897563"/>
          </a:xfrm>
          <a:prstGeom prst="rect">
            <a:avLst/>
          </a:prstGeom>
          <a:solidFill>
            <a:srgbClr val="FFC920"/>
          </a:solidFill>
          <a:ln w="9525">
            <a:noFill/>
            <a:miter lim="800000"/>
            <a:headEnd/>
            <a:tailEnd/>
          </a:ln>
        </p:spPr>
        <p:txBody>
          <a:bodyPr wrap="none" lIns="0" tIns="72000" rIns="0" bIns="0" anchor="ctr" anchorCtr="1"/>
          <a:lstStyle/>
          <a:p>
            <a:pPr algn="ctr"/>
            <a:fld id="{409DEF66-784C-4ABA-A954-EA29E77B5B61}" type="slidenum">
              <a:rPr lang="de-DE" sz="1000" b="1"/>
              <a:pPr algn="ctr"/>
              <a:t>8</a:t>
            </a:fld>
            <a:endParaRPr lang="de-DE" sz="1000" b="1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| Michaela Edelmann | EURIG Annual Meeting 2025 | 22 May 2025</a:t>
            </a:r>
            <a:endParaRPr lang="de-DE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STA </a:t>
            </a:r>
            <a:r>
              <a:rPr lang="de-DE" dirty="0" err="1" smtClean="0"/>
              <a:t>documentation</a:t>
            </a:r>
            <a:r>
              <a:rPr lang="de-DE" dirty="0" smtClean="0"/>
              <a:t> </a:t>
            </a:r>
            <a:r>
              <a:rPr lang="de-DE" dirty="0" err="1" smtClean="0"/>
              <a:t>platform</a:t>
            </a:r>
            <a:endParaRPr lang="de-DE" dirty="0" smtClean="0"/>
          </a:p>
          <a:p>
            <a:r>
              <a:rPr lang="en-US" dirty="0" smtClean="0"/>
              <a:t>first version in summer 2023</a:t>
            </a:r>
          </a:p>
          <a:p>
            <a:r>
              <a:rPr lang="en-US" dirty="0" smtClean="0"/>
              <a:t>two releases in 2024 (semi-annual)</a:t>
            </a:r>
          </a:p>
          <a:p>
            <a:r>
              <a:rPr lang="en-US" dirty="0" smtClean="0"/>
              <a:t>more resource type descriptions, guidelines, </a:t>
            </a:r>
            <a:br>
              <a:rPr lang="en-US" dirty="0" smtClean="0"/>
            </a:br>
            <a:r>
              <a:rPr lang="en-US" dirty="0" smtClean="0"/>
              <a:t>instructions and application profiles in further </a:t>
            </a:r>
            <a:br>
              <a:rPr lang="en-US" dirty="0" smtClean="0"/>
            </a:br>
            <a:r>
              <a:rPr lang="en-US" dirty="0" smtClean="0"/>
              <a:t>releases (next: July 2025)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RDA DACH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r="4555" b="51312"/>
          <a:stretch/>
        </p:blipFill>
        <p:spPr>
          <a:xfrm>
            <a:off x="4211960" y="1234655"/>
            <a:ext cx="4105401" cy="12915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9104" y="1880408"/>
            <a:ext cx="1944216" cy="30646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287338" y="1"/>
            <a:ext cx="215900" cy="897563"/>
          </a:xfrm>
          <a:prstGeom prst="rect">
            <a:avLst/>
          </a:prstGeom>
          <a:solidFill>
            <a:srgbClr val="FFC920"/>
          </a:solidFill>
          <a:ln w="9525">
            <a:noFill/>
            <a:miter lim="800000"/>
            <a:headEnd/>
            <a:tailEnd/>
          </a:ln>
        </p:spPr>
        <p:txBody>
          <a:bodyPr wrap="none" lIns="0" tIns="7200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9DEF66-784C-4ABA-A954-EA29E77B5B61}" type="slidenum">
              <a:rPr kumimoji="0" lang="de-DE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| Michaela Edelmann | EURIG Annual Meeting 2025 | 22 May 2025</a:t>
            </a:r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b="10131"/>
          <a:stretch/>
        </p:blipFill>
        <p:spPr>
          <a:xfrm>
            <a:off x="901738" y="1493819"/>
            <a:ext cx="7232523" cy="31937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Abgerundetes Rechteck 2"/>
          <p:cNvSpPr/>
          <p:nvPr/>
        </p:nvSpPr>
        <p:spPr>
          <a:xfrm>
            <a:off x="4936288" y="3194436"/>
            <a:ext cx="1850504" cy="9144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Subject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headings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7101334" y="3545081"/>
            <a:ext cx="1850504" cy="9144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Other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communities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2778915" y="2630681"/>
            <a:ext cx="1850504" cy="9144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French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translation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603727" y="2173481"/>
            <a:ext cx="1850504" cy="9144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Authority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data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88000" y="1080000"/>
            <a:ext cx="8460000" cy="777600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de-DE" dirty="0"/>
              <a:t>Plans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(</a:t>
            </a:r>
            <a:r>
              <a:rPr lang="de-DE" dirty="0" err="1"/>
              <a:t>near</a:t>
            </a:r>
            <a:r>
              <a:rPr lang="de-DE" dirty="0"/>
              <a:t>) </a:t>
            </a:r>
            <a:r>
              <a:rPr lang="de-DE" dirty="0" err="1"/>
              <a:t>future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674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Vorlage-Variante_16x9 Folienmaster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-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PT-Vorlage-Variante_16x9 Folienmaster">
  <a:themeElements>
    <a:clrScheme name="Benutzerdefinier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009999"/>
      </a:folHlink>
    </a:clrScheme>
    <a:fontScheme name="Larissa-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PPT-Vorlage-Variante_16x9 Folienmaster">
  <a:themeElements>
    <a:clrScheme name="Benutzerdefinier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009999"/>
      </a:folHlink>
    </a:clrScheme>
    <a:fontScheme name="Larissa-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PPT-Vorlage-Variante_16x9 Folienmaster">
  <a:themeElements>
    <a:clrScheme name="Benutzerdefinier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009999"/>
      </a:folHlink>
    </a:clrScheme>
    <a:fontScheme name="Larissa-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PPT-Vorlage-Variante_16x9</Template>
  <TotalTime>0</TotalTime>
  <Words>623</Words>
  <Application>Microsoft Office PowerPoint</Application>
  <PresentationFormat>Bildschirmpräsentation (16:9)</PresentationFormat>
  <Paragraphs>119</Paragraphs>
  <Slides>18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Arial</vt:lpstr>
      <vt:lpstr>Verdana</vt:lpstr>
      <vt:lpstr>PPT-Vorlage-Variante_16x9 Folienmaster</vt:lpstr>
      <vt:lpstr>1_PPT-Vorlage-Variante_16x9 Folienmaster</vt:lpstr>
      <vt:lpstr>3_PPT-Vorlage-Variante_16x9 Folienmaster</vt:lpstr>
      <vt:lpstr>4_PPT-Vorlage-Variante_16x9 Folienmaster</vt:lpstr>
      <vt:lpstr>RDA DACH and the  STA documentation platform</vt:lpstr>
      <vt:lpstr>Table of content</vt:lpstr>
      <vt:lpstr>STA documentation platform</vt:lpstr>
      <vt:lpstr>Standardisierungsausschuss (STA) Committee for Library Standards</vt:lpstr>
      <vt:lpstr>STA documentation platform</vt:lpstr>
      <vt:lpstr>STA documentation platform</vt:lpstr>
      <vt:lpstr>RDA DACH</vt:lpstr>
      <vt:lpstr>RDA DACH</vt:lpstr>
      <vt:lpstr>Plans for the (near) future</vt:lpstr>
      <vt:lpstr>Documentation for authority data </vt:lpstr>
      <vt:lpstr>Documentation for authority data </vt:lpstr>
      <vt:lpstr>PowerPoint-Präsentation</vt:lpstr>
      <vt:lpstr>Documentation for authority data</vt:lpstr>
      <vt:lpstr>French version of RDA DACH</vt:lpstr>
      <vt:lpstr>PowerPoint-Präsentation</vt:lpstr>
      <vt:lpstr>Subject headings</vt:lpstr>
      <vt:lpstr>What is planned for the future?</vt:lpstr>
      <vt:lpstr>Thank you very much</vt:lpstr>
    </vt:vector>
  </TitlesOfParts>
  <Company>Deutsche Nationalbibliothek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RDA DACH and the  STA documentation platform</dc:title>
  <dc:creator>Edelmann, Michaela</dc:creator>
  <cp:lastModifiedBy>Edelmann, Michaela</cp:lastModifiedBy>
  <cp:revision>93</cp:revision>
  <cp:lastPrinted>2014-07-03T12:54:28Z</cp:lastPrinted>
  <dcterms:created xsi:type="dcterms:W3CDTF">2025-05-12T08:08:24Z</dcterms:created>
  <dcterms:modified xsi:type="dcterms:W3CDTF">2025-05-21T06:39:26Z</dcterms:modified>
</cp:coreProperties>
</file>