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744" r:id="rId2"/>
    <p:sldMasterId id="2147483743" r:id="rId3"/>
    <p:sldMasterId id="2147483745" r:id="rId4"/>
  </p:sldMasterIdLst>
  <p:notesMasterIdLst>
    <p:notesMasterId r:id="rId24"/>
  </p:notesMasterIdLst>
  <p:handoutMasterIdLst>
    <p:handoutMasterId r:id="rId25"/>
  </p:handoutMasterIdLst>
  <p:sldIdLst>
    <p:sldId id="285" r:id="rId5"/>
    <p:sldId id="307" r:id="rId6"/>
    <p:sldId id="287" r:id="rId7"/>
    <p:sldId id="288" r:id="rId8"/>
    <p:sldId id="289" r:id="rId9"/>
    <p:sldId id="290" r:id="rId10"/>
    <p:sldId id="292" r:id="rId11"/>
    <p:sldId id="293" r:id="rId12"/>
    <p:sldId id="295" r:id="rId13"/>
    <p:sldId id="300" r:id="rId14"/>
    <p:sldId id="294" r:id="rId15"/>
    <p:sldId id="297" r:id="rId16"/>
    <p:sldId id="298" r:id="rId17"/>
    <p:sldId id="296" r:id="rId18"/>
    <p:sldId id="299" r:id="rId19"/>
    <p:sldId id="303" r:id="rId20"/>
    <p:sldId id="302" r:id="rId21"/>
    <p:sldId id="305" r:id="rId22"/>
    <p:sldId id="306" r:id="rId23"/>
  </p:sldIdLst>
  <p:sldSz cx="9144000" cy="6858000" type="screen4x3"/>
  <p:notesSz cx="7099300" cy="10234613"/>
  <p:defaultTextStyle>
    <a:defPPr>
      <a:defRPr lang="en-US"/>
    </a:defPPr>
    <a:lvl1pPr algn="l" rtl="0" fontAlgn="base">
      <a:spcBef>
        <a:spcPct val="0"/>
      </a:spcBef>
      <a:spcAft>
        <a:spcPct val="0"/>
      </a:spcAft>
      <a:defRPr sz="1400" kern="1200">
        <a:solidFill>
          <a:srgbClr val="4D4F53"/>
        </a:solidFill>
        <a:latin typeface="Georgia" charset="0"/>
        <a:ea typeface="Geneva" charset="0"/>
        <a:cs typeface="Arial" charset="0"/>
      </a:defRPr>
    </a:lvl1pPr>
    <a:lvl2pPr marL="457200" algn="l" rtl="0" fontAlgn="base">
      <a:spcBef>
        <a:spcPct val="0"/>
      </a:spcBef>
      <a:spcAft>
        <a:spcPct val="0"/>
      </a:spcAft>
      <a:defRPr sz="1400" kern="1200">
        <a:solidFill>
          <a:srgbClr val="4D4F53"/>
        </a:solidFill>
        <a:latin typeface="Georgia" charset="0"/>
        <a:ea typeface="Geneva" charset="0"/>
        <a:cs typeface="Arial" charset="0"/>
      </a:defRPr>
    </a:lvl2pPr>
    <a:lvl3pPr marL="914400" algn="l" rtl="0" fontAlgn="base">
      <a:spcBef>
        <a:spcPct val="0"/>
      </a:spcBef>
      <a:spcAft>
        <a:spcPct val="0"/>
      </a:spcAft>
      <a:defRPr sz="1400" kern="1200">
        <a:solidFill>
          <a:srgbClr val="4D4F53"/>
        </a:solidFill>
        <a:latin typeface="Georgia" charset="0"/>
        <a:ea typeface="Geneva" charset="0"/>
        <a:cs typeface="Arial" charset="0"/>
      </a:defRPr>
    </a:lvl3pPr>
    <a:lvl4pPr marL="1371600" algn="l" rtl="0" fontAlgn="base">
      <a:spcBef>
        <a:spcPct val="0"/>
      </a:spcBef>
      <a:spcAft>
        <a:spcPct val="0"/>
      </a:spcAft>
      <a:defRPr sz="1400" kern="1200">
        <a:solidFill>
          <a:srgbClr val="4D4F53"/>
        </a:solidFill>
        <a:latin typeface="Georgia" charset="0"/>
        <a:ea typeface="Geneva" charset="0"/>
        <a:cs typeface="Arial" charset="0"/>
      </a:defRPr>
    </a:lvl4pPr>
    <a:lvl5pPr marL="1828800" algn="l" rtl="0" fontAlgn="base">
      <a:spcBef>
        <a:spcPct val="0"/>
      </a:spcBef>
      <a:spcAft>
        <a:spcPct val="0"/>
      </a:spcAft>
      <a:defRPr sz="1400" kern="1200">
        <a:solidFill>
          <a:srgbClr val="4D4F53"/>
        </a:solidFill>
        <a:latin typeface="Georgia" charset="0"/>
        <a:ea typeface="Geneva" charset="0"/>
        <a:cs typeface="Arial" charset="0"/>
      </a:defRPr>
    </a:lvl5pPr>
    <a:lvl6pPr marL="2286000" algn="l" defTabSz="457200" rtl="0" eaLnBrk="1" latinLnBrk="0" hangingPunct="1">
      <a:defRPr sz="1400" kern="1200">
        <a:solidFill>
          <a:srgbClr val="4D4F53"/>
        </a:solidFill>
        <a:latin typeface="Georgia" charset="0"/>
        <a:ea typeface="Geneva" charset="0"/>
        <a:cs typeface="Arial" charset="0"/>
      </a:defRPr>
    </a:lvl6pPr>
    <a:lvl7pPr marL="2743200" algn="l" defTabSz="457200" rtl="0" eaLnBrk="1" latinLnBrk="0" hangingPunct="1">
      <a:defRPr sz="1400" kern="1200">
        <a:solidFill>
          <a:srgbClr val="4D4F53"/>
        </a:solidFill>
        <a:latin typeface="Georgia" charset="0"/>
        <a:ea typeface="Geneva" charset="0"/>
        <a:cs typeface="Arial" charset="0"/>
      </a:defRPr>
    </a:lvl7pPr>
    <a:lvl8pPr marL="3200400" algn="l" defTabSz="457200" rtl="0" eaLnBrk="1" latinLnBrk="0" hangingPunct="1">
      <a:defRPr sz="1400" kern="1200">
        <a:solidFill>
          <a:srgbClr val="4D4F53"/>
        </a:solidFill>
        <a:latin typeface="Georgia" charset="0"/>
        <a:ea typeface="Geneva" charset="0"/>
        <a:cs typeface="Arial" charset="0"/>
      </a:defRPr>
    </a:lvl8pPr>
    <a:lvl9pPr marL="3657600" algn="l" defTabSz="457200" rtl="0" eaLnBrk="1" latinLnBrk="0" hangingPunct="1">
      <a:defRPr sz="1400" kern="1200">
        <a:solidFill>
          <a:srgbClr val="4D4F53"/>
        </a:solidFill>
        <a:latin typeface="Georgia" charset="0"/>
        <a:ea typeface="Geneva" charset="0"/>
        <a:cs typeface="Arial" charset="0"/>
      </a:defRPr>
    </a:lvl9pPr>
  </p:defaultTextStyle>
  <p:extLst>
    <p:ext uri="{521415D9-36F7-43E2-AB2F-B90AF26B5E84}">
      <p14:sectionLst xmlns:p14="http://schemas.microsoft.com/office/powerpoint/2010/main">
        <p14:section name="Default Section" id="{F41A2C05-1CAC-564B-A887-3F5048F78746}">
          <p14:sldIdLst>
            <p14:sldId id="285"/>
            <p14:sldId id="307"/>
            <p14:sldId id="287"/>
            <p14:sldId id="288"/>
            <p14:sldId id="289"/>
            <p14:sldId id="290"/>
            <p14:sldId id="292"/>
            <p14:sldId id="293"/>
            <p14:sldId id="295"/>
            <p14:sldId id="300"/>
            <p14:sldId id="294"/>
            <p14:sldId id="297"/>
            <p14:sldId id="298"/>
            <p14:sldId id="296"/>
            <p14:sldId id="299"/>
            <p14:sldId id="303"/>
            <p14:sldId id="302"/>
            <p14:sldId id="305"/>
            <p14:sldId id="3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B445"/>
    <a:srgbClr val="F1666A"/>
    <a:srgbClr val="88C86F"/>
    <a:srgbClr val="79B3E2"/>
    <a:srgbClr val="9F6BAD"/>
    <a:srgbClr val="A9A8A9"/>
    <a:srgbClr val="000000"/>
    <a:srgbClr val="C9CAC8"/>
    <a:srgbClr val="4D4F53"/>
    <a:srgbClr val="D52B1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48" autoAdjust="0"/>
    <p:restoredTop sz="95530" autoAdjust="0"/>
  </p:normalViewPr>
  <p:slideViewPr>
    <p:cSldViewPr showGuides="1">
      <p:cViewPr varScale="1">
        <p:scale>
          <a:sx n="67" d="100"/>
          <a:sy n="67" d="100"/>
        </p:scale>
        <p:origin x="1236" y="52"/>
      </p:cViewPr>
      <p:guideLst>
        <p:guide orient="horz" pos="2160"/>
        <p:guide pos="2880"/>
      </p:guideLst>
    </p:cSldViewPr>
  </p:slideViewPr>
  <p:outlineViewPr>
    <p:cViewPr>
      <p:scale>
        <a:sx n="33" d="100"/>
        <a:sy n="33" d="100"/>
      </p:scale>
      <p:origin x="0" y="-2472"/>
    </p:cViewPr>
  </p:outlineViewPr>
  <p:notesTextViewPr>
    <p:cViewPr>
      <p:scale>
        <a:sx n="100" d="100"/>
        <a:sy n="100" d="100"/>
      </p:scale>
      <p:origin x="0" y="0"/>
    </p:cViewPr>
  </p:notesTextViewPr>
  <p:sorterViewPr>
    <p:cViewPr>
      <p:scale>
        <a:sx n="66" d="100"/>
        <a:sy n="66" d="100"/>
      </p:scale>
      <p:origin x="0" y="0"/>
    </p:cViewPr>
  </p:sorter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857A3D-F124-C74D-8E35-8712424C6310}" type="doc">
      <dgm:prSet loTypeId="urn:microsoft.com/office/officeart/2005/8/layout/cycle7" loCatId="" qsTypeId="urn:microsoft.com/office/officeart/2005/8/quickstyle/simple1" qsCatId="simple" csTypeId="urn:microsoft.com/office/officeart/2005/8/colors/accent1_2" csCatId="accent1" phldr="1"/>
      <dgm:spPr/>
      <dgm:t>
        <a:bodyPr/>
        <a:lstStyle/>
        <a:p>
          <a:endParaRPr lang="en-GB"/>
        </a:p>
      </dgm:t>
    </dgm:pt>
    <dgm:pt modelId="{C5747EC7-3051-8C45-8135-F932A01B8C94}">
      <dgm:prSet phldrT="[Text]"/>
      <dgm:spPr/>
      <dgm:t>
        <a:bodyPr/>
        <a:lstStyle/>
        <a:p>
          <a:r>
            <a:rPr lang="en-GB" dirty="0">
              <a:latin typeface="Century Gothic" panose="020B0502020202020204" pitchFamily="34" charset="0"/>
            </a:rPr>
            <a:t>HOW ‘PURE’?</a:t>
          </a:r>
        </a:p>
      </dgm:t>
    </dgm:pt>
    <dgm:pt modelId="{82B204A3-8937-CB4A-9417-7893E7E8FA58}" type="parTrans" cxnId="{94020D38-132B-9E41-9872-E39A7DCC018D}">
      <dgm:prSet/>
      <dgm:spPr/>
      <dgm:t>
        <a:bodyPr/>
        <a:lstStyle/>
        <a:p>
          <a:endParaRPr lang="en-GB"/>
        </a:p>
      </dgm:t>
    </dgm:pt>
    <dgm:pt modelId="{6F61E976-7157-5040-B8F8-920951F3EF07}" type="sibTrans" cxnId="{94020D38-132B-9E41-9872-E39A7DCC018D}">
      <dgm:prSet/>
      <dgm:spPr/>
      <dgm:t>
        <a:bodyPr/>
        <a:lstStyle/>
        <a:p>
          <a:endParaRPr lang="en-GB"/>
        </a:p>
      </dgm:t>
    </dgm:pt>
    <dgm:pt modelId="{6B2EE612-5CF4-344D-A7CA-0C5B6AB1B5BD}">
      <dgm:prSet phldrT="[Text]"/>
      <dgm:spPr/>
      <dgm:t>
        <a:bodyPr/>
        <a:lstStyle/>
        <a:p>
          <a:r>
            <a:rPr lang="en-GB" dirty="0">
              <a:latin typeface="Century Gothic" panose="020B0502020202020204" pitchFamily="34" charset="0"/>
            </a:rPr>
            <a:t>ELEMENTS</a:t>
          </a:r>
        </a:p>
      </dgm:t>
    </dgm:pt>
    <dgm:pt modelId="{E84D665E-923B-E941-B10F-A72E1A8489C7}" type="parTrans" cxnId="{9149AE9A-C9E4-0C4E-994A-06004413844F}">
      <dgm:prSet/>
      <dgm:spPr/>
      <dgm:t>
        <a:bodyPr/>
        <a:lstStyle/>
        <a:p>
          <a:endParaRPr lang="en-GB"/>
        </a:p>
      </dgm:t>
    </dgm:pt>
    <dgm:pt modelId="{DFF9B230-BFD2-2F41-99D0-7C8A5A2C71D6}" type="sibTrans" cxnId="{9149AE9A-C9E4-0C4E-994A-06004413844F}">
      <dgm:prSet/>
      <dgm:spPr/>
      <dgm:t>
        <a:bodyPr/>
        <a:lstStyle/>
        <a:p>
          <a:endParaRPr lang="en-GB"/>
        </a:p>
      </dgm:t>
    </dgm:pt>
    <dgm:pt modelId="{48CCA2A6-AE73-5847-94B7-94247E6E3C8E}">
      <dgm:prSet phldrT="[Text]"/>
      <dgm:spPr/>
      <dgm:t>
        <a:bodyPr/>
        <a:lstStyle/>
        <a:p>
          <a:r>
            <a:rPr lang="en-GB" dirty="0">
              <a:latin typeface="Century Gothic" panose="020B0502020202020204" pitchFamily="34" charset="0"/>
            </a:rPr>
            <a:t>M/MA/O</a:t>
          </a:r>
        </a:p>
      </dgm:t>
    </dgm:pt>
    <dgm:pt modelId="{EDC3AC06-ABF8-6B4F-B736-1567DE96B421}" type="parTrans" cxnId="{E430561C-A4D5-1447-A88F-54C0B331333B}">
      <dgm:prSet/>
      <dgm:spPr/>
      <dgm:t>
        <a:bodyPr/>
        <a:lstStyle/>
        <a:p>
          <a:endParaRPr lang="en-GB"/>
        </a:p>
      </dgm:t>
    </dgm:pt>
    <dgm:pt modelId="{3AA43202-744F-EE4D-9AE2-E37C95B28FBA}" type="sibTrans" cxnId="{E430561C-A4D5-1447-A88F-54C0B331333B}">
      <dgm:prSet/>
      <dgm:spPr/>
      <dgm:t>
        <a:bodyPr/>
        <a:lstStyle/>
        <a:p>
          <a:endParaRPr lang="en-GB"/>
        </a:p>
      </dgm:t>
    </dgm:pt>
    <dgm:pt modelId="{2ECC3819-42C9-2B46-9677-98EDEF19C439}">
      <dgm:prSet phldrT="[Text]"/>
      <dgm:spPr/>
      <dgm:t>
        <a:bodyPr/>
        <a:lstStyle/>
        <a:p>
          <a:r>
            <a:rPr lang="en-GB" dirty="0">
              <a:latin typeface="Century Gothic" panose="020B0502020202020204" pitchFamily="34" charset="0"/>
            </a:rPr>
            <a:t>OTHER</a:t>
          </a:r>
        </a:p>
      </dgm:t>
    </dgm:pt>
    <dgm:pt modelId="{0ED0785A-D94E-B84C-9034-12EE20822EC1}" type="parTrans" cxnId="{879511D0-6122-C44B-BFDA-FC5D70F77E88}">
      <dgm:prSet/>
      <dgm:spPr/>
      <dgm:t>
        <a:bodyPr/>
        <a:lstStyle/>
        <a:p>
          <a:endParaRPr lang="en-GB"/>
        </a:p>
      </dgm:t>
    </dgm:pt>
    <dgm:pt modelId="{63F9CCB7-743A-0A41-A518-B26800B8C785}" type="sibTrans" cxnId="{879511D0-6122-C44B-BFDA-FC5D70F77E88}">
      <dgm:prSet/>
      <dgm:spPr/>
      <dgm:t>
        <a:bodyPr/>
        <a:lstStyle/>
        <a:p>
          <a:endParaRPr lang="en-GB"/>
        </a:p>
      </dgm:t>
    </dgm:pt>
    <dgm:pt modelId="{FABCD530-27E1-D94C-87CD-B2B097B133D4}">
      <dgm:prSet phldrT="[Text]"/>
      <dgm:spPr/>
      <dgm:t>
        <a:bodyPr/>
        <a:lstStyle/>
        <a:p>
          <a:r>
            <a:rPr lang="en-GB" dirty="0"/>
            <a:t>TEST</a:t>
          </a:r>
        </a:p>
      </dgm:t>
    </dgm:pt>
    <dgm:pt modelId="{8340B3BD-8FA6-0D42-8811-992346F8D29A}" type="parTrans" cxnId="{ABEB6EC5-F216-4F40-97D8-EB616FA6C0C4}">
      <dgm:prSet/>
      <dgm:spPr/>
      <dgm:t>
        <a:bodyPr/>
        <a:lstStyle/>
        <a:p>
          <a:endParaRPr lang="en-GB"/>
        </a:p>
      </dgm:t>
    </dgm:pt>
    <dgm:pt modelId="{5A2992F6-72E8-1047-AA1B-E0D407B18ADB}" type="sibTrans" cxnId="{ABEB6EC5-F216-4F40-97D8-EB616FA6C0C4}">
      <dgm:prSet/>
      <dgm:spPr/>
      <dgm:t>
        <a:bodyPr/>
        <a:lstStyle/>
        <a:p>
          <a:endParaRPr lang="en-GB"/>
        </a:p>
      </dgm:t>
    </dgm:pt>
    <dgm:pt modelId="{B5E16DFD-D027-0B48-8382-3548610D070A}" type="pres">
      <dgm:prSet presAssocID="{28857A3D-F124-C74D-8E35-8712424C6310}" presName="Name0" presStyleCnt="0">
        <dgm:presLayoutVars>
          <dgm:dir/>
          <dgm:resizeHandles val="exact"/>
        </dgm:presLayoutVars>
      </dgm:prSet>
      <dgm:spPr/>
    </dgm:pt>
    <dgm:pt modelId="{C5C8BD2A-1E0E-4C46-8BF5-E93B3E079C1C}" type="pres">
      <dgm:prSet presAssocID="{C5747EC7-3051-8C45-8135-F932A01B8C94}" presName="node" presStyleLbl="node1" presStyleIdx="0" presStyleCnt="5">
        <dgm:presLayoutVars>
          <dgm:bulletEnabled val="1"/>
        </dgm:presLayoutVars>
      </dgm:prSet>
      <dgm:spPr/>
    </dgm:pt>
    <dgm:pt modelId="{A63136EE-4824-0544-95DD-76B2A5AEE41B}" type="pres">
      <dgm:prSet presAssocID="{6F61E976-7157-5040-B8F8-920951F3EF07}" presName="sibTrans" presStyleLbl="sibTrans2D1" presStyleIdx="0" presStyleCnt="5"/>
      <dgm:spPr/>
    </dgm:pt>
    <dgm:pt modelId="{A1FD7F9E-7145-724F-8859-AC078804C6C8}" type="pres">
      <dgm:prSet presAssocID="{6F61E976-7157-5040-B8F8-920951F3EF07}" presName="connectorText" presStyleLbl="sibTrans2D1" presStyleIdx="0" presStyleCnt="5"/>
      <dgm:spPr/>
    </dgm:pt>
    <dgm:pt modelId="{AC0D34EA-27F0-ED48-A3D2-4EB9C725DD29}" type="pres">
      <dgm:prSet presAssocID="{6B2EE612-5CF4-344D-A7CA-0C5B6AB1B5BD}" presName="node" presStyleLbl="node1" presStyleIdx="1" presStyleCnt="5">
        <dgm:presLayoutVars>
          <dgm:bulletEnabled val="1"/>
        </dgm:presLayoutVars>
      </dgm:prSet>
      <dgm:spPr/>
    </dgm:pt>
    <dgm:pt modelId="{7B5D9517-8A4B-444D-8E06-167DEB2844D5}" type="pres">
      <dgm:prSet presAssocID="{DFF9B230-BFD2-2F41-99D0-7C8A5A2C71D6}" presName="sibTrans" presStyleLbl="sibTrans2D1" presStyleIdx="1" presStyleCnt="5"/>
      <dgm:spPr/>
    </dgm:pt>
    <dgm:pt modelId="{AC2B0D1E-9EED-204F-A518-207B94B1AC5F}" type="pres">
      <dgm:prSet presAssocID="{DFF9B230-BFD2-2F41-99D0-7C8A5A2C71D6}" presName="connectorText" presStyleLbl="sibTrans2D1" presStyleIdx="1" presStyleCnt="5"/>
      <dgm:spPr/>
    </dgm:pt>
    <dgm:pt modelId="{74A61B52-EE96-E248-B727-663342ACC182}" type="pres">
      <dgm:prSet presAssocID="{48CCA2A6-AE73-5847-94B7-94247E6E3C8E}" presName="node" presStyleLbl="node1" presStyleIdx="2" presStyleCnt="5">
        <dgm:presLayoutVars>
          <dgm:bulletEnabled val="1"/>
        </dgm:presLayoutVars>
      </dgm:prSet>
      <dgm:spPr/>
    </dgm:pt>
    <dgm:pt modelId="{2613C759-7ABC-5D43-BA17-AC1CCC4924C1}" type="pres">
      <dgm:prSet presAssocID="{3AA43202-744F-EE4D-9AE2-E37C95B28FBA}" presName="sibTrans" presStyleLbl="sibTrans2D1" presStyleIdx="2" presStyleCnt="5"/>
      <dgm:spPr/>
    </dgm:pt>
    <dgm:pt modelId="{520306C2-D7F4-B24C-8825-1A2B68138540}" type="pres">
      <dgm:prSet presAssocID="{3AA43202-744F-EE4D-9AE2-E37C95B28FBA}" presName="connectorText" presStyleLbl="sibTrans2D1" presStyleIdx="2" presStyleCnt="5"/>
      <dgm:spPr/>
    </dgm:pt>
    <dgm:pt modelId="{3568BE01-5D4D-724A-8FC0-E01AF697D165}" type="pres">
      <dgm:prSet presAssocID="{2ECC3819-42C9-2B46-9677-98EDEF19C439}" presName="node" presStyleLbl="node1" presStyleIdx="3" presStyleCnt="5" custRadScaleRad="112608" custRadScaleInc="21910">
        <dgm:presLayoutVars>
          <dgm:bulletEnabled val="1"/>
        </dgm:presLayoutVars>
      </dgm:prSet>
      <dgm:spPr/>
    </dgm:pt>
    <dgm:pt modelId="{D5E7E27B-C0A4-CF44-963D-5EF6522F5769}" type="pres">
      <dgm:prSet presAssocID="{63F9CCB7-743A-0A41-A518-B26800B8C785}" presName="sibTrans" presStyleLbl="sibTrans2D1" presStyleIdx="3" presStyleCnt="5"/>
      <dgm:spPr/>
    </dgm:pt>
    <dgm:pt modelId="{028FE501-DA15-DA4C-8FD6-22F676869A24}" type="pres">
      <dgm:prSet presAssocID="{63F9CCB7-743A-0A41-A518-B26800B8C785}" presName="connectorText" presStyleLbl="sibTrans2D1" presStyleIdx="3" presStyleCnt="5"/>
      <dgm:spPr/>
    </dgm:pt>
    <dgm:pt modelId="{0DBA1C9A-7D56-254C-8AB8-FC8F53FB326F}" type="pres">
      <dgm:prSet presAssocID="{FABCD530-27E1-D94C-87CD-B2B097B133D4}" presName="node" presStyleLbl="node1" presStyleIdx="4" presStyleCnt="5">
        <dgm:presLayoutVars>
          <dgm:bulletEnabled val="1"/>
        </dgm:presLayoutVars>
      </dgm:prSet>
      <dgm:spPr/>
    </dgm:pt>
    <dgm:pt modelId="{36FD5921-29C0-1D49-B150-9543217EFC3A}" type="pres">
      <dgm:prSet presAssocID="{5A2992F6-72E8-1047-AA1B-E0D407B18ADB}" presName="sibTrans" presStyleLbl="sibTrans2D1" presStyleIdx="4" presStyleCnt="5"/>
      <dgm:spPr/>
    </dgm:pt>
    <dgm:pt modelId="{FD5C84A9-96A7-6746-83B9-0D88FF33EC1C}" type="pres">
      <dgm:prSet presAssocID="{5A2992F6-72E8-1047-AA1B-E0D407B18ADB}" presName="connectorText" presStyleLbl="sibTrans2D1" presStyleIdx="4" presStyleCnt="5"/>
      <dgm:spPr/>
    </dgm:pt>
  </dgm:ptLst>
  <dgm:cxnLst>
    <dgm:cxn modelId="{E430561C-A4D5-1447-A88F-54C0B331333B}" srcId="{28857A3D-F124-C74D-8E35-8712424C6310}" destId="{48CCA2A6-AE73-5847-94B7-94247E6E3C8E}" srcOrd="2" destOrd="0" parTransId="{EDC3AC06-ABF8-6B4F-B736-1567DE96B421}" sibTransId="{3AA43202-744F-EE4D-9AE2-E37C95B28FBA}"/>
    <dgm:cxn modelId="{94020D38-132B-9E41-9872-E39A7DCC018D}" srcId="{28857A3D-F124-C74D-8E35-8712424C6310}" destId="{C5747EC7-3051-8C45-8135-F932A01B8C94}" srcOrd="0" destOrd="0" parTransId="{82B204A3-8937-CB4A-9417-7893E7E8FA58}" sibTransId="{6F61E976-7157-5040-B8F8-920951F3EF07}"/>
    <dgm:cxn modelId="{8FF5DB3A-E0C1-CA4A-9F76-371DFEA32E5A}" type="presOf" srcId="{28857A3D-F124-C74D-8E35-8712424C6310}" destId="{B5E16DFD-D027-0B48-8382-3548610D070A}" srcOrd="0" destOrd="0" presId="urn:microsoft.com/office/officeart/2005/8/layout/cycle7"/>
    <dgm:cxn modelId="{3B33A441-45DE-A546-9F97-17F3D1B635F0}" type="presOf" srcId="{6F61E976-7157-5040-B8F8-920951F3EF07}" destId="{A63136EE-4824-0544-95DD-76B2A5AEE41B}" srcOrd="0" destOrd="0" presId="urn:microsoft.com/office/officeart/2005/8/layout/cycle7"/>
    <dgm:cxn modelId="{9795404E-4FA8-7240-8E31-92F095FFAB6C}" type="presOf" srcId="{63F9CCB7-743A-0A41-A518-B26800B8C785}" destId="{D5E7E27B-C0A4-CF44-963D-5EF6522F5769}" srcOrd="0" destOrd="0" presId="urn:microsoft.com/office/officeart/2005/8/layout/cycle7"/>
    <dgm:cxn modelId="{61F68B4F-FB27-E84C-A35E-03D8BD1F52DF}" type="presOf" srcId="{6B2EE612-5CF4-344D-A7CA-0C5B6AB1B5BD}" destId="{AC0D34EA-27F0-ED48-A3D2-4EB9C725DD29}" srcOrd="0" destOrd="0" presId="urn:microsoft.com/office/officeart/2005/8/layout/cycle7"/>
    <dgm:cxn modelId="{5547D853-722C-E243-A3B2-415CBBADB7F0}" type="presOf" srcId="{6F61E976-7157-5040-B8F8-920951F3EF07}" destId="{A1FD7F9E-7145-724F-8859-AC078804C6C8}" srcOrd="1" destOrd="0" presId="urn:microsoft.com/office/officeart/2005/8/layout/cycle7"/>
    <dgm:cxn modelId="{B5615490-AB32-5A48-BD87-4E381266AC1F}" type="presOf" srcId="{48CCA2A6-AE73-5847-94B7-94247E6E3C8E}" destId="{74A61B52-EE96-E248-B727-663342ACC182}" srcOrd="0" destOrd="0" presId="urn:microsoft.com/office/officeart/2005/8/layout/cycle7"/>
    <dgm:cxn modelId="{9149AE9A-C9E4-0C4E-994A-06004413844F}" srcId="{28857A3D-F124-C74D-8E35-8712424C6310}" destId="{6B2EE612-5CF4-344D-A7CA-0C5B6AB1B5BD}" srcOrd="1" destOrd="0" parTransId="{E84D665E-923B-E941-B10F-A72E1A8489C7}" sibTransId="{DFF9B230-BFD2-2F41-99D0-7C8A5A2C71D6}"/>
    <dgm:cxn modelId="{FBBEA99E-9395-EB43-B0C0-5BD0D955A861}" type="presOf" srcId="{5A2992F6-72E8-1047-AA1B-E0D407B18ADB}" destId="{36FD5921-29C0-1D49-B150-9543217EFC3A}" srcOrd="0" destOrd="0" presId="urn:microsoft.com/office/officeart/2005/8/layout/cycle7"/>
    <dgm:cxn modelId="{512966A3-A291-014B-9DB3-1988EC57D784}" type="presOf" srcId="{63F9CCB7-743A-0A41-A518-B26800B8C785}" destId="{028FE501-DA15-DA4C-8FD6-22F676869A24}" srcOrd="1" destOrd="0" presId="urn:microsoft.com/office/officeart/2005/8/layout/cycle7"/>
    <dgm:cxn modelId="{1EF95AA4-A01B-7C41-B29B-DADD2D253468}" type="presOf" srcId="{DFF9B230-BFD2-2F41-99D0-7C8A5A2C71D6}" destId="{7B5D9517-8A4B-444D-8E06-167DEB2844D5}" srcOrd="0" destOrd="0" presId="urn:microsoft.com/office/officeart/2005/8/layout/cycle7"/>
    <dgm:cxn modelId="{CDED17B3-E731-CD42-A186-9B8940854D09}" type="presOf" srcId="{FABCD530-27E1-D94C-87CD-B2B097B133D4}" destId="{0DBA1C9A-7D56-254C-8AB8-FC8F53FB326F}" srcOrd="0" destOrd="0" presId="urn:microsoft.com/office/officeart/2005/8/layout/cycle7"/>
    <dgm:cxn modelId="{2CF10FB6-AC0A-2D4F-B875-505E1A7285E6}" type="presOf" srcId="{3AA43202-744F-EE4D-9AE2-E37C95B28FBA}" destId="{2613C759-7ABC-5D43-BA17-AC1CCC4924C1}" srcOrd="0" destOrd="0" presId="urn:microsoft.com/office/officeart/2005/8/layout/cycle7"/>
    <dgm:cxn modelId="{ABEB6EC5-F216-4F40-97D8-EB616FA6C0C4}" srcId="{28857A3D-F124-C74D-8E35-8712424C6310}" destId="{FABCD530-27E1-D94C-87CD-B2B097B133D4}" srcOrd="4" destOrd="0" parTransId="{8340B3BD-8FA6-0D42-8811-992346F8D29A}" sibTransId="{5A2992F6-72E8-1047-AA1B-E0D407B18ADB}"/>
    <dgm:cxn modelId="{B45218CF-2096-8545-8C79-253D53AF1811}" type="presOf" srcId="{C5747EC7-3051-8C45-8135-F932A01B8C94}" destId="{C5C8BD2A-1E0E-4C46-8BF5-E93B3E079C1C}" srcOrd="0" destOrd="0" presId="urn:microsoft.com/office/officeart/2005/8/layout/cycle7"/>
    <dgm:cxn modelId="{879511D0-6122-C44B-BFDA-FC5D70F77E88}" srcId="{28857A3D-F124-C74D-8E35-8712424C6310}" destId="{2ECC3819-42C9-2B46-9677-98EDEF19C439}" srcOrd="3" destOrd="0" parTransId="{0ED0785A-D94E-B84C-9034-12EE20822EC1}" sibTransId="{63F9CCB7-743A-0A41-A518-B26800B8C785}"/>
    <dgm:cxn modelId="{96B121DE-5061-3E43-A521-05DB74D715C4}" type="presOf" srcId="{DFF9B230-BFD2-2F41-99D0-7C8A5A2C71D6}" destId="{AC2B0D1E-9EED-204F-A518-207B94B1AC5F}" srcOrd="1" destOrd="0" presId="urn:microsoft.com/office/officeart/2005/8/layout/cycle7"/>
    <dgm:cxn modelId="{BA2E8BEC-14C6-6F47-9933-C4EEB8F3EACA}" type="presOf" srcId="{2ECC3819-42C9-2B46-9677-98EDEF19C439}" destId="{3568BE01-5D4D-724A-8FC0-E01AF697D165}" srcOrd="0" destOrd="0" presId="urn:microsoft.com/office/officeart/2005/8/layout/cycle7"/>
    <dgm:cxn modelId="{A10ECCFB-7D90-1847-A735-080062E5FF1D}" type="presOf" srcId="{3AA43202-744F-EE4D-9AE2-E37C95B28FBA}" destId="{520306C2-D7F4-B24C-8825-1A2B68138540}" srcOrd="1" destOrd="0" presId="urn:microsoft.com/office/officeart/2005/8/layout/cycle7"/>
    <dgm:cxn modelId="{BA20D6FF-056B-D543-96CE-E9B88189C41F}" type="presOf" srcId="{5A2992F6-72E8-1047-AA1B-E0D407B18ADB}" destId="{FD5C84A9-96A7-6746-83B9-0D88FF33EC1C}" srcOrd="1" destOrd="0" presId="urn:microsoft.com/office/officeart/2005/8/layout/cycle7"/>
    <dgm:cxn modelId="{7D8D75F0-8226-1D4E-9120-B75C34EF592E}" type="presParOf" srcId="{B5E16DFD-D027-0B48-8382-3548610D070A}" destId="{C5C8BD2A-1E0E-4C46-8BF5-E93B3E079C1C}" srcOrd="0" destOrd="0" presId="urn:microsoft.com/office/officeart/2005/8/layout/cycle7"/>
    <dgm:cxn modelId="{72AEC5DC-CDCD-114D-A771-9503F5D5564C}" type="presParOf" srcId="{B5E16DFD-D027-0B48-8382-3548610D070A}" destId="{A63136EE-4824-0544-95DD-76B2A5AEE41B}" srcOrd="1" destOrd="0" presId="urn:microsoft.com/office/officeart/2005/8/layout/cycle7"/>
    <dgm:cxn modelId="{D2E3DCD0-A1A1-B142-8735-1EB99B281818}" type="presParOf" srcId="{A63136EE-4824-0544-95DD-76B2A5AEE41B}" destId="{A1FD7F9E-7145-724F-8859-AC078804C6C8}" srcOrd="0" destOrd="0" presId="urn:microsoft.com/office/officeart/2005/8/layout/cycle7"/>
    <dgm:cxn modelId="{AF299F63-4B9D-5B44-920C-D15951B3215D}" type="presParOf" srcId="{B5E16DFD-D027-0B48-8382-3548610D070A}" destId="{AC0D34EA-27F0-ED48-A3D2-4EB9C725DD29}" srcOrd="2" destOrd="0" presId="urn:microsoft.com/office/officeart/2005/8/layout/cycle7"/>
    <dgm:cxn modelId="{84B52838-B80D-FF46-9D65-B55E9E727840}" type="presParOf" srcId="{B5E16DFD-D027-0B48-8382-3548610D070A}" destId="{7B5D9517-8A4B-444D-8E06-167DEB2844D5}" srcOrd="3" destOrd="0" presId="urn:microsoft.com/office/officeart/2005/8/layout/cycle7"/>
    <dgm:cxn modelId="{48202C51-7D5C-B943-AF4D-7CD4E9684752}" type="presParOf" srcId="{7B5D9517-8A4B-444D-8E06-167DEB2844D5}" destId="{AC2B0D1E-9EED-204F-A518-207B94B1AC5F}" srcOrd="0" destOrd="0" presId="urn:microsoft.com/office/officeart/2005/8/layout/cycle7"/>
    <dgm:cxn modelId="{BE0CE1A9-493F-9C47-85E7-6C467D6DACB7}" type="presParOf" srcId="{B5E16DFD-D027-0B48-8382-3548610D070A}" destId="{74A61B52-EE96-E248-B727-663342ACC182}" srcOrd="4" destOrd="0" presId="urn:microsoft.com/office/officeart/2005/8/layout/cycle7"/>
    <dgm:cxn modelId="{E14EEA5E-75C8-3B4D-B1E5-F38051770D52}" type="presParOf" srcId="{B5E16DFD-D027-0B48-8382-3548610D070A}" destId="{2613C759-7ABC-5D43-BA17-AC1CCC4924C1}" srcOrd="5" destOrd="0" presId="urn:microsoft.com/office/officeart/2005/8/layout/cycle7"/>
    <dgm:cxn modelId="{1DD4C007-F702-3B45-8C0E-74842E716C92}" type="presParOf" srcId="{2613C759-7ABC-5D43-BA17-AC1CCC4924C1}" destId="{520306C2-D7F4-B24C-8825-1A2B68138540}" srcOrd="0" destOrd="0" presId="urn:microsoft.com/office/officeart/2005/8/layout/cycle7"/>
    <dgm:cxn modelId="{F457B822-E213-FC40-B86A-6A23FC648D2C}" type="presParOf" srcId="{B5E16DFD-D027-0B48-8382-3548610D070A}" destId="{3568BE01-5D4D-724A-8FC0-E01AF697D165}" srcOrd="6" destOrd="0" presId="urn:microsoft.com/office/officeart/2005/8/layout/cycle7"/>
    <dgm:cxn modelId="{EC51637A-68A6-E54B-924B-BC751F22FBF8}" type="presParOf" srcId="{B5E16DFD-D027-0B48-8382-3548610D070A}" destId="{D5E7E27B-C0A4-CF44-963D-5EF6522F5769}" srcOrd="7" destOrd="0" presId="urn:microsoft.com/office/officeart/2005/8/layout/cycle7"/>
    <dgm:cxn modelId="{7310E0ED-96E7-174A-BF05-2B1FDCD8BA89}" type="presParOf" srcId="{D5E7E27B-C0A4-CF44-963D-5EF6522F5769}" destId="{028FE501-DA15-DA4C-8FD6-22F676869A24}" srcOrd="0" destOrd="0" presId="urn:microsoft.com/office/officeart/2005/8/layout/cycle7"/>
    <dgm:cxn modelId="{F4B3DD34-1B9B-6E4A-9DDF-712CC1529B26}" type="presParOf" srcId="{B5E16DFD-D027-0B48-8382-3548610D070A}" destId="{0DBA1C9A-7D56-254C-8AB8-FC8F53FB326F}" srcOrd="8" destOrd="0" presId="urn:microsoft.com/office/officeart/2005/8/layout/cycle7"/>
    <dgm:cxn modelId="{4B399F53-59CA-164D-9E9D-B017507E99BB}" type="presParOf" srcId="{B5E16DFD-D027-0B48-8382-3548610D070A}" destId="{36FD5921-29C0-1D49-B150-9543217EFC3A}" srcOrd="9" destOrd="0" presId="urn:microsoft.com/office/officeart/2005/8/layout/cycle7"/>
    <dgm:cxn modelId="{4D14BDE5-A58E-5140-849C-38BC9422CDAC}" type="presParOf" srcId="{36FD5921-29C0-1D49-B150-9543217EFC3A}" destId="{FD5C84A9-96A7-6746-83B9-0D88FF33EC1C}"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857A3D-F124-C74D-8E35-8712424C6310}" type="doc">
      <dgm:prSet loTypeId="urn:microsoft.com/office/officeart/2005/8/layout/cycle7" loCatId="" qsTypeId="urn:microsoft.com/office/officeart/2005/8/quickstyle/simple1" qsCatId="simple" csTypeId="urn:microsoft.com/office/officeart/2005/8/colors/accent1_2" csCatId="accent1" phldr="1"/>
      <dgm:spPr/>
      <dgm:t>
        <a:bodyPr/>
        <a:lstStyle/>
        <a:p>
          <a:endParaRPr lang="en-GB"/>
        </a:p>
      </dgm:t>
    </dgm:pt>
    <dgm:pt modelId="{C5747EC7-3051-8C45-8135-F932A01B8C94}">
      <dgm:prSet phldrT="[Text]"/>
      <dgm:spPr/>
      <dgm:t>
        <a:bodyPr/>
        <a:lstStyle/>
        <a:p>
          <a:r>
            <a:rPr lang="en-GB" dirty="0">
              <a:latin typeface="Century Gothic" panose="020B0502020202020204" pitchFamily="34" charset="0"/>
            </a:rPr>
            <a:t>HOW ‘PURE’?</a:t>
          </a:r>
        </a:p>
      </dgm:t>
    </dgm:pt>
    <dgm:pt modelId="{82B204A3-8937-CB4A-9417-7893E7E8FA58}" type="parTrans" cxnId="{94020D38-132B-9E41-9872-E39A7DCC018D}">
      <dgm:prSet/>
      <dgm:spPr/>
      <dgm:t>
        <a:bodyPr/>
        <a:lstStyle/>
        <a:p>
          <a:endParaRPr lang="en-GB"/>
        </a:p>
      </dgm:t>
    </dgm:pt>
    <dgm:pt modelId="{6F61E976-7157-5040-B8F8-920951F3EF07}" type="sibTrans" cxnId="{94020D38-132B-9E41-9872-E39A7DCC018D}">
      <dgm:prSet/>
      <dgm:spPr>
        <a:solidFill>
          <a:schemeClr val="accent1">
            <a:hueOff val="0"/>
            <a:satOff val="0"/>
            <a:lumOff val="0"/>
            <a:alpha val="25000"/>
          </a:schemeClr>
        </a:solidFill>
      </dgm:spPr>
      <dgm:t>
        <a:bodyPr/>
        <a:lstStyle/>
        <a:p>
          <a:endParaRPr lang="en-GB"/>
        </a:p>
      </dgm:t>
    </dgm:pt>
    <dgm:pt modelId="{6B2EE612-5CF4-344D-A7CA-0C5B6AB1B5BD}">
      <dgm:prSet phldrT="[Text]"/>
      <dgm:spPr>
        <a:solidFill>
          <a:schemeClr val="accent1">
            <a:hueOff val="0"/>
            <a:satOff val="0"/>
            <a:lumOff val="0"/>
            <a:alpha val="25000"/>
          </a:schemeClr>
        </a:solidFill>
      </dgm:spPr>
      <dgm:t>
        <a:bodyPr/>
        <a:lstStyle/>
        <a:p>
          <a:r>
            <a:rPr lang="en-GB" dirty="0">
              <a:latin typeface="Century Gothic" panose="020B0502020202020204" pitchFamily="34" charset="0"/>
            </a:rPr>
            <a:t>ELEMENTS</a:t>
          </a:r>
        </a:p>
      </dgm:t>
    </dgm:pt>
    <dgm:pt modelId="{E84D665E-923B-E941-B10F-A72E1A8489C7}" type="parTrans" cxnId="{9149AE9A-C9E4-0C4E-994A-06004413844F}">
      <dgm:prSet/>
      <dgm:spPr/>
      <dgm:t>
        <a:bodyPr/>
        <a:lstStyle/>
        <a:p>
          <a:endParaRPr lang="en-GB"/>
        </a:p>
      </dgm:t>
    </dgm:pt>
    <dgm:pt modelId="{DFF9B230-BFD2-2F41-99D0-7C8A5A2C71D6}" type="sibTrans" cxnId="{9149AE9A-C9E4-0C4E-994A-06004413844F}">
      <dgm:prSet/>
      <dgm:spPr>
        <a:solidFill>
          <a:schemeClr val="accent1">
            <a:hueOff val="0"/>
            <a:satOff val="0"/>
            <a:lumOff val="0"/>
            <a:alpha val="25000"/>
          </a:schemeClr>
        </a:solidFill>
      </dgm:spPr>
      <dgm:t>
        <a:bodyPr/>
        <a:lstStyle/>
        <a:p>
          <a:endParaRPr lang="en-GB"/>
        </a:p>
      </dgm:t>
    </dgm:pt>
    <dgm:pt modelId="{48CCA2A6-AE73-5847-94B7-94247E6E3C8E}">
      <dgm:prSet phldrT="[Text]"/>
      <dgm:spPr>
        <a:solidFill>
          <a:schemeClr val="accent1">
            <a:hueOff val="0"/>
            <a:satOff val="0"/>
            <a:lumOff val="0"/>
            <a:alpha val="25000"/>
          </a:schemeClr>
        </a:solidFill>
      </dgm:spPr>
      <dgm:t>
        <a:bodyPr/>
        <a:lstStyle/>
        <a:p>
          <a:r>
            <a:rPr lang="en-GB" dirty="0">
              <a:latin typeface="Century Gothic" panose="020B0502020202020204" pitchFamily="34" charset="0"/>
            </a:rPr>
            <a:t>M/MA/O</a:t>
          </a:r>
        </a:p>
      </dgm:t>
    </dgm:pt>
    <dgm:pt modelId="{EDC3AC06-ABF8-6B4F-B736-1567DE96B421}" type="parTrans" cxnId="{E430561C-A4D5-1447-A88F-54C0B331333B}">
      <dgm:prSet/>
      <dgm:spPr/>
      <dgm:t>
        <a:bodyPr/>
        <a:lstStyle/>
        <a:p>
          <a:endParaRPr lang="en-GB"/>
        </a:p>
      </dgm:t>
    </dgm:pt>
    <dgm:pt modelId="{3AA43202-744F-EE4D-9AE2-E37C95B28FBA}" type="sibTrans" cxnId="{E430561C-A4D5-1447-A88F-54C0B331333B}">
      <dgm:prSet/>
      <dgm:spPr>
        <a:solidFill>
          <a:schemeClr val="accent1">
            <a:hueOff val="0"/>
            <a:satOff val="0"/>
            <a:lumOff val="0"/>
            <a:alpha val="25000"/>
          </a:schemeClr>
        </a:solidFill>
      </dgm:spPr>
      <dgm:t>
        <a:bodyPr/>
        <a:lstStyle/>
        <a:p>
          <a:endParaRPr lang="en-GB"/>
        </a:p>
      </dgm:t>
    </dgm:pt>
    <dgm:pt modelId="{2ECC3819-42C9-2B46-9677-98EDEF19C439}">
      <dgm:prSet phldrT="[Text]"/>
      <dgm:spPr>
        <a:solidFill>
          <a:schemeClr val="accent1">
            <a:hueOff val="0"/>
            <a:satOff val="0"/>
            <a:lumOff val="0"/>
            <a:alpha val="25000"/>
          </a:schemeClr>
        </a:solidFill>
      </dgm:spPr>
      <dgm:t>
        <a:bodyPr/>
        <a:lstStyle/>
        <a:p>
          <a:r>
            <a:rPr lang="en-GB" dirty="0">
              <a:latin typeface="Century Gothic" panose="020B0502020202020204" pitchFamily="34" charset="0"/>
            </a:rPr>
            <a:t>OTHER</a:t>
          </a:r>
        </a:p>
      </dgm:t>
    </dgm:pt>
    <dgm:pt modelId="{0ED0785A-D94E-B84C-9034-12EE20822EC1}" type="parTrans" cxnId="{879511D0-6122-C44B-BFDA-FC5D70F77E88}">
      <dgm:prSet/>
      <dgm:spPr/>
      <dgm:t>
        <a:bodyPr/>
        <a:lstStyle/>
        <a:p>
          <a:endParaRPr lang="en-GB"/>
        </a:p>
      </dgm:t>
    </dgm:pt>
    <dgm:pt modelId="{63F9CCB7-743A-0A41-A518-B26800B8C785}" type="sibTrans" cxnId="{879511D0-6122-C44B-BFDA-FC5D70F77E88}">
      <dgm:prSet/>
      <dgm:spPr>
        <a:solidFill>
          <a:schemeClr val="accent1">
            <a:hueOff val="0"/>
            <a:satOff val="0"/>
            <a:lumOff val="0"/>
            <a:alpha val="25000"/>
          </a:schemeClr>
        </a:solidFill>
      </dgm:spPr>
      <dgm:t>
        <a:bodyPr/>
        <a:lstStyle/>
        <a:p>
          <a:endParaRPr lang="en-GB"/>
        </a:p>
      </dgm:t>
    </dgm:pt>
    <dgm:pt modelId="{FABCD530-27E1-D94C-87CD-B2B097B133D4}">
      <dgm:prSet phldrT="[Text]"/>
      <dgm:spPr>
        <a:solidFill>
          <a:schemeClr val="accent1">
            <a:hueOff val="0"/>
            <a:satOff val="0"/>
            <a:lumOff val="0"/>
            <a:alpha val="25000"/>
          </a:schemeClr>
        </a:solidFill>
      </dgm:spPr>
      <dgm:t>
        <a:bodyPr/>
        <a:lstStyle/>
        <a:p>
          <a:r>
            <a:rPr lang="en-GB" dirty="0"/>
            <a:t>TEST</a:t>
          </a:r>
        </a:p>
      </dgm:t>
    </dgm:pt>
    <dgm:pt modelId="{8340B3BD-8FA6-0D42-8811-992346F8D29A}" type="parTrans" cxnId="{ABEB6EC5-F216-4F40-97D8-EB616FA6C0C4}">
      <dgm:prSet/>
      <dgm:spPr/>
      <dgm:t>
        <a:bodyPr/>
        <a:lstStyle/>
        <a:p>
          <a:endParaRPr lang="en-GB"/>
        </a:p>
      </dgm:t>
    </dgm:pt>
    <dgm:pt modelId="{5A2992F6-72E8-1047-AA1B-E0D407B18ADB}" type="sibTrans" cxnId="{ABEB6EC5-F216-4F40-97D8-EB616FA6C0C4}">
      <dgm:prSet/>
      <dgm:spPr>
        <a:solidFill>
          <a:schemeClr val="accent1">
            <a:hueOff val="0"/>
            <a:satOff val="0"/>
            <a:lumOff val="0"/>
            <a:alpha val="25000"/>
          </a:schemeClr>
        </a:solidFill>
      </dgm:spPr>
      <dgm:t>
        <a:bodyPr/>
        <a:lstStyle/>
        <a:p>
          <a:endParaRPr lang="en-GB"/>
        </a:p>
      </dgm:t>
    </dgm:pt>
    <dgm:pt modelId="{B5E16DFD-D027-0B48-8382-3548610D070A}" type="pres">
      <dgm:prSet presAssocID="{28857A3D-F124-C74D-8E35-8712424C6310}" presName="Name0" presStyleCnt="0">
        <dgm:presLayoutVars>
          <dgm:dir/>
          <dgm:resizeHandles val="exact"/>
        </dgm:presLayoutVars>
      </dgm:prSet>
      <dgm:spPr/>
    </dgm:pt>
    <dgm:pt modelId="{C5C8BD2A-1E0E-4C46-8BF5-E93B3E079C1C}" type="pres">
      <dgm:prSet presAssocID="{C5747EC7-3051-8C45-8135-F932A01B8C94}" presName="node" presStyleLbl="node1" presStyleIdx="0" presStyleCnt="5">
        <dgm:presLayoutVars>
          <dgm:bulletEnabled val="1"/>
        </dgm:presLayoutVars>
      </dgm:prSet>
      <dgm:spPr/>
    </dgm:pt>
    <dgm:pt modelId="{A63136EE-4824-0544-95DD-76B2A5AEE41B}" type="pres">
      <dgm:prSet presAssocID="{6F61E976-7157-5040-B8F8-920951F3EF07}" presName="sibTrans" presStyleLbl="sibTrans2D1" presStyleIdx="0" presStyleCnt="5"/>
      <dgm:spPr/>
    </dgm:pt>
    <dgm:pt modelId="{A1FD7F9E-7145-724F-8859-AC078804C6C8}" type="pres">
      <dgm:prSet presAssocID="{6F61E976-7157-5040-B8F8-920951F3EF07}" presName="connectorText" presStyleLbl="sibTrans2D1" presStyleIdx="0" presStyleCnt="5"/>
      <dgm:spPr/>
    </dgm:pt>
    <dgm:pt modelId="{AC0D34EA-27F0-ED48-A3D2-4EB9C725DD29}" type="pres">
      <dgm:prSet presAssocID="{6B2EE612-5CF4-344D-A7CA-0C5B6AB1B5BD}" presName="node" presStyleLbl="node1" presStyleIdx="1" presStyleCnt="5">
        <dgm:presLayoutVars>
          <dgm:bulletEnabled val="1"/>
        </dgm:presLayoutVars>
      </dgm:prSet>
      <dgm:spPr/>
    </dgm:pt>
    <dgm:pt modelId="{7B5D9517-8A4B-444D-8E06-167DEB2844D5}" type="pres">
      <dgm:prSet presAssocID="{DFF9B230-BFD2-2F41-99D0-7C8A5A2C71D6}" presName="sibTrans" presStyleLbl="sibTrans2D1" presStyleIdx="1" presStyleCnt="5"/>
      <dgm:spPr/>
    </dgm:pt>
    <dgm:pt modelId="{AC2B0D1E-9EED-204F-A518-207B94B1AC5F}" type="pres">
      <dgm:prSet presAssocID="{DFF9B230-BFD2-2F41-99D0-7C8A5A2C71D6}" presName="connectorText" presStyleLbl="sibTrans2D1" presStyleIdx="1" presStyleCnt="5"/>
      <dgm:spPr/>
    </dgm:pt>
    <dgm:pt modelId="{74A61B52-EE96-E248-B727-663342ACC182}" type="pres">
      <dgm:prSet presAssocID="{48CCA2A6-AE73-5847-94B7-94247E6E3C8E}" presName="node" presStyleLbl="node1" presStyleIdx="2" presStyleCnt="5">
        <dgm:presLayoutVars>
          <dgm:bulletEnabled val="1"/>
        </dgm:presLayoutVars>
      </dgm:prSet>
      <dgm:spPr/>
    </dgm:pt>
    <dgm:pt modelId="{2613C759-7ABC-5D43-BA17-AC1CCC4924C1}" type="pres">
      <dgm:prSet presAssocID="{3AA43202-744F-EE4D-9AE2-E37C95B28FBA}" presName="sibTrans" presStyleLbl="sibTrans2D1" presStyleIdx="2" presStyleCnt="5"/>
      <dgm:spPr/>
    </dgm:pt>
    <dgm:pt modelId="{520306C2-D7F4-B24C-8825-1A2B68138540}" type="pres">
      <dgm:prSet presAssocID="{3AA43202-744F-EE4D-9AE2-E37C95B28FBA}" presName="connectorText" presStyleLbl="sibTrans2D1" presStyleIdx="2" presStyleCnt="5"/>
      <dgm:spPr/>
    </dgm:pt>
    <dgm:pt modelId="{3568BE01-5D4D-724A-8FC0-E01AF697D165}" type="pres">
      <dgm:prSet presAssocID="{2ECC3819-42C9-2B46-9677-98EDEF19C439}" presName="node" presStyleLbl="node1" presStyleIdx="3" presStyleCnt="5" custRadScaleRad="112608" custRadScaleInc="21910">
        <dgm:presLayoutVars>
          <dgm:bulletEnabled val="1"/>
        </dgm:presLayoutVars>
      </dgm:prSet>
      <dgm:spPr/>
    </dgm:pt>
    <dgm:pt modelId="{D5E7E27B-C0A4-CF44-963D-5EF6522F5769}" type="pres">
      <dgm:prSet presAssocID="{63F9CCB7-743A-0A41-A518-B26800B8C785}" presName="sibTrans" presStyleLbl="sibTrans2D1" presStyleIdx="3" presStyleCnt="5"/>
      <dgm:spPr/>
    </dgm:pt>
    <dgm:pt modelId="{028FE501-DA15-DA4C-8FD6-22F676869A24}" type="pres">
      <dgm:prSet presAssocID="{63F9CCB7-743A-0A41-A518-B26800B8C785}" presName="connectorText" presStyleLbl="sibTrans2D1" presStyleIdx="3" presStyleCnt="5"/>
      <dgm:spPr/>
    </dgm:pt>
    <dgm:pt modelId="{0DBA1C9A-7D56-254C-8AB8-FC8F53FB326F}" type="pres">
      <dgm:prSet presAssocID="{FABCD530-27E1-D94C-87CD-B2B097B133D4}" presName="node" presStyleLbl="node1" presStyleIdx="4" presStyleCnt="5">
        <dgm:presLayoutVars>
          <dgm:bulletEnabled val="1"/>
        </dgm:presLayoutVars>
      </dgm:prSet>
      <dgm:spPr/>
    </dgm:pt>
    <dgm:pt modelId="{36FD5921-29C0-1D49-B150-9543217EFC3A}" type="pres">
      <dgm:prSet presAssocID="{5A2992F6-72E8-1047-AA1B-E0D407B18ADB}" presName="sibTrans" presStyleLbl="sibTrans2D1" presStyleIdx="4" presStyleCnt="5"/>
      <dgm:spPr/>
    </dgm:pt>
    <dgm:pt modelId="{FD5C84A9-96A7-6746-83B9-0D88FF33EC1C}" type="pres">
      <dgm:prSet presAssocID="{5A2992F6-72E8-1047-AA1B-E0D407B18ADB}" presName="connectorText" presStyleLbl="sibTrans2D1" presStyleIdx="4" presStyleCnt="5"/>
      <dgm:spPr/>
    </dgm:pt>
  </dgm:ptLst>
  <dgm:cxnLst>
    <dgm:cxn modelId="{E430561C-A4D5-1447-A88F-54C0B331333B}" srcId="{28857A3D-F124-C74D-8E35-8712424C6310}" destId="{48CCA2A6-AE73-5847-94B7-94247E6E3C8E}" srcOrd="2" destOrd="0" parTransId="{EDC3AC06-ABF8-6B4F-B736-1567DE96B421}" sibTransId="{3AA43202-744F-EE4D-9AE2-E37C95B28FBA}"/>
    <dgm:cxn modelId="{94020D38-132B-9E41-9872-E39A7DCC018D}" srcId="{28857A3D-F124-C74D-8E35-8712424C6310}" destId="{C5747EC7-3051-8C45-8135-F932A01B8C94}" srcOrd="0" destOrd="0" parTransId="{82B204A3-8937-CB4A-9417-7893E7E8FA58}" sibTransId="{6F61E976-7157-5040-B8F8-920951F3EF07}"/>
    <dgm:cxn modelId="{8FF5DB3A-E0C1-CA4A-9F76-371DFEA32E5A}" type="presOf" srcId="{28857A3D-F124-C74D-8E35-8712424C6310}" destId="{B5E16DFD-D027-0B48-8382-3548610D070A}" srcOrd="0" destOrd="0" presId="urn:microsoft.com/office/officeart/2005/8/layout/cycle7"/>
    <dgm:cxn modelId="{3B33A441-45DE-A546-9F97-17F3D1B635F0}" type="presOf" srcId="{6F61E976-7157-5040-B8F8-920951F3EF07}" destId="{A63136EE-4824-0544-95DD-76B2A5AEE41B}" srcOrd="0" destOrd="0" presId="urn:microsoft.com/office/officeart/2005/8/layout/cycle7"/>
    <dgm:cxn modelId="{9795404E-4FA8-7240-8E31-92F095FFAB6C}" type="presOf" srcId="{63F9CCB7-743A-0A41-A518-B26800B8C785}" destId="{D5E7E27B-C0A4-CF44-963D-5EF6522F5769}" srcOrd="0" destOrd="0" presId="urn:microsoft.com/office/officeart/2005/8/layout/cycle7"/>
    <dgm:cxn modelId="{61F68B4F-FB27-E84C-A35E-03D8BD1F52DF}" type="presOf" srcId="{6B2EE612-5CF4-344D-A7CA-0C5B6AB1B5BD}" destId="{AC0D34EA-27F0-ED48-A3D2-4EB9C725DD29}" srcOrd="0" destOrd="0" presId="urn:microsoft.com/office/officeart/2005/8/layout/cycle7"/>
    <dgm:cxn modelId="{5547D853-722C-E243-A3B2-415CBBADB7F0}" type="presOf" srcId="{6F61E976-7157-5040-B8F8-920951F3EF07}" destId="{A1FD7F9E-7145-724F-8859-AC078804C6C8}" srcOrd="1" destOrd="0" presId="urn:microsoft.com/office/officeart/2005/8/layout/cycle7"/>
    <dgm:cxn modelId="{B5615490-AB32-5A48-BD87-4E381266AC1F}" type="presOf" srcId="{48CCA2A6-AE73-5847-94B7-94247E6E3C8E}" destId="{74A61B52-EE96-E248-B727-663342ACC182}" srcOrd="0" destOrd="0" presId="urn:microsoft.com/office/officeart/2005/8/layout/cycle7"/>
    <dgm:cxn modelId="{9149AE9A-C9E4-0C4E-994A-06004413844F}" srcId="{28857A3D-F124-C74D-8E35-8712424C6310}" destId="{6B2EE612-5CF4-344D-A7CA-0C5B6AB1B5BD}" srcOrd="1" destOrd="0" parTransId="{E84D665E-923B-E941-B10F-A72E1A8489C7}" sibTransId="{DFF9B230-BFD2-2F41-99D0-7C8A5A2C71D6}"/>
    <dgm:cxn modelId="{FBBEA99E-9395-EB43-B0C0-5BD0D955A861}" type="presOf" srcId="{5A2992F6-72E8-1047-AA1B-E0D407B18ADB}" destId="{36FD5921-29C0-1D49-B150-9543217EFC3A}" srcOrd="0" destOrd="0" presId="urn:microsoft.com/office/officeart/2005/8/layout/cycle7"/>
    <dgm:cxn modelId="{512966A3-A291-014B-9DB3-1988EC57D784}" type="presOf" srcId="{63F9CCB7-743A-0A41-A518-B26800B8C785}" destId="{028FE501-DA15-DA4C-8FD6-22F676869A24}" srcOrd="1" destOrd="0" presId="urn:microsoft.com/office/officeart/2005/8/layout/cycle7"/>
    <dgm:cxn modelId="{1EF95AA4-A01B-7C41-B29B-DADD2D253468}" type="presOf" srcId="{DFF9B230-BFD2-2F41-99D0-7C8A5A2C71D6}" destId="{7B5D9517-8A4B-444D-8E06-167DEB2844D5}" srcOrd="0" destOrd="0" presId="urn:microsoft.com/office/officeart/2005/8/layout/cycle7"/>
    <dgm:cxn modelId="{CDED17B3-E731-CD42-A186-9B8940854D09}" type="presOf" srcId="{FABCD530-27E1-D94C-87CD-B2B097B133D4}" destId="{0DBA1C9A-7D56-254C-8AB8-FC8F53FB326F}" srcOrd="0" destOrd="0" presId="urn:microsoft.com/office/officeart/2005/8/layout/cycle7"/>
    <dgm:cxn modelId="{2CF10FB6-AC0A-2D4F-B875-505E1A7285E6}" type="presOf" srcId="{3AA43202-744F-EE4D-9AE2-E37C95B28FBA}" destId="{2613C759-7ABC-5D43-BA17-AC1CCC4924C1}" srcOrd="0" destOrd="0" presId="urn:microsoft.com/office/officeart/2005/8/layout/cycle7"/>
    <dgm:cxn modelId="{ABEB6EC5-F216-4F40-97D8-EB616FA6C0C4}" srcId="{28857A3D-F124-C74D-8E35-8712424C6310}" destId="{FABCD530-27E1-D94C-87CD-B2B097B133D4}" srcOrd="4" destOrd="0" parTransId="{8340B3BD-8FA6-0D42-8811-992346F8D29A}" sibTransId="{5A2992F6-72E8-1047-AA1B-E0D407B18ADB}"/>
    <dgm:cxn modelId="{B45218CF-2096-8545-8C79-253D53AF1811}" type="presOf" srcId="{C5747EC7-3051-8C45-8135-F932A01B8C94}" destId="{C5C8BD2A-1E0E-4C46-8BF5-E93B3E079C1C}" srcOrd="0" destOrd="0" presId="urn:microsoft.com/office/officeart/2005/8/layout/cycle7"/>
    <dgm:cxn modelId="{879511D0-6122-C44B-BFDA-FC5D70F77E88}" srcId="{28857A3D-F124-C74D-8E35-8712424C6310}" destId="{2ECC3819-42C9-2B46-9677-98EDEF19C439}" srcOrd="3" destOrd="0" parTransId="{0ED0785A-D94E-B84C-9034-12EE20822EC1}" sibTransId="{63F9CCB7-743A-0A41-A518-B26800B8C785}"/>
    <dgm:cxn modelId="{96B121DE-5061-3E43-A521-05DB74D715C4}" type="presOf" srcId="{DFF9B230-BFD2-2F41-99D0-7C8A5A2C71D6}" destId="{AC2B0D1E-9EED-204F-A518-207B94B1AC5F}" srcOrd="1" destOrd="0" presId="urn:microsoft.com/office/officeart/2005/8/layout/cycle7"/>
    <dgm:cxn modelId="{BA2E8BEC-14C6-6F47-9933-C4EEB8F3EACA}" type="presOf" srcId="{2ECC3819-42C9-2B46-9677-98EDEF19C439}" destId="{3568BE01-5D4D-724A-8FC0-E01AF697D165}" srcOrd="0" destOrd="0" presId="urn:microsoft.com/office/officeart/2005/8/layout/cycle7"/>
    <dgm:cxn modelId="{A10ECCFB-7D90-1847-A735-080062E5FF1D}" type="presOf" srcId="{3AA43202-744F-EE4D-9AE2-E37C95B28FBA}" destId="{520306C2-D7F4-B24C-8825-1A2B68138540}" srcOrd="1" destOrd="0" presId="urn:microsoft.com/office/officeart/2005/8/layout/cycle7"/>
    <dgm:cxn modelId="{BA20D6FF-056B-D543-96CE-E9B88189C41F}" type="presOf" srcId="{5A2992F6-72E8-1047-AA1B-E0D407B18ADB}" destId="{FD5C84A9-96A7-6746-83B9-0D88FF33EC1C}" srcOrd="1" destOrd="0" presId="urn:microsoft.com/office/officeart/2005/8/layout/cycle7"/>
    <dgm:cxn modelId="{7D8D75F0-8226-1D4E-9120-B75C34EF592E}" type="presParOf" srcId="{B5E16DFD-D027-0B48-8382-3548610D070A}" destId="{C5C8BD2A-1E0E-4C46-8BF5-E93B3E079C1C}" srcOrd="0" destOrd="0" presId="urn:microsoft.com/office/officeart/2005/8/layout/cycle7"/>
    <dgm:cxn modelId="{72AEC5DC-CDCD-114D-A771-9503F5D5564C}" type="presParOf" srcId="{B5E16DFD-D027-0B48-8382-3548610D070A}" destId="{A63136EE-4824-0544-95DD-76B2A5AEE41B}" srcOrd="1" destOrd="0" presId="urn:microsoft.com/office/officeart/2005/8/layout/cycle7"/>
    <dgm:cxn modelId="{D2E3DCD0-A1A1-B142-8735-1EB99B281818}" type="presParOf" srcId="{A63136EE-4824-0544-95DD-76B2A5AEE41B}" destId="{A1FD7F9E-7145-724F-8859-AC078804C6C8}" srcOrd="0" destOrd="0" presId="urn:microsoft.com/office/officeart/2005/8/layout/cycle7"/>
    <dgm:cxn modelId="{AF299F63-4B9D-5B44-920C-D15951B3215D}" type="presParOf" srcId="{B5E16DFD-D027-0B48-8382-3548610D070A}" destId="{AC0D34EA-27F0-ED48-A3D2-4EB9C725DD29}" srcOrd="2" destOrd="0" presId="urn:microsoft.com/office/officeart/2005/8/layout/cycle7"/>
    <dgm:cxn modelId="{84B52838-B80D-FF46-9D65-B55E9E727840}" type="presParOf" srcId="{B5E16DFD-D027-0B48-8382-3548610D070A}" destId="{7B5D9517-8A4B-444D-8E06-167DEB2844D5}" srcOrd="3" destOrd="0" presId="urn:microsoft.com/office/officeart/2005/8/layout/cycle7"/>
    <dgm:cxn modelId="{48202C51-7D5C-B943-AF4D-7CD4E9684752}" type="presParOf" srcId="{7B5D9517-8A4B-444D-8E06-167DEB2844D5}" destId="{AC2B0D1E-9EED-204F-A518-207B94B1AC5F}" srcOrd="0" destOrd="0" presId="urn:microsoft.com/office/officeart/2005/8/layout/cycle7"/>
    <dgm:cxn modelId="{BE0CE1A9-493F-9C47-85E7-6C467D6DACB7}" type="presParOf" srcId="{B5E16DFD-D027-0B48-8382-3548610D070A}" destId="{74A61B52-EE96-E248-B727-663342ACC182}" srcOrd="4" destOrd="0" presId="urn:microsoft.com/office/officeart/2005/8/layout/cycle7"/>
    <dgm:cxn modelId="{E14EEA5E-75C8-3B4D-B1E5-F38051770D52}" type="presParOf" srcId="{B5E16DFD-D027-0B48-8382-3548610D070A}" destId="{2613C759-7ABC-5D43-BA17-AC1CCC4924C1}" srcOrd="5" destOrd="0" presId="urn:microsoft.com/office/officeart/2005/8/layout/cycle7"/>
    <dgm:cxn modelId="{1DD4C007-F702-3B45-8C0E-74842E716C92}" type="presParOf" srcId="{2613C759-7ABC-5D43-BA17-AC1CCC4924C1}" destId="{520306C2-D7F4-B24C-8825-1A2B68138540}" srcOrd="0" destOrd="0" presId="urn:microsoft.com/office/officeart/2005/8/layout/cycle7"/>
    <dgm:cxn modelId="{F457B822-E213-FC40-B86A-6A23FC648D2C}" type="presParOf" srcId="{B5E16DFD-D027-0B48-8382-3548610D070A}" destId="{3568BE01-5D4D-724A-8FC0-E01AF697D165}" srcOrd="6" destOrd="0" presId="urn:microsoft.com/office/officeart/2005/8/layout/cycle7"/>
    <dgm:cxn modelId="{EC51637A-68A6-E54B-924B-BC751F22FBF8}" type="presParOf" srcId="{B5E16DFD-D027-0B48-8382-3548610D070A}" destId="{D5E7E27B-C0A4-CF44-963D-5EF6522F5769}" srcOrd="7" destOrd="0" presId="urn:microsoft.com/office/officeart/2005/8/layout/cycle7"/>
    <dgm:cxn modelId="{7310E0ED-96E7-174A-BF05-2B1FDCD8BA89}" type="presParOf" srcId="{D5E7E27B-C0A4-CF44-963D-5EF6522F5769}" destId="{028FE501-DA15-DA4C-8FD6-22F676869A24}" srcOrd="0" destOrd="0" presId="urn:microsoft.com/office/officeart/2005/8/layout/cycle7"/>
    <dgm:cxn modelId="{F4B3DD34-1B9B-6E4A-9DDF-712CC1529B26}" type="presParOf" srcId="{B5E16DFD-D027-0B48-8382-3548610D070A}" destId="{0DBA1C9A-7D56-254C-8AB8-FC8F53FB326F}" srcOrd="8" destOrd="0" presId="urn:microsoft.com/office/officeart/2005/8/layout/cycle7"/>
    <dgm:cxn modelId="{4B399F53-59CA-164D-9E9D-B017507E99BB}" type="presParOf" srcId="{B5E16DFD-D027-0B48-8382-3548610D070A}" destId="{36FD5921-29C0-1D49-B150-9543217EFC3A}" srcOrd="9" destOrd="0" presId="urn:microsoft.com/office/officeart/2005/8/layout/cycle7"/>
    <dgm:cxn modelId="{4D14BDE5-A58E-5140-849C-38BC9422CDAC}" type="presParOf" srcId="{36FD5921-29C0-1D49-B150-9543217EFC3A}" destId="{FD5C84A9-96A7-6746-83B9-0D88FF33EC1C}" srcOrd="0" destOrd="0" presId="urn:microsoft.com/office/officeart/2005/8/layout/cycle7"/>
  </dgm:cxnLst>
  <dgm:bg>
    <a:solidFill>
      <a:schemeClr val="accent1">
        <a:tint val="60000"/>
        <a:hueOff val="0"/>
        <a:satOff val="0"/>
        <a:lumOff val="0"/>
        <a:alpha val="1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8857A3D-F124-C74D-8E35-8712424C6310}" type="doc">
      <dgm:prSet loTypeId="urn:microsoft.com/office/officeart/2005/8/layout/cycle7" loCatId="" qsTypeId="urn:microsoft.com/office/officeart/2005/8/quickstyle/simple1" qsCatId="simple" csTypeId="urn:microsoft.com/office/officeart/2005/8/colors/accent1_2" csCatId="accent1" phldr="1"/>
      <dgm:spPr/>
      <dgm:t>
        <a:bodyPr/>
        <a:lstStyle/>
        <a:p>
          <a:endParaRPr lang="en-GB"/>
        </a:p>
      </dgm:t>
    </dgm:pt>
    <dgm:pt modelId="{C5747EC7-3051-8C45-8135-F932A01B8C94}">
      <dgm:prSet phldrT="[Text]"/>
      <dgm:spPr>
        <a:solidFill>
          <a:schemeClr val="accent1">
            <a:hueOff val="0"/>
            <a:satOff val="0"/>
            <a:lumOff val="0"/>
            <a:alpha val="25000"/>
          </a:schemeClr>
        </a:solidFill>
      </dgm:spPr>
      <dgm:t>
        <a:bodyPr/>
        <a:lstStyle/>
        <a:p>
          <a:r>
            <a:rPr lang="en-GB" dirty="0">
              <a:latin typeface="Century Gothic" panose="020B0502020202020204" pitchFamily="34" charset="0"/>
            </a:rPr>
            <a:t>HOW ‘PURE’?</a:t>
          </a:r>
        </a:p>
      </dgm:t>
    </dgm:pt>
    <dgm:pt modelId="{82B204A3-8937-CB4A-9417-7893E7E8FA58}" type="parTrans" cxnId="{94020D38-132B-9E41-9872-E39A7DCC018D}">
      <dgm:prSet/>
      <dgm:spPr/>
      <dgm:t>
        <a:bodyPr/>
        <a:lstStyle/>
        <a:p>
          <a:endParaRPr lang="en-GB"/>
        </a:p>
      </dgm:t>
    </dgm:pt>
    <dgm:pt modelId="{6F61E976-7157-5040-B8F8-920951F3EF07}" type="sibTrans" cxnId="{94020D38-132B-9E41-9872-E39A7DCC018D}">
      <dgm:prSet/>
      <dgm:spPr>
        <a:solidFill>
          <a:schemeClr val="accent1">
            <a:hueOff val="0"/>
            <a:satOff val="0"/>
            <a:lumOff val="0"/>
            <a:alpha val="25000"/>
          </a:schemeClr>
        </a:solidFill>
      </dgm:spPr>
      <dgm:t>
        <a:bodyPr/>
        <a:lstStyle/>
        <a:p>
          <a:endParaRPr lang="en-GB"/>
        </a:p>
      </dgm:t>
    </dgm:pt>
    <dgm:pt modelId="{6B2EE612-5CF4-344D-A7CA-0C5B6AB1B5BD}">
      <dgm:prSet phldrT="[Text]"/>
      <dgm:spPr/>
      <dgm:t>
        <a:bodyPr/>
        <a:lstStyle/>
        <a:p>
          <a:r>
            <a:rPr lang="en-GB" dirty="0">
              <a:latin typeface="Century Gothic" panose="020B0502020202020204" pitchFamily="34" charset="0"/>
            </a:rPr>
            <a:t>ELEMENTS</a:t>
          </a:r>
        </a:p>
      </dgm:t>
    </dgm:pt>
    <dgm:pt modelId="{E84D665E-923B-E941-B10F-A72E1A8489C7}" type="parTrans" cxnId="{9149AE9A-C9E4-0C4E-994A-06004413844F}">
      <dgm:prSet/>
      <dgm:spPr/>
      <dgm:t>
        <a:bodyPr/>
        <a:lstStyle/>
        <a:p>
          <a:endParaRPr lang="en-GB"/>
        </a:p>
      </dgm:t>
    </dgm:pt>
    <dgm:pt modelId="{DFF9B230-BFD2-2F41-99D0-7C8A5A2C71D6}" type="sibTrans" cxnId="{9149AE9A-C9E4-0C4E-994A-06004413844F}">
      <dgm:prSet/>
      <dgm:spPr>
        <a:solidFill>
          <a:schemeClr val="accent1">
            <a:hueOff val="0"/>
            <a:satOff val="0"/>
            <a:lumOff val="0"/>
            <a:alpha val="25000"/>
          </a:schemeClr>
        </a:solidFill>
      </dgm:spPr>
      <dgm:t>
        <a:bodyPr/>
        <a:lstStyle/>
        <a:p>
          <a:endParaRPr lang="en-GB"/>
        </a:p>
      </dgm:t>
    </dgm:pt>
    <dgm:pt modelId="{48CCA2A6-AE73-5847-94B7-94247E6E3C8E}">
      <dgm:prSet phldrT="[Text]"/>
      <dgm:spPr>
        <a:solidFill>
          <a:schemeClr val="accent1">
            <a:hueOff val="0"/>
            <a:satOff val="0"/>
            <a:lumOff val="0"/>
            <a:alpha val="25000"/>
          </a:schemeClr>
        </a:solidFill>
      </dgm:spPr>
      <dgm:t>
        <a:bodyPr/>
        <a:lstStyle/>
        <a:p>
          <a:r>
            <a:rPr lang="en-GB" dirty="0">
              <a:latin typeface="Century Gothic" panose="020B0502020202020204" pitchFamily="34" charset="0"/>
            </a:rPr>
            <a:t>M/MA/O</a:t>
          </a:r>
        </a:p>
      </dgm:t>
    </dgm:pt>
    <dgm:pt modelId="{EDC3AC06-ABF8-6B4F-B736-1567DE96B421}" type="parTrans" cxnId="{E430561C-A4D5-1447-A88F-54C0B331333B}">
      <dgm:prSet/>
      <dgm:spPr/>
      <dgm:t>
        <a:bodyPr/>
        <a:lstStyle/>
        <a:p>
          <a:endParaRPr lang="en-GB"/>
        </a:p>
      </dgm:t>
    </dgm:pt>
    <dgm:pt modelId="{3AA43202-744F-EE4D-9AE2-E37C95B28FBA}" type="sibTrans" cxnId="{E430561C-A4D5-1447-A88F-54C0B331333B}">
      <dgm:prSet/>
      <dgm:spPr>
        <a:solidFill>
          <a:schemeClr val="accent1">
            <a:hueOff val="0"/>
            <a:satOff val="0"/>
            <a:lumOff val="0"/>
            <a:alpha val="25000"/>
          </a:schemeClr>
        </a:solidFill>
      </dgm:spPr>
      <dgm:t>
        <a:bodyPr/>
        <a:lstStyle/>
        <a:p>
          <a:endParaRPr lang="en-GB"/>
        </a:p>
      </dgm:t>
    </dgm:pt>
    <dgm:pt modelId="{2ECC3819-42C9-2B46-9677-98EDEF19C439}">
      <dgm:prSet phldrT="[Text]"/>
      <dgm:spPr>
        <a:solidFill>
          <a:schemeClr val="accent1">
            <a:hueOff val="0"/>
            <a:satOff val="0"/>
            <a:lumOff val="0"/>
            <a:alpha val="25000"/>
          </a:schemeClr>
        </a:solidFill>
      </dgm:spPr>
      <dgm:t>
        <a:bodyPr/>
        <a:lstStyle/>
        <a:p>
          <a:r>
            <a:rPr lang="en-GB" dirty="0">
              <a:latin typeface="Century Gothic" panose="020B0502020202020204" pitchFamily="34" charset="0"/>
            </a:rPr>
            <a:t>OTHER</a:t>
          </a:r>
        </a:p>
      </dgm:t>
    </dgm:pt>
    <dgm:pt modelId="{0ED0785A-D94E-B84C-9034-12EE20822EC1}" type="parTrans" cxnId="{879511D0-6122-C44B-BFDA-FC5D70F77E88}">
      <dgm:prSet/>
      <dgm:spPr/>
      <dgm:t>
        <a:bodyPr/>
        <a:lstStyle/>
        <a:p>
          <a:endParaRPr lang="en-GB"/>
        </a:p>
      </dgm:t>
    </dgm:pt>
    <dgm:pt modelId="{63F9CCB7-743A-0A41-A518-B26800B8C785}" type="sibTrans" cxnId="{879511D0-6122-C44B-BFDA-FC5D70F77E88}">
      <dgm:prSet/>
      <dgm:spPr>
        <a:solidFill>
          <a:schemeClr val="accent1">
            <a:hueOff val="0"/>
            <a:satOff val="0"/>
            <a:lumOff val="0"/>
            <a:alpha val="25000"/>
          </a:schemeClr>
        </a:solidFill>
      </dgm:spPr>
      <dgm:t>
        <a:bodyPr/>
        <a:lstStyle/>
        <a:p>
          <a:endParaRPr lang="en-GB"/>
        </a:p>
      </dgm:t>
    </dgm:pt>
    <dgm:pt modelId="{FABCD530-27E1-D94C-87CD-B2B097B133D4}">
      <dgm:prSet phldrT="[Text]"/>
      <dgm:spPr>
        <a:solidFill>
          <a:schemeClr val="accent1">
            <a:hueOff val="0"/>
            <a:satOff val="0"/>
            <a:lumOff val="0"/>
            <a:alpha val="25000"/>
          </a:schemeClr>
        </a:solidFill>
      </dgm:spPr>
      <dgm:t>
        <a:bodyPr/>
        <a:lstStyle/>
        <a:p>
          <a:r>
            <a:rPr lang="en-GB" dirty="0"/>
            <a:t>TEST</a:t>
          </a:r>
        </a:p>
      </dgm:t>
    </dgm:pt>
    <dgm:pt modelId="{8340B3BD-8FA6-0D42-8811-992346F8D29A}" type="parTrans" cxnId="{ABEB6EC5-F216-4F40-97D8-EB616FA6C0C4}">
      <dgm:prSet/>
      <dgm:spPr/>
      <dgm:t>
        <a:bodyPr/>
        <a:lstStyle/>
        <a:p>
          <a:endParaRPr lang="en-GB"/>
        </a:p>
      </dgm:t>
    </dgm:pt>
    <dgm:pt modelId="{5A2992F6-72E8-1047-AA1B-E0D407B18ADB}" type="sibTrans" cxnId="{ABEB6EC5-F216-4F40-97D8-EB616FA6C0C4}">
      <dgm:prSet/>
      <dgm:spPr>
        <a:solidFill>
          <a:schemeClr val="accent1">
            <a:hueOff val="0"/>
            <a:satOff val="0"/>
            <a:lumOff val="0"/>
            <a:alpha val="25000"/>
          </a:schemeClr>
        </a:solidFill>
      </dgm:spPr>
      <dgm:t>
        <a:bodyPr/>
        <a:lstStyle/>
        <a:p>
          <a:endParaRPr lang="en-GB"/>
        </a:p>
      </dgm:t>
    </dgm:pt>
    <dgm:pt modelId="{B5E16DFD-D027-0B48-8382-3548610D070A}" type="pres">
      <dgm:prSet presAssocID="{28857A3D-F124-C74D-8E35-8712424C6310}" presName="Name0" presStyleCnt="0">
        <dgm:presLayoutVars>
          <dgm:dir/>
          <dgm:resizeHandles val="exact"/>
        </dgm:presLayoutVars>
      </dgm:prSet>
      <dgm:spPr/>
    </dgm:pt>
    <dgm:pt modelId="{C5C8BD2A-1E0E-4C46-8BF5-E93B3E079C1C}" type="pres">
      <dgm:prSet presAssocID="{C5747EC7-3051-8C45-8135-F932A01B8C94}" presName="node" presStyleLbl="node1" presStyleIdx="0" presStyleCnt="5">
        <dgm:presLayoutVars>
          <dgm:bulletEnabled val="1"/>
        </dgm:presLayoutVars>
      </dgm:prSet>
      <dgm:spPr/>
    </dgm:pt>
    <dgm:pt modelId="{A63136EE-4824-0544-95DD-76B2A5AEE41B}" type="pres">
      <dgm:prSet presAssocID="{6F61E976-7157-5040-B8F8-920951F3EF07}" presName="sibTrans" presStyleLbl="sibTrans2D1" presStyleIdx="0" presStyleCnt="5"/>
      <dgm:spPr/>
    </dgm:pt>
    <dgm:pt modelId="{A1FD7F9E-7145-724F-8859-AC078804C6C8}" type="pres">
      <dgm:prSet presAssocID="{6F61E976-7157-5040-B8F8-920951F3EF07}" presName="connectorText" presStyleLbl="sibTrans2D1" presStyleIdx="0" presStyleCnt="5"/>
      <dgm:spPr/>
    </dgm:pt>
    <dgm:pt modelId="{AC0D34EA-27F0-ED48-A3D2-4EB9C725DD29}" type="pres">
      <dgm:prSet presAssocID="{6B2EE612-5CF4-344D-A7CA-0C5B6AB1B5BD}" presName="node" presStyleLbl="node1" presStyleIdx="1" presStyleCnt="5">
        <dgm:presLayoutVars>
          <dgm:bulletEnabled val="1"/>
        </dgm:presLayoutVars>
      </dgm:prSet>
      <dgm:spPr/>
    </dgm:pt>
    <dgm:pt modelId="{7B5D9517-8A4B-444D-8E06-167DEB2844D5}" type="pres">
      <dgm:prSet presAssocID="{DFF9B230-BFD2-2F41-99D0-7C8A5A2C71D6}" presName="sibTrans" presStyleLbl="sibTrans2D1" presStyleIdx="1" presStyleCnt="5"/>
      <dgm:spPr/>
    </dgm:pt>
    <dgm:pt modelId="{AC2B0D1E-9EED-204F-A518-207B94B1AC5F}" type="pres">
      <dgm:prSet presAssocID="{DFF9B230-BFD2-2F41-99D0-7C8A5A2C71D6}" presName="connectorText" presStyleLbl="sibTrans2D1" presStyleIdx="1" presStyleCnt="5"/>
      <dgm:spPr/>
    </dgm:pt>
    <dgm:pt modelId="{74A61B52-EE96-E248-B727-663342ACC182}" type="pres">
      <dgm:prSet presAssocID="{48CCA2A6-AE73-5847-94B7-94247E6E3C8E}" presName="node" presStyleLbl="node1" presStyleIdx="2" presStyleCnt="5">
        <dgm:presLayoutVars>
          <dgm:bulletEnabled val="1"/>
        </dgm:presLayoutVars>
      </dgm:prSet>
      <dgm:spPr/>
    </dgm:pt>
    <dgm:pt modelId="{2613C759-7ABC-5D43-BA17-AC1CCC4924C1}" type="pres">
      <dgm:prSet presAssocID="{3AA43202-744F-EE4D-9AE2-E37C95B28FBA}" presName="sibTrans" presStyleLbl="sibTrans2D1" presStyleIdx="2" presStyleCnt="5"/>
      <dgm:spPr/>
    </dgm:pt>
    <dgm:pt modelId="{520306C2-D7F4-B24C-8825-1A2B68138540}" type="pres">
      <dgm:prSet presAssocID="{3AA43202-744F-EE4D-9AE2-E37C95B28FBA}" presName="connectorText" presStyleLbl="sibTrans2D1" presStyleIdx="2" presStyleCnt="5"/>
      <dgm:spPr/>
    </dgm:pt>
    <dgm:pt modelId="{3568BE01-5D4D-724A-8FC0-E01AF697D165}" type="pres">
      <dgm:prSet presAssocID="{2ECC3819-42C9-2B46-9677-98EDEF19C439}" presName="node" presStyleLbl="node1" presStyleIdx="3" presStyleCnt="5" custRadScaleRad="112608" custRadScaleInc="21910">
        <dgm:presLayoutVars>
          <dgm:bulletEnabled val="1"/>
        </dgm:presLayoutVars>
      </dgm:prSet>
      <dgm:spPr/>
    </dgm:pt>
    <dgm:pt modelId="{D5E7E27B-C0A4-CF44-963D-5EF6522F5769}" type="pres">
      <dgm:prSet presAssocID="{63F9CCB7-743A-0A41-A518-B26800B8C785}" presName="sibTrans" presStyleLbl="sibTrans2D1" presStyleIdx="3" presStyleCnt="5"/>
      <dgm:spPr/>
    </dgm:pt>
    <dgm:pt modelId="{028FE501-DA15-DA4C-8FD6-22F676869A24}" type="pres">
      <dgm:prSet presAssocID="{63F9CCB7-743A-0A41-A518-B26800B8C785}" presName="connectorText" presStyleLbl="sibTrans2D1" presStyleIdx="3" presStyleCnt="5"/>
      <dgm:spPr/>
    </dgm:pt>
    <dgm:pt modelId="{0DBA1C9A-7D56-254C-8AB8-FC8F53FB326F}" type="pres">
      <dgm:prSet presAssocID="{FABCD530-27E1-D94C-87CD-B2B097B133D4}" presName="node" presStyleLbl="node1" presStyleIdx="4" presStyleCnt="5">
        <dgm:presLayoutVars>
          <dgm:bulletEnabled val="1"/>
        </dgm:presLayoutVars>
      </dgm:prSet>
      <dgm:spPr/>
    </dgm:pt>
    <dgm:pt modelId="{36FD5921-29C0-1D49-B150-9543217EFC3A}" type="pres">
      <dgm:prSet presAssocID="{5A2992F6-72E8-1047-AA1B-E0D407B18ADB}" presName="sibTrans" presStyleLbl="sibTrans2D1" presStyleIdx="4" presStyleCnt="5"/>
      <dgm:spPr/>
    </dgm:pt>
    <dgm:pt modelId="{FD5C84A9-96A7-6746-83B9-0D88FF33EC1C}" type="pres">
      <dgm:prSet presAssocID="{5A2992F6-72E8-1047-AA1B-E0D407B18ADB}" presName="connectorText" presStyleLbl="sibTrans2D1" presStyleIdx="4" presStyleCnt="5"/>
      <dgm:spPr/>
    </dgm:pt>
  </dgm:ptLst>
  <dgm:cxnLst>
    <dgm:cxn modelId="{E430561C-A4D5-1447-A88F-54C0B331333B}" srcId="{28857A3D-F124-C74D-8E35-8712424C6310}" destId="{48CCA2A6-AE73-5847-94B7-94247E6E3C8E}" srcOrd="2" destOrd="0" parTransId="{EDC3AC06-ABF8-6B4F-B736-1567DE96B421}" sibTransId="{3AA43202-744F-EE4D-9AE2-E37C95B28FBA}"/>
    <dgm:cxn modelId="{94020D38-132B-9E41-9872-E39A7DCC018D}" srcId="{28857A3D-F124-C74D-8E35-8712424C6310}" destId="{C5747EC7-3051-8C45-8135-F932A01B8C94}" srcOrd="0" destOrd="0" parTransId="{82B204A3-8937-CB4A-9417-7893E7E8FA58}" sibTransId="{6F61E976-7157-5040-B8F8-920951F3EF07}"/>
    <dgm:cxn modelId="{8FF5DB3A-E0C1-CA4A-9F76-371DFEA32E5A}" type="presOf" srcId="{28857A3D-F124-C74D-8E35-8712424C6310}" destId="{B5E16DFD-D027-0B48-8382-3548610D070A}" srcOrd="0" destOrd="0" presId="urn:microsoft.com/office/officeart/2005/8/layout/cycle7"/>
    <dgm:cxn modelId="{3B33A441-45DE-A546-9F97-17F3D1B635F0}" type="presOf" srcId="{6F61E976-7157-5040-B8F8-920951F3EF07}" destId="{A63136EE-4824-0544-95DD-76B2A5AEE41B}" srcOrd="0" destOrd="0" presId="urn:microsoft.com/office/officeart/2005/8/layout/cycle7"/>
    <dgm:cxn modelId="{9795404E-4FA8-7240-8E31-92F095FFAB6C}" type="presOf" srcId="{63F9CCB7-743A-0A41-A518-B26800B8C785}" destId="{D5E7E27B-C0A4-CF44-963D-5EF6522F5769}" srcOrd="0" destOrd="0" presId="urn:microsoft.com/office/officeart/2005/8/layout/cycle7"/>
    <dgm:cxn modelId="{61F68B4F-FB27-E84C-A35E-03D8BD1F52DF}" type="presOf" srcId="{6B2EE612-5CF4-344D-A7CA-0C5B6AB1B5BD}" destId="{AC0D34EA-27F0-ED48-A3D2-4EB9C725DD29}" srcOrd="0" destOrd="0" presId="urn:microsoft.com/office/officeart/2005/8/layout/cycle7"/>
    <dgm:cxn modelId="{5547D853-722C-E243-A3B2-415CBBADB7F0}" type="presOf" srcId="{6F61E976-7157-5040-B8F8-920951F3EF07}" destId="{A1FD7F9E-7145-724F-8859-AC078804C6C8}" srcOrd="1" destOrd="0" presId="urn:microsoft.com/office/officeart/2005/8/layout/cycle7"/>
    <dgm:cxn modelId="{B5615490-AB32-5A48-BD87-4E381266AC1F}" type="presOf" srcId="{48CCA2A6-AE73-5847-94B7-94247E6E3C8E}" destId="{74A61B52-EE96-E248-B727-663342ACC182}" srcOrd="0" destOrd="0" presId="urn:microsoft.com/office/officeart/2005/8/layout/cycle7"/>
    <dgm:cxn modelId="{9149AE9A-C9E4-0C4E-994A-06004413844F}" srcId="{28857A3D-F124-C74D-8E35-8712424C6310}" destId="{6B2EE612-5CF4-344D-A7CA-0C5B6AB1B5BD}" srcOrd="1" destOrd="0" parTransId="{E84D665E-923B-E941-B10F-A72E1A8489C7}" sibTransId="{DFF9B230-BFD2-2F41-99D0-7C8A5A2C71D6}"/>
    <dgm:cxn modelId="{FBBEA99E-9395-EB43-B0C0-5BD0D955A861}" type="presOf" srcId="{5A2992F6-72E8-1047-AA1B-E0D407B18ADB}" destId="{36FD5921-29C0-1D49-B150-9543217EFC3A}" srcOrd="0" destOrd="0" presId="urn:microsoft.com/office/officeart/2005/8/layout/cycle7"/>
    <dgm:cxn modelId="{512966A3-A291-014B-9DB3-1988EC57D784}" type="presOf" srcId="{63F9CCB7-743A-0A41-A518-B26800B8C785}" destId="{028FE501-DA15-DA4C-8FD6-22F676869A24}" srcOrd="1" destOrd="0" presId="urn:microsoft.com/office/officeart/2005/8/layout/cycle7"/>
    <dgm:cxn modelId="{1EF95AA4-A01B-7C41-B29B-DADD2D253468}" type="presOf" srcId="{DFF9B230-BFD2-2F41-99D0-7C8A5A2C71D6}" destId="{7B5D9517-8A4B-444D-8E06-167DEB2844D5}" srcOrd="0" destOrd="0" presId="urn:microsoft.com/office/officeart/2005/8/layout/cycle7"/>
    <dgm:cxn modelId="{CDED17B3-E731-CD42-A186-9B8940854D09}" type="presOf" srcId="{FABCD530-27E1-D94C-87CD-B2B097B133D4}" destId="{0DBA1C9A-7D56-254C-8AB8-FC8F53FB326F}" srcOrd="0" destOrd="0" presId="urn:microsoft.com/office/officeart/2005/8/layout/cycle7"/>
    <dgm:cxn modelId="{2CF10FB6-AC0A-2D4F-B875-505E1A7285E6}" type="presOf" srcId="{3AA43202-744F-EE4D-9AE2-E37C95B28FBA}" destId="{2613C759-7ABC-5D43-BA17-AC1CCC4924C1}" srcOrd="0" destOrd="0" presId="urn:microsoft.com/office/officeart/2005/8/layout/cycle7"/>
    <dgm:cxn modelId="{ABEB6EC5-F216-4F40-97D8-EB616FA6C0C4}" srcId="{28857A3D-F124-C74D-8E35-8712424C6310}" destId="{FABCD530-27E1-D94C-87CD-B2B097B133D4}" srcOrd="4" destOrd="0" parTransId="{8340B3BD-8FA6-0D42-8811-992346F8D29A}" sibTransId="{5A2992F6-72E8-1047-AA1B-E0D407B18ADB}"/>
    <dgm:cxn modelId="{B45218CF-2096-8545-8C79-253D53AF1811}" type="presOf" srcId="{C5747EC7-3051-8C45-8135-F932A01B8C94}" destId="{C5C8BD2A-1E0E-4C46-8BF5-E93B3E079C1C}" srcOrd="0" destOrd="0" presId="urn:microsoft.com/office/officeart/2005/8/layout/cycle7"/>
    <dgm:cxn modelId="{879511D0-6122-C44B-BFDA-FC5D70F77E88}" srcId="{28857A3D-F124-C74D-8E35-8712424C6310}" destId="{2ECC3819-42C9-2B46-9677-98EDEF19C439}" srcOrd="3" destOrd="0" parTransId="{0ED0785A-D94E-B84C-9034-12EE20822EC1}" sibTransId="{63F9CCB7-743A-0A41-A518-B26800B8C785}"/>
    <dgm:cxn modelId="{96B121DE-5061-3E43-A521-05DB74D715C4}" type="presOf" srcId="{DFF9B230-BFD2-2F41-99D0-7C8A5A2C71D6}" destId="{AC2B0D1E-9EED-204F-A518-207B94B1AC5F}" srcOrd="1" destOrd="0" presId="urn:microsoft.com/office/officeart/2005/8/layout/cycle7"/>
    <dgm:cxn modelId="{BA2E8BEC-14C6-6F47-9933-C4EEB8F3EACA}" type="presOf" srcId="{2ECC3819-42C9-2B46-9677-98EDEF19C439}" destId="{3568BE01-5D4D-724A-8FC0-E01AF697D165}" srcOrd="0" destOrd="0" presId="urn:microsoft.com/office/officeart/2005/8/layout/cycle7"/>
    <dgm:cxn modelId="{A10ECCFB-7D90-1847-A735-080062E5FF1D}" type="presOf" srcId="{3AA43202-744F-EE4D-9AE2-E37C95B28FBA}" destId="{520306C2-D7F4-B24C-8825-1A2B68138540}" srcOrd="1" destOrd="0" presId="urn:microsoft.com/office/officeart/2005/8/layout/cycle7"/>
    <dgm:cxn modelId="{BA20D6FF-056B-D543-96CE-E9B88189C41F}" type="presOf" srcId="{5A2992F6-72E8-1047-AA1B-E0D407B18ADB}" destId="{FD5C84A9-96A7-6746-83B9-0D88FF33EC1C}" srcOrd="1" destOrd="0" presId="urn:microsoft.com/office/officeart/2005/8/layout/cycle7"/>
    <dgm:cxn modelId="{7D8D75F0-8226-1D4E-9120-B75C34EF592E}" type="presParOf" srcId="{B5E16DFD-D027-0B48-8382-3548610D070A}" destId="{C5C8BD2A-1E0E-4C46-8BF5-E93B3E079C1C}" srcOrd="0" destOrd="0" presId="urn:microsoft.com/office/officeart/2005/8/layout/cycle7"/>
    <dgm:cxn modelId="{72AEC5DC-CDCD-114D-A771-9503F5D5564C}" type="presParOf" srcId="{B5E16DFD-D027-0B48-8382-3548610D070A}" destId="{A63136EE-4824-0544-95DD-76B2A5AEE41B}" srcOrd="1" destOrd="0" presId="urn:microsoft.com/office/officeart/2005/8/layout/cycle7"/>
    <dgm:cxn modelId="{D2E3DCD0-A1A1-B142-8735-1EB99B281818}" type="presParOf" srcId="{A63136EE-4824-0544-95DD-76B2A5AEE41B}" destId="{A1FD7F9E-7145-724F-8859-AC078804C6C8}" srcOrd="0" destOrd="0" presId="urn:microsoft.com/office/officeart/2005/8/layout/cycle7"/>
    <dgm:cxn modelId="{AF299F63-4B9D-5B44-920C-D15951B3215D}" type="presParOf" srcId="{B5E16DFD-D027-0B48-8382-3548610D070A}" destId="{AC0D34EA-27F0-ED48-A3D2-4EB9C725DD29}" srcOrd="2" destOrd="0" presId="urn:microsoft.com/office/officeart/2005/8/layout/cycle7"/>
    <dgm:cxn modelId="{84B52838-B80D-FF46-9D65-B55E9E727840}" type="presParOf" srcId="{B5E16DFD-D027-0B48-8382-3548610D070A}" destId="{7B5D9517-8A4B-444D-8E06-167DEB2844D5}" srcOrd="3" destOrd="0" presId="urn:microsoft.com/office/officeart/2005/8/layout/cycle7"/>
    <dgm:cxn modelId="{48202C51-7D5C-B943-AF4D-7CD4E9684752}" type="presParOf" srcId="{7B5D9517-8A4B-444D-8E06-167DEB2844D5}" destId="{AC2B0D1E-9EED-204F-A518-207B94B1AC5F}" srcOrd="0" destOrd="0" presId="urn:microsoft.com/office/officeart/2005/8/layout/cycle7"/>
    <dgm:cxn modelId="{BE0CE1A9-493F-9C47-85E7-6C467D6DACB7}" type="presParOf" srcId="{B5E16DFD-D027-0B48-8382-3548610D070A}" destId="{74A61B52-EE96-E248-B727-663342ACC182}" srcOrd="4" destOrd="0" presId="urn:microsoft.com/office/officeart/2005/8/layout/cycle7"/>
    <dgm:cxn modelId="{E14EEA5E-75C8-3B4D-B1E5-F38051770D52}" type="presParOf" srcId="{B5E16DFD-D027-0B48-8382-3548610D070A}" destId="{2613C759-7ABC-5D43-BA17-AC1CCC4924C1}" srcOrd="5" destOrd="0" presId="urn:microsoft.com/office/officeart/2005/8/layout/cycle7"/>
    <dgm:cxn modelId="{1DD4C007-F702-3B45-8C0E-74842E716C92}" type="presParOf" srcId="{2613C759-7ABC-5D43-BA17-AC1CCC4924C1}" destId="{520306C2-D7F4-B24C-8825-1A2B68138540}" srcOrd="0" destOrd="0" presId="urn:microsoft.com/office/officeart/2005/8/layout/cycle7"/>
    <dgm:cxn modelId="{F457B822-E213-FC40-B86A-6A23FC648D2C}" type="presParOf" srcId="{B5E16DFD-D027-0B48-8382-3548610D070A}" destId="{3568BE01-5D4D-724A-8FC0-E01AF697D165}" srcOrd="6" destOrd="0" presId="urn:microsoft.com/office/officeart/2005/8/layout/cycle7"/>
    <dgm:cxn modelId="{EC51637A-68A6-E54B-924B-BC751F22FBF8}" type="presParOf" srcId="{B5E16DFD-D027-0B48-8382-3548610D070A}" destId="{D5E7E27B-C0A4-CF44-963D-5EF6522F5769}" srcOrd="7" destOrd="0" presId="urn:microsoft.com/office/officeart/2005/8/layout/cycle7"/>
    <dgm:cxn modelId="{7310E0ED-96E7-174A-BF05-2B1FDCD8BA89}" type="presParOf" srcId="{D5E7E27B-C0A4-CF44-963D-5EF6522F5769}" destId="{028FE501-DA15-DA4C-8FD6-22F676869A24}" srcOrd="0" destOrd="0" presId="urn:microsoft.com/office/officeart/2005/8/layout/cycle7"/>
    <dgm:cxn modelId="{F4B3DD34-1B9B-6E4A-9DDF-712CC1529B26}" type="presParOf" srcId="{B5E16DFD-D027-0B48-8382-3548610D070A}" destId="{0DBA1C9A-7D56-254C-8AB8-FC8F53FB326F}" srcOrd="8" destOrd="0" presId="urn:microsoft.com/office/officeart/2005/8/layout/cycle7"/>
    <dgm:cxn modelId="{4B399F53-59CA-164D-9E9D-B017507E99BB}" type="presParOf" srcId="{B5E16DFD-D027-0B48-8382-3548610D070A}" destId="{36FD5921-29C0-1D49-B150-9543217EFC3A}" srcOrd="9" destOrd="0" presId="urn:microsoft.com/office/officeart/2005/8/layout/cycle7"/>
    <dgm:cxn modelId="{4D14BDE5-A58E-5140-849C-38BC9422CDAC}" type="presParOf" srcId="{36FD5921-29C0-1D49-B150-9543217EFC3A}" destId="{FD5C84A9-96A7-6746-83B9-0D88FF33EC1C}"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8857A3D-F124-C74D-8E35-8712424C6310}" type="doc">
      <dgm:prSet loTypeId="urn:microsoft.com/office/officeart/2005/8/layout/cycle7" loCatId="" qsTypeId="urn:microsoft.com/office/officeart/2005/8/quickstyle/simple1" qsCatId="simple" csTypeId="urn:microsoft.com/office/officeart/2005/8/colors/accent1_2" csCatId="accent1" phldr="1"/>
      <dgm:spPr/>
      <dgm:t>
        <a:bodyPr/>
        <a:lstStyle/>
        <a:p>
          <a:endParaRPr lang="en-GB"/>
        </a:p>
      </dgm:t>
    </dgm:pt>
    <dgm:pt modelId="{C5747EC7-3051-8C45-8135-F932A01B8C94}">
      <dgm:prSet phldrT="[Text]"/>
      <dgm:spPr>
        <a:solidFill>
          <a:schemeClr val="accent1">
            <a:hueOff val="0"/>
            <a:satOff val="0"/>
            <a:lumOff val="0"/>
            <a:alpha val="25000"/>
          </a:schemeClr>
        </a:solidFill>
      </dgm:spPr>
      <dgm:t>
        <a:bodyPr/>
        <a:lstStyle/>
        <a:p>
          <a:r>
            <a:rPr lang="en-GB" dirty="0">
              <a:latin typeface="Century Gothic" panose="020B0502020202020204" pitchFamily="34" charset="0"/>
            </a:rPr>
            <a:t>HOW ‘PURE’?</a:t>
          </a:r>
        </a:p>
      </dgm:t>
    </dgm:pt>
    <dgm:pt modelId="{82B204A3-8937-CB4A-9417-7893E7E8FA58}" type="parTrans" cxnId="{94020D38-132B-9E41-9872-E39A7DCC018D}">
      <dgm:prSet/>
      <dgm:spPr/>
      <dgm:t>
        <a:bodyPr/>
        <a:lstStyle/>
        <a:p>
          <a:endParaRPr lang="en-GB"/>
        </a:p>
      </dgm:t>
    </dgm:pt>
    <dgm:pt modelId="{6F61E976-7157-5040-B8F8-920951F3EF07}" type="sibTrans" cxnId="{94020D38-132B-9E41-9872-E39A7DCC018D}">
      <dgm:prSet/>
      <dgm:spPr>
        <a:solidFill>
          <a:schemeClr val="accent1">
            <a:hueOff val="0"/>
            <a:satOff val="0"/>
            <a:lumOff val="0"/>
            <a:alpha val="25000"/>
          </a:schemeClr>
        </a:solidFill>
      </dgm:spPr>
      <dgm:t>
        <a:bodyPr/>
        <a:lstStyle/>
        <a:p>
          <a:endParaRPr lang="en-GB"/>
        </a:p>
      </dgm:t>
    </dgm:pt>
    <dgm:pt modelId="{6B2EE612-5CF4-344D-A7CA-0C5B6AB1B5BD}">
      <dgm:prSet phldrT="[Text]"/>
      <dgm:spPr>
        <a:solidFill>
          <a:schemeClr val="accent1">
            <a:hueOff val="0"/>
            <a:satOff val="0"/>
            <a:lumOff val="0"/>
            <a:alpha val="25000"/>
          </a:schemeClr>
        </a:solidFill>
      </dgm:spPr>
      <dgm:t>
        <a:bodyPr/>
        <a:lstStyle/>
        <a:p>
          <a:r>
            <a:rPr lang="en-GB" dirty="0">
              <a:latin typeface="Century Gothic" panose="020B0502020202020204" pitchFamily="34" charset="0"/>
            </a:rPr>
            <a:t>ELEMENTS</a:t>
          </a:r>
        </a:p>
      </dgm:t>
    </dgm:pt>
    <dgm:pt modelId="{E84D665E-923B-E941-B10F-A72E1A8489C7}" type="parTrans" cxnId="{9149AE9A-C9E4-0C4E-994A-06004413844F}">
      <dgm:prSet/>
      <dgm:spPr/>
      <dgm:t>
        <a:bodyPr/>
        <a:lstStyle/>
        <a:p>
          <a:endParaRPr lang="en-GB"/>
        </a:p>
      </dgm:t>
    </dgm:pt>
    <dgm:pt modelId="{DFF9B230-BFD2-2F41-99D0-7C8A5A2C71D6}" type="sibTrans" cxnId="{9149AE9A-C9E4-0C4E-994A-06004413844F}">
      <dgm:prSet/>
      <dgm:spPr>
        <a:solidFill>
          <a:schemeClr val="accent1">
            <a:hueOff val="0"/>
            <a:satOff val="0"/>
            <a:lumOff val="0"/>
            <a:alpha val="25000"/>
          </a:schemeClr>
        </a:solidFill>
      </dgm:spPr>
      <dgm:t>
        <a:bodyPr/>
        <a:lstStyle/>
        <a:p>
          <a:endParaRPr lang="en-GB"/>
        </a:p>
      </dgm:t>
    </dgm:pt>
    <dgm:pt modelId="{48CCA2A6-AE73-5847-94B7-94247E6E3C8E}">
      <dgm:prSet phldrT="[Text]"/>
      <dgm:spPr/>
      <dgm:t>
        <a:bodyPr/>
        <a:lstStyle/>
        <a:p>
          <a:r>
            <a:rPr lang="en-GB" dirty="0">
              <a:latin typeface="Century Gothic" panose="020B0502020202020204" pitchFamily="34" charset="0"/>
            </a:rPr>
            <a:t>M/MA/O</a:t>
          </a:r>
        </a:p>
      </dgm:t>
    </dgm:pt>
    <dgm:pt modelId="{EDC3AC06-ABF8-6B4F-B736-1567DE96B421}" type="parTrans" cxnId="{E430561C-A4D5-1447-A88F-54C0B331333B}">
      <dgm:prSet/>
      <dgm:spPr/>
      <dgm:t>
        <a:bodyPr/>
        <a:lstStyle/>
        <a:p>
          <a:endParaRPr lang="en-GB"/>
        </a:p>
      </dgm:t>
    </dgm:pt>
    <dgm:pt modelId="{3AA43202-744F-EE4D-9AE2-E37C95B28FBA}" type="sibTrans" cxnId="{E430561C-A4D5-1447-A88F-54C0B331333B}">
      <dgm:prSet/>
      <dgm:spPr>
        <a:solidFill>
          <a:schemeClr val="accent1">
            <a:hueOff val="0"/>
            <a:satOff val="0"/>
            <a:lumOff val="0"/>
            <a:alpha val="25000"/>
          </a:schemeClr>
        </a:solidFill>
      </dgm:spPr>
      <dgm:t>
        <a:bodyPr/>
        <a:lstStyle/>
        <a:p>
          <a:endParaRPr lang="en-GB"/>
        </a:p>
      </dgm:t>
    </dgm:pt>
    <dgm:pt modelId="{2ECC3819-42C9-2B46-9677-98EDEF19C439}">
      <dgm:prSet phldrT="[Text]"/>
      <dgm:spPr>
        <a:solidFill>
          <a:schemeClr val="accent1">
            <a:hueOff val="0"/>
            <a:satOff val="0"/>
            <a:lumOff val="0"/>
            <a:alpha val="25000"/>
          </a:schemeClr>
        </a:solidFill>
      </dgm:spPr>
      <dgm:t>
        <a:bodyPr/>
        <a:lstStyle/>
        <a:p>
          <a:r>
            <a:rPr lang="en-GB" dirty="0">
              <a:latin typeface="Century Gothic" panose="020B0502020202020204" pitchFamily="34" charset="0"/>
            </a:rPr>
            <a:t>OTHER</a:t>
          </a:r>
        </a:p>
      </dgm:t>
    </dgm:pt>
    <dgm:pt modelId="{0ED0785A-D94E-B84C-9034-12EE20822EC1}" type="parTrans" cxnId="{879511D0-6122-C44B-BFDA-FC5D70F77E88}">
      <dgm:prSet/>
      <dgm:spPr/>
      <dgm:t>
        <a:bodyPr/>
        <a:lstStyle/>
        <a:p>
          <a:endParaRPr lang="en-GB"/>
        </a:p>
      </dgm:t>
    </dgm:pt>
    <dgm:pt modelId="{63F9CCB7-743A-0A41-A518-B26800B8C785}" type="sibTrans" cxnId="{879511D0-6122-C44B-BFDA-FC5D70F77E88}">
      <dgm:prSet/>
      <dgm:spPr>
        <a:solidFill>
          <a:schemeClr val="accent1">
            <a:hueOff val="0"/>
            <a:satOff val="0"/>
            <a:lumOff val="0"/>
            <a:alpha val="25000"/>
          </a:schemeClr>
        </a:solidFill>
      </dgm:spPr>
      <dgm:t>
        <a:bodyPr/>
        <a:lstStyle/>
        <a:p>
          <a:endParaRPr lang="en-GB"/>
        </a:p>
      </dgm:t>
    </dgm:pt>
    <dgm:pt modelId="{FABCD530-27E1-D94C-87CD-B2B097B133D4}">
      <dgm:prSet phldrT="[Text]"/>
      <dgm:spPr>
        <a:solidFill>
          <a:schemeClr val="accent1">
            <a:hueOff val="0"/>
            <a:satOff val="0"/>
            <a:lumOff val="0"/>
            <a:alpha val="25000"/>
          </a:schemeClr>
        </a:solidFill>
      </dgm:spPr>
      <dgm:t>
        <a:bodyPr/>
        <a:lstStyle/>
        <a:p>
          <a:r>
            <a:rPr lang="en-GB" dirty="0"/>
            <a:t>TEST</a:t>
          </a:r>
        </a:p>
      </dgm:t>
    </dgm:pt>
    <dgm:pt modelId="{8340B3BD-8FA6-0D42-8811-992346F8D29A}" type="parTrans" cxnId="{ABEB6EC5-F216-4F40-97D8-EB616FA6C0C4}">
      <dgm:prSet/>
      <dgm:spPr/>
      <dgm:t>
        <a:bodyPr/>
        <a:lstStyle/>
        <a:p>
          <a:endParaRPr lang="en-GB"/>
        </a:p>
      </dgm:t>
    </dgm:pt>
    <dgm:pt modelId="{5A2992F6-72E8-1047-AA1B-E0D407B18ADB}" type="sibTrans" cxnId="{ABEB6EC5-F216-4F40-97D8-EB616FA6C0C4}">
      <dgm:prSet/>
      <dgm:spPr>
        <a:solidFill>
          <a:schemeClr val="accent1">
            <a:hueOff val="0"/>
            <a:satOff val="0"/>
            <a:lumOff val="0"/>
            <a:alpha val="25000"/>
          </a:schemeClr>
        </a:solidFill>
      </dgm:spPr>
      <dgm:t>
        <a:bodyPr/>
        <a:lstStyle/>
        <a:p>
          <a:endParaRPr lang="en-GB"/>
        </a:p>
      </dgm:t>
    </dgm:pt>
    <dgm:pt modelId="{B5E16DFD-D027-0B48-8382-3548610D070A}" type="pres">
      <dgm:prSet presAssocID="{28857A3D-F124-C74D-8E35-8712424C6310}" presName="Name0" presStyleCnt="0">
        <dgm:presLayoutVars>
          <dgm:dir/>
          <dgm:resizeHandles val="exact"/>
        </dgm:presLayoutVars>
      </dgm:prSet>
      <dgm:spPr/>
    </dgm:pt>
    <dgm:pt modelId="{C5C8BD2A-1E0E-4C46-8BF5-E93B3E079C1C}" type="pres">
      <dgm:prSet presAssocID="{C5747EC7-3051-8C45-8135-F932A01B8C94}" presName="node" presStyleLbl="node1" presStyleIdx="0" presStyleCnt="5">
        <dgm:presLayoutVars>
          <dgm:bulletEnabled val="1"/>
        </dgm:presLayoutVars>
      </dgm:prSet>
      <dgm:spPr/>
    </dgm:pt>
    <dgm:pt modelId="{A63136EE-4824-0544-95DD-76B2A5AEE41B}" type="pres">
      <dgm:prSet presAssocID="{6F61E976-7157-5040-B8F8-920951F3EF07}" presName="sibTrans" presStyleLbl="sibTrans2D1" presStyleIdx="0" presStyleCnt="5"/>
      <dgm:spPr/>
    </dgm:pt>
    <dgm:pt modelId="{A1FD7F9E-7145-724F-8859-AC078804C6C8}" type="pres">
      <dgm:prSet presAssocID="{6F61E976-7157-5040-B8F8-920951F3EF07}" presName="connectorText" presStyleLbl="sibTrans2D1" presStyleIdx="0" presStyleCnt="5"/>
      <dgm:spPr/>
    </dgm:pt>
    <dgm:pt modelId="{AC0D34EA-27F0-ED48-A3D2-4EB9C725DD29}" type="pres">
      <dgm:prSet presAssocID="{6B2EE612-5CF4-344D-A7CA-0C5B6AB1B5BD}" presName="node" presStyleLbl="node1" presStyleIdx="1" presStyleCnt="5">
        <dgm:presLayoutVars>
          <dgm:bulletEnabled val="1"/>
        </dgm:presLayoutVars>
      </dgm:prSet>
      <dgm:spPr/>
    </dgm:pt>
    <dgm:pt modelId="{7B5D9517-8A4B-444D-8E06-167DEB2844D5}" type="pres">
      <dgm:prSet presAssocID="{DFF9B230-BFD2-2F41-99D0-7C8A5A2C71D6}" presName="sibTrans" presStyleLbl="sibTrans2D1" presStyleIdx="1" presStyleCnt="5"/>
      <dgm:spPr/>
    </dgm:pt>
    <dgm:pt modelId="{AC2B0D1E-9EED-204F-A518-207B94B1AC5F}" type="pres">
      <dgm:prSet presAssocID="{DFF9B230-BFD2-2F41-99D0-7C8A5A2C71D6}" presName="connectorText" presStyleLbl="sibTrans2D1" presStyleIdx="1" presStyleCnt="5"/>
      <dgm:spPr/>
    </dgm:pt>
    <dgm:pt modelId="{74A61B52-EE96-E248-B727-663342ACC182}" type="pres">
      <dgm:prSet presAssocID="{48CCA2A6-AE73-5847-94B7-94247E6E3C8E}" presName="node" presStyleLbl="node1" presStyleIdx="2" presStyleCnt="5">
        <dgm:presLayoutVars>
          <dgm:bulletEnabled val="1"/>
        </dgm:presLayoutVars>
      </dgm:prSet>
      <dgm:spPr/>
    </dgm:pt>
    <dgm:pt modelId="{2613C759-7ABC-5D43-BA17-AC1CCC4924C1}" type="pres">
      <dgm:prSet presAssocID="{3AA43202-744F-EE4D-9AE2-E37C95B28FBA}" presName="sibTrans" presStyleLbl="sibTrans2D1" presStyleIdx="2" presStyleCnt="5"/>
      <dgm:spPr/>
    </dgm:pt>
    <dgm:pt modelId="{520306C2-D7F4-B24C-8825-1A2B68138540}" type="pres">
      <dgm:prSet presAssocID="{3AA43202-744F-EE4D-9AE2-E37C95B28FBA}" presName="connectorText" presStyleLbl="sibTrans2D1" presStyleIdx="2" presStyleCnt="5"/>
      <dgm:spPr/>
    </dgm:pt>
    <dgm:pt modelId="{3568BE01-5D4D-724A-8FC0-E01AF697D165}" type="pres">
      <dgm:prSet presAssocID="{2ECC3819-42C9-2B46-9677-98EDEF19C439}" presName="node" presStyleLbl="node1" presStyleIdx="3" presStyleCnt="5" custRadScaleRad="112608" custRadScaleInc="21910">
        <dgm:presLayoutVars>
          <dgm:bulletEnabled val="1"/>
        </dgm:presLayoutVars>
      </dgm:prSet>
      <dgm:spPr/>
    </dgm:pt>
    <dgm:pt modelId="{D5E7E27B-C0A4-CF44-963D-5EF6522F5769}" type="pres">
      <dgm:prSet presAssocID="{63F9CCB7-743A-0A41-A518-B26800B8C785}" presName="sibTrans" presStyleLbl="sibTrans2D1" presStyleIdx="3" presStyleCnt="5"/>
      <dgm:spPr/>
    </dgm:pt>
    <dgm:pt modelId="{028FE501-DA15-DA4C-8FD6-22F676869A24}" type="pres">
      <dgm:prSet presAssocID="{63F9CCB7-743A-0A41-A518-B26800B8C785}" presName="connectorText" presStyleLbl="sibTrans2D1" presStyleIdx="3" presStyleCnt="5"/>
      <dgm:spPr/>
    </dgm:pt>
    <dgm:pt modelId="{0DBA1C9A-7D56-254C-8AB8-FC8F53FB326F}" type="pres">
      <dgm:prSet presAssocID="{FABCD530-27E1-D94C-87CD-B2B097B133D4}" presName="node" presStyleLbl="node1" presStyleIdx="4" presStyleCnt="5">
        <dgm:presLayoutVars>
          <dgm:bulletEnabled val="1"/>
        </dgm:presLayoutVars>
      </dgm:prSet>
      <dgm:spPr/>
    </dgm:pt>
    <dgm:pt modelId="{36FD5921-29C0-1D49-B150-9543217EFC3A}" type="pres">
      <dgm:prSet presAssocID="{5A2992F6-72E8-1047-AA1B-E0D407B18ADB}" presName="sibTrans" presStyleLbl="sibTrans2D1" presStyleIdx="4" presStyleCnt="5"/>
      <dgm:spPr/>
    </dgm:pt>
    <dgm:pt modelId="{FD5C84A9-96A7-6746-83B9-0D88FF33EC1C}" type="pres">
      <dgm:prSet presAssocID="{5A2992F6-72E8-1047-AA1B-E0D407B18ADB}" presName="connectorText" presStyleLbl="sibTrans2D1" presStyleIdx="4" presStyleCnt="5"/>
      <dgm:spPr/>
    </dgm:pt>
  </dgm:ptLst>
  <dgm:cxnLst>
    <dgm:cxn modelId="{E430561C-A4D5-1447-A88F-54C0B331333B}" srcId="{28857A3D-F124-C74D-8E35-8712424C6310}" destId="{48CCA2A6-AE73-5847-94B7-94247E6E3C8E}" srcOrd="2" destOrd="0" parTransId="{EDC3AC06-ABF8-6B4F-B736-1567DE96B421}" sibTransId="{3AA43202-744F-EE4D-9AE2-E37C95B28FBA}"/>
    <dgm:cxn modelId="{94020D38-132B-9E41-9872-E39A7DCC018D}" srcId="{28857A3D-F124-C74D-8E35-8712424C6310}" destId="{C5747EC7-3051-8C45-8135-F932A01B8C94}" srcOrd="0" destOrd="0" parTransId="{82B204A3-8937-CB4A-9417-7893E7E8FA58}" sibTransId="{6F61E976-7157-5040-B8F8-920951F3EF07}"/>
    <dgm:cxn modelId="{8FF5DB3A-E0C1-CA4A-9F76-371DFEA32E5A}" type="presOf" srcId="{28857A3D-F124-C74D-8E35-8712424C6310}" destId="{B5E16DFD-D027-0B48-8382-3548610D070A}" srcOrd="0" destOrd="0" presId="urn:microsoft.com/office/officeart/2005/8/layout/cycle7"/>
    <dgm:cxn modelId="{3B33A441-45DE-A546-9F97-17F3D1B635F0}" type="presOf" srcId="{6F61E976-7157-5040-B8F8-920951F3EF07}" destId="{A63136EE-4824-0544-95DD-76B2A5AEE41B}" srcOrd="0" destOrd="0" presId="urn:microsoft.com/office/officeart/2005/8/layout/cycle7"/>
    <dgm:cxn modelId="{9795404E-4FA8-7240-8E31-92F095FFAB6C}" type="presOf" srcId="{63F9CCB7-743A-0A41-A518-B26800B8C785}" destId="{D5E7E27B-C0A4-CF44-963D-5EF6522F5769}" srcOrd="0" destOrd="0" presId="urn:microsoft.com/office/officeart/2005/8/layout/cycle7"/>
    <dgm:cxn modelId="{61F68B4F-FB27-E84C-A35E-03D8BD1F52DF}" type="presOf" srcId="{6B2EE612-5CF4-344D-A7CA-0C5B6AB1B5BD}" destId="{AC0D34EA-27F0-ED48-A3D2-4EB9C725DD29}" srcOrd="0" destOrd="0" presId="urn:microsoft.com/office/officeart/2005/8/layout/cycle7"/>
    <dgm:cxn modelId="{5547D853-722C-E243-A3B2-415CBBADB7F0}" type="presOf" srcId="{6F61E976-7157-5040-B8F8-920951F3EF07}" destId="{A1FD7F9E-7145-724F-8859-AC078804C6C8}" srcOrd="1" destOrd="0" presId="urn:microsoft.com/office/officeart/2005/8/layout/cycle7"/>
    <dgm:cxn modelId="{B5615490-AB32-5A48-BD87-4E381266AC1F}" type="presOf" srcId="{48CCA2A6-AE73-5847-94B7-94247E6E3C8E}" destId="{74A61B52-EE96-E248-B727-663342ACC182}" srcOrd="0" destOrd="0" presId="urn:microsoft.com/office/officeart/2005/8/layout/cycle7"/>
    <dgm:cxn modelId="{9149AE9A-C9E4-0C4E-994A-06004413844F}" srcId="{28857A3D-F124-C74D-8E35-8712424C6310}" destId="{6B2EE612-5CF4-344D-A7CA-0C5B6AB1B5BD}" srcOrd="1" destOrd="0" parTransId="{E84D665E-923B-E941-B10F-A72E1A8489C7}" sibTransId="{DFF9B230-BFD2-2F41-99D0-7C8A5A2C71D6}"/>
    <dgm:cxn modelId="{FBBEA99E-9395-EB43-B0C0-5BD0D955A861}" type="presOf" srcId="{5A2992F6-72E8-1047-AA1B-E0D407B18ADB}" destId="{36FD5921-29C0-1D49-B150-9543217EFC3A}" srcOrd="0" destOrd="0" presId="urn:microsoft.com/office/officeart/2005/8/layout/cycle7"/>
    <dgm:cxn modelId="{512966A3-A291-014B-9DB3-1988EC57D784}" type="presOf" srcId="{63F9CCB7-743A-0A41-A518-B26800B8C785}" destId="{028FE501-DA15-DA4C-8FD6-22F676869A24}" srcOrd="1" destOrd="0" presId="urn:microsoft.com/office/officeart/2005/8/layout/cycle7"/>
    <dgm:cxn modelId="{1EF95AA4-A01B-7C41-B29B-DADD2D253468}" type="presOf" srcId="{DFF9B230-BFD2-2F41-99D0-7C8A5A2C71D6}" destId="{7B5D9517-8A4B-444D-8E06-167DEB2844D5}" srcOrd="0" destOrd="0" presId="urn:microsoft.com/office/officeart/2005/8/layout/cycle7"/>
    <dgm:cxn modelId="{CDED17B3-E731-CD42-A186-9B8940854D09}" type="presOf" srcId="{FABCD530-27E1-D94C-87CD-B2B097B133D4}" destId="{0DBA1C9A-7D56-254C-8AB8-FC8F53FB326F}" srcOrd="0" destOrd="0" presId="urn:microsoft.com/office/officeart/2005/8/layout/cycle7"/>
    <dgm:cxn modelId="{2CF10FB6-AC0A-2D4F-B875-505E1A7285E6}" type="presOf" srcId="{3AA43202-744F-EE4D-9AE2-E37C95B28FBA}" destId="{2613C759-7ABC-5D43-BA17-AC1CCC4924C1}" srcOrd="0" destOrd="0" presId="urn:microsoft.com/office/officeart/2005/8/layout/cycle7"/>
    <dgm:cxn modelId="{ABEB6EC5-F216-4F40-97D8-EB616FA6C0C4}" srcId="{28857A3D-F124-C74D-8E35-8712424C6310}" destId="{FABCD530-27E1-D94C-87CD-B2B097B133D4}" srcOrd="4" destOrd="0" parTransId="{8340B3BD-8FA6-0D42-8811-992346F8D29A}" sibTransId="{5A2992F6-72E8-1047-AA1B-E0D407B18ADB}"/>
    <dgm:cxn modelId="{B45218CF-2096-8545-8C79-253D53AF1811}" type="presOf" srcId="{C5747EC7-3051-8C45-8135-F932A01B8C94}" destId="{C5C8BD2A-1E0E-4C46-8BF5-E93B3E079C1C}" srcOrd="0" destOrd="0" presId="urn:microsoft.com/office/officeart/2005/8/layout/cycle7"/>
    <dgm:cxn modelId="{879511D0-6122-C44B-BFDA-FC5D70F77E88}" srcId="{28857A3D-F124-C74D-8E35-8712424C6310}" destId="{2ECC3819-42C9-2B46-9677-98EDEF19C439}" srcOrd="3" destOrd="0" parTransId="{0ED0785A-D94E-B84C-9034-12EE20822EC1}" sibTransId="{63F9CCB7-743A-0A41-A518-B26800B8C785}"/>
    <dgm:cxn modelId="{96B121DE-5061-3E43-A521-05DB74D715C4}" type="presOf" srcId="{DFF9B230-BFD2-2F41-99D0-7C8A5A2C71D6}" destId="{AC2B0D1E-9EED-204F-A518-207B94B1AC5F}" srcOrd="1" destOrd="0" presId="urn:microsoft.com/office/officeart/2005/8/layout/cycle7"/>
    <dgm:cxn modelId="{BA2E8BEC-14C6-6F47-9933-C4EEB8F3EACA}" type="presOf" srcId="{2ECC3819-42C9-2B46-9677-98EDEF19C439}" destId="{3568BE01-5D4D-724A-8FC0-E01AF697D165}" srcOrd="0" destOrd="0" presId="urn:microsoft.com/office/officeart/2005/8/layout/cycle7"/>
    <dgm:cxn modelId="{A10ECCFB-7D90-1847-A735-080062E5FF1D}" type="presOf" srcId="{3AA43202-744F-EE4D-9AE2-E37C95B28FBA}" destId="{520306C2-D7F4-B24C-8825-1A2B68138540}" srcOrd="1" destOrd="0" presId="urn:microsoft.com/office/officeart/2005/8/layout/cycle7"/>
    <dgm:cxn modelId="{BA20D6FF-056B-D543-96CE-E9B88189C41F}" type="presOf" srcId="{5A2992F6-72E8-1047-AA1B-E0D407B18ADB}" destId="{FD5C84A9-96A7-6746-83B9-0D88FF33EC1C}" srcOrd="1" destOrd="0" presId="urn:microsoft.com/office/officeart/2005/8/layout/cycle7"/>
    <dgm:cxn modelId="{7D8D75F0-8226-1D4E-9120-B75C34EF592E}" type="presParOf" srcId="{B5E16DFD-D027-0B48-8382-3548610D070A}" destId="{C5C8BD2A-1E0E-4C46-8BF5-E93B3E079C1C}" srcOrd="0" destOrd="0" presId="urn:microsoft.com/office/officeart/2005/8/layout/cycle7"/>
    <dgm:cxn modelId="{72AEC5DC-CDCD-114D-A771-9503F5D5564C}" type="presParOf" srcId="{B5E16DFD-D027-0B48-8382-3548610D070A}" destId="{A63136EE-4824-0544-95DD-76B2A5AEE41B}" srcOrd="1" destOrd="0" presId="urn:microsoft.com/office/officeart/2005/8/layout/cycle7"/>
    <dgm:cxn modelId="{D2E3DCD0-A1A1-B142-8735-1EB99B281818}" type="presParOf" srcId="{A63136EE-4824-0544-95DD-76B2A5AEE41B}" destId="{A1FD7F9E-7145-724F-8859-AC078804C6C8}" srcOrd="0" destOrd="0" presId="urn:microsoft.com/office/officeart/2005/8/layout/cycle7"/>
    <dgm:cxn modelId="{AF299F63-4B9D-5B44-920C-D15951B3215D}" type="presParOf" srcId="{B5E16DFD-D027-0B48-8382-3548610D070A}" destId="{AC0D34EA-27F0-ED48-A3D2-4EB9C725DD29}" srcOrd="2" destOrd="0" presId="urn:microsoft.com/office/officeart/2005/8/layout/cycle7"/>
    <dgm:cxn modelId="{84B52838-B80D-FF46-9D65-B55E9E727840}" type="presParOf" srcId="{B5E16DFD-D027-0B48-8382-3548610D070A}" destId="{7B5D9517-8A4B-444D-8E06-167DEB2844D5}" srcOrd="3" destOrd="0" presId="urn:microsoft.com/office/officeart/2005/8/layout/cycle7"/>
    <dgm:cxn modelId="{48202C51-7D5C-B943-AF4D-7CD4E9684752}" type="presParOf" srcId="{7B5D9517-8A4B-444D-8E06-167DEB2844D5}" destId="{AC2B0D1E-9EED-204F-A518-207B94B1AC5F}" srcOrd="0" destOrd="0" presId="urn:microsoft.com/office/officeart/2005/8/layout/cycle7"/>
    <dgm:cxn modelId="{BE0CE1A9-493F-9C47-85E7-6C467D6DACB7}" type="presParOf" srcId="{B5E16DFD-D027-0B48-8382-3548610D070A}" destId="{74A61B52-EE96-E248-B727-663342ACC182}" srcOrd="4" destOrd="0" presId="urn:microsoft.com/office/officeart/2005/8/layout/cycle7"/>
    <dgm:cxn modelId="{E14EEA5E-75C8-3B4D-B1E5-F38051770D52}" type="presParOf" srcId="{B5E16DFD-D027-0B48-8382-3548610D070A}" destId="{2613C759-7ABC-5D43-BA17-AC1CCC4924C1}" srcOrd="5" destOrd="0" presId="urn:microsoft.com/office/officeart/2005/8/layout/cycle7"/>
    <dgm:cxn modelId="{1DD4C007-F702-3B45-8C0E-74842E716C92}" type="presParOf" srcId="{2613C759-7ABC-5D43-BA17-AC1CCC4924C1}" destId="{520306C2-D7F4-B24C-8825-1A2B68138540}" srcOrd="0" destOrd="0" presId="urn:microsoft.com/office/officeart/2005/8/layout/cycle7"/>
    <dgm:cxn modelId="{F457B822-E213-FC40-B86A-6A23FC648D2C}" type="presParOf" srcId="{B5E16DFD-D027-0B48-8382-3548610D070A}" destId="{3568BE01-5D4D-724A-8FC0-E01AF697D165}" srcOrd="6" destOrd="0" presId="urn:microsoft.com/office/officeart/2005/8/layout/cycle7"/>
    <dgm:cxn modelId="{EC51637A-68A6-E54B-924B-BC751F22FBF8}" type="presParOf" srcId="{B5E16DFD-D027-0B48-8382-3548610D070A}" destId="{D5E7E27B-C0A4-CF44-963D-5EF6522F5769}" srcOrd="7" destOrd="0" presId="urn:microsoft.com/office/officeart/2005/8/layout/cycle7"/>
    <dgm:cxn modelId="{7310E0ED-96E7-174A-BF05-2B1FDCD8BA89}" type="presParOf" srcId="{D5E7E27B-C0A4-CF44-963D-5EF6522F5769}" destId="{028FE501-DA15-DA4C-8FD6-22F676869A24}" srcOrd="0" destOrd="0" presId="urn:microsoft.com/office/officeart/2005/8/layout/cycle7"/>
    <dgm:cxn modelId="{F4B3DD34-1B9B-6E4A-9DDF-712CC1529B26}" type="presParOf" srcId="{B5E16DFD-D027-0B48-8382-3548610D070A}" destId="{0DBA1C9A-7D56-254C-8AB8-FC8F53FB326F}" srcOrd="8" destOrd="0" presId="urn:microsoft.com/office/officeart/2005/8/layout/cycle7"/>
    <dgm:cxn modelId="{4B399F53-59CA-164D-9E9D-B017507E99BB}" type="presParOf" srcId="{B5E16DFD-D027-0B48-8382-3548610D070A}" destId="{36FD5921-29C0-1D49-B150-9543217EFC3A}" srcOrd="9" destOrd="0" presId="urn:microsoft.com/office/officeart/2005/8/layout/cycle7"/>
    <dgm:cxn modelId="{4D14BDE5-A58E-5140-849C-38BC9422CDAC}" type="presParOf" srcId="{36FD5921-29C0-1D49-B150-9543217EFC3A}" destId="{FD5C84A9-96A7-6746-83B9-0D88FF33EC1C}"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8857A3D-F124-C74D-8E35-8712424C6310}" type="doc">
      <dgm:prSet loTypeId="urn:microsoft.com/office/officeart/2005/8/layout/cycle7" loCatId="" qsTypeId="urn:microsoft.com/office/officeart/2005/8/quickstyle/simple1" qsCatId="simple" csTypeId="urn:microsoft.com/office/officeart/2005/8/colors/accent1_2" csCatId="accent1" phldr="1"/>
      <dgm:spPr/>
      <dgm:t>
        <a:bodyPr/>
        <a:lstStyle/>
        <a:p>
          <a:endParaRPr lang="en-GB"/>
        </a:p>
      </dgm:t>
    </dgm:pt>
    <dgm:pt modelId="{C5747EC7-3051-8C45-8135-F932A01B8C94}">
      <dgm:prSet phldrT="[Text]"/>
      <dgm:spPr>
        <a:solidFill>
          <a:schemeClr val="accent1">
            <a:hueOff val="0"/>
            <a:satOff val="0"/>
            <a:lumOff val="0"/>
            <a:alpha val="25000"/>
          </a:schemeClr>
        </a:solidFill>
      </dgm:spPr>
      <dgm:t>
        <a:bodyPr/>
        <a:lstStyle/>
        <a:p>
          <a:r>
            <a:rPr lang="en-GB" dirty="0">
              <a:latin typeface="Century Gothic" panose="020B0502020202020204" pitchFamily="34" charset="0"/>
            </a:rPr>
            <a:t>HOW ‘PURE’?</a:t>
          </a:r>
        </a:p>
      </dgm:t>
    </dgm:pt>
    <dgm:pt modelId="{82B204A3-8937-CB4A-9417-7893E7E8FA58}" type="parTrans" cxnId="{94020D38-132B-9E41-9872-E39A7DCC018D}">
      <dgm:prSet/>
      <dgm:spPr/>
      <dgm:t>
        <a:bodyPr/>
        <a:lstStyle/>
        <a:p>
          <a:endParaRPr lang="en-GB"/>
        </a:p>
      </dgm:t>
    </dgm:pt>
    <dgm:pt modelId="{6F61E976-7157-5040-B8F8-920951F3EF07}" type="sibTrans" cxnId="{94020D38-132B-9E41-9872-E39A7DCC018D}">
      <dgm:prSet/>
      <dgm:spPr>
        <a:solidFill>
          <a:schemeClr val="accent1">
            <a:hueOff val="0"/>
            <a:satOff val="0"/>
            <a:lumOff val="0"/>
            <a:alpha val="25000"/>
          </a:schemeClr>
        </a:solidFill>
      </dgm:spPr>
      <dgm:t>
        <a:bodyPr/>
        <a:lstStyle/>
        <a:p>
          <a:endParaRPr lang="en-GB"/>
        </a:p>
      </dgm:t>
    </dgm:pt>
    <dgm:pt modelId="{6B2EE612-5CF4-344D-A7CA-0C5B6AB1B5BD}">
      <dgm:prSet phldrT="[Text]"/>
      <dgm:spPr>
        <a:solidFill>
          <a:schemeClr val="accent1">
            <a:hueOff val="0"/>
            <a:satOff val="0"/>
            <a:lumOff val="0"/>
            <a:alpha val="25000"/>
          </a:schemeClr>
        </a:solidFill>
      </dgm:spPr>
      <dgm:t>
        <a:bodyPr/>
        <a:lstStyle/>
        <a:p>
          <a:r>
            <a:rPr lang="en-GB" dirty="0">
              <a:latin typeface="Century Gothic" panose="020B0502020202020204" pitchFamily="34" charset="0"/>
            </a:rPr>
            <a:t>ELEMENTS</a:t>
          </a:r>
        </a:p>
      </dgm:t>
    </dgm:pt>
    <dgm:pt modelId="{E84D665E-923B-E941-B10F-A72E1A8489C7}" type="parTrans" cxnId="{9149AE9A-C9E4-0C4E-994A-06004413844F}">
      <dgm:prSet/>
      <dgm:spPr/>
      <dgm:t>
        <a:bodyPr/>
        <a:lstStyle/>
        <a:p>
          <a:endParaRPr lang="en-GB"/>
        </a:p>
      </dgm:t>
    </dgm:pt>
    <dgm:pt modelId="{DFF9B230-BFD2-2F41-99D0-7C8A5A2C71D6}" type="sibTrans" cxnId="{9149AE9A-C9E4-0C4E-994A-06004413844F}">
      <dgm:prSet/>
      <dgm:spPr>
        <a:solidFill>
          <a:schemeClr val="accent1">
            <a:hueOff val="0"/>
            <a:satOff val="0"/>
            <a:lumOff val="0"/>
            <a:alpha val="25000"/>
          </a:schemeClr>
        </a:solidFill>
      </dgm:spPr>
      <dgm:t>
        <a:bodyPr/>
        <a:lstStyle/>
        <a:p>
          <a:endParaRPr lang="en-GB"/>
        </a:p>
      </dgm:t>
    </dgm:pt>
    <dgm:pt modelId="{48CCA2A6-AE73-5847-94B7-94247E6E3C8E}">
      <dgm:prSet phldrT="[Text]"/>
      <dgm:spPr>
        <a:solidFill>
          <a:schemeClr val="accent1">
            <a:hueOff val="0"/>
            <a:satOff val="0"/>
            <a:lumOff val="0"/>
            <a:alpha val="25000"/>
          </a:schemeClr>
        </a:solidFill>
      </dgm:spPr>
      <dgm:t>
        <a:bodyPr/>
        <a:lstStyle/>
        <a:p>
          <a:r>
            <a:rPr lang="en-GB" dirty="0">
              <a:latin typeface="Century Gothic" panose="020B0502020202020204" pitchFamily="34" charset="0"/>
            </a:rPr>
            <a:t>M/MA/O</a:t>
          </a:r>
        </a:p>
      </dgm:t>
    </dgm:pt>
    <dgm:pt modelId="{EDC3AC06-ABF8-6B4F-B736-1567DE96B421}" type="parTrans" cxnId="{E430561C-A4D5-1447-A88F-54C0B331333B}">
      <dgm:prSet/>
      <dgm:spPr/>
      <dgm:t>
        <a:bodyPr/>
        <a:lstStyle/>
        <a:p>
          <a:endParaRPr lang="en-GB"/>
        </a:p>
      </dgm:t>
    </dgm:pt>
    <dgm:pt modelId="{3AA43202-744F-EE4D-9AE2-E37C95B28FBA}" type="sibTrans" cxnId="{E430561C-A4D5-1447-A88F-54C0B331333B}">
      <dgm:prSet/>
      <dgm:spPr/>
      <dgm:t>
        <a:bodyPr/>
        <a:lstStyle/>
        <a:p>
          <a:endParaRPr lang="en-GB"/>
        </a:p>
      </dgm:t>
    </dgm:pt>
    <dgm:pt modelId="{2ECC3819-42C9-2B46-9677-98EDEF19C439}">
      <dgm:prSet phldrT="[Text]"/>
      <dgm:spPr/>
      <dgm:t>
        <a:bodyPr/>
        <a:lstStyle/>
        <a:p>
          <a:r>
            <a:rPr lang="en-GB" dirty="0">
              <a:latin typeface="Century Gothic" panose="020B0502020202020204" pitchFamily="34" charset="0"/>
            </a:rPr>
            <a:t>OTHER</a:t>
          </a:r>
        </a:p>
      </dgm:t>
    </dgm:pt>
    <dgm:pt modelId="{0ED0785A-D94E-B84C-9034-12EE20822EC1}" type="parTrans" cxnId="{879511D0-6122-C44B-BFDA-FC5D70F77E88}">
      <dgm:prSet/>
      <dgm:spPr/>
      <dgm:t>
        <a:bodyPr/>
        <a:lstStyle/>
        <a:p>
          <a:endParaRPr lang="en-GB"/>
        </a:p>
      </dgm:t>
    </dgm:pt>
    <dgm:pt modelId="{63F9CCB7-743A-0A41-A518-B26800B8C785}" type="sibTrans" cxnId="{879511D0-6122-C44B-BFDA-FC5D70F77E88}">
      <dgm:prSet/>
      <dgm:spPr>
        <a:solidFill>
          <a:schemeClr val="accent1">
            <a:hueOff val="0"/>
            <a:satOff val="0"/>
            <a:lumOff val="0"/>
            <a:alpha val="25000"/>
          </a:schemeClr>
        </a:solidFill>
      </dgm:spPr>
      <dgm:t>
        <a:bodyPr/>
        <a:lstStyle/>
        <a:p>
          <a:endParaRPr lang="en-GB"/>
        </a:p>
      </dgm:t>
    </dgm:pt>
    <dgm:pt modelId="{FABCD530-27E1-D94C-87CD-B2B097B133D4}">
      <dgm:prSet phldrT="[Text]"/>
      <dgm:spPr>
        <a:solidFill>
          <a:schemeClr val="accent1">
            <a:hueOff val="0"/>
            <a:satOff val="0"/>
            <a:lumOff val="0"/>
            <a:alpha val="25000"/>
          </a:schemeClr>
        </a:solidFill>
      </dgm:spPr>
      <dgm:t>
        <a:bodyPr/>
        <a:lstStyle/>
        <a:p>
          <a:r>
            <a:rPr lang="en-GB" dirty="0"/>
            <a:t>TEST</a:t>
          </a:r>
        </a:p>
      </dgm:t>
    </dgm:pt>
    <dgm:pt modelId="{8340B3BD-8FA6-0D42-8811-992346F8D29A}" type="parTrans" cxnId="{ABEB6EC5-F216-4F40-97D8-EB616FA6C0C4}">
      <dgm:prSet/>
      <dgm:spPr/>
      <dgm:t>
        <a:bodyPr/>
        <a:lstStyle/>
        <a:p>
          <a:endParaRPr lang="en-GB"/>
        </a:p>
      </dgm:t>
    </dgm:pt>
    <dgm:pt modelId="{5A2992F6-72E8-1047-AA1B-E0D407B18ADB}" type="sibTrans" cxnId="{ABEB6EC5-F216-4F40-97D8-EB616FA6C0C4}">
      <dgm:prSet/>
      <dgm:spPr/>
      <dgm:t>
        <a:bodyPr/>
        <a:lstStyle/>
        <a:p>
          <a:endParaRPr lang="en-GB"/>
        </a:p>
      </dgm:t>
    </dgm:pt>
    <dgm:pt modelId="{B5E16DFD-D027-0B48-8382-3548610D070A}" type="pres">
      <dgm:prSet presAssocID="{28857A3D-F124-C74D-8E35-8712424C6310}" presName="Name0" presStyleCnt="0">
        <dgm:presLayoutVars>
          <dgm:dir/>
          <dgm:resizeHandles val="exact"/>
        </dgm:presLayoutVars>
      </dgm:prSet>
      <dgm:spPr/>
    </dgm:pt>
    <dgm:pt modelId="{C5C8BD2A-1E0E-4C46-8BF5-E93B3E079C1C}" type="pres">
      <dgm:prSet presAssocID="{C5747EC7-3051-8C45-8135-F932A01B8C94}" presName="node" presStyleLbl="node1" presStyleIdx="0" presStyleCnt="5">
        <dgm:presLayoutVars>
          <dgm:bulletEnabled val="1"/>
        </dgm:presLayoutVars>
      </dgm:prSet>
      <dgm:spPr/>
    </dgm:pt>
    <dgm:pt modelId="{A63136EE-4824-0544-95DD-76B2A5AEE41B}" type="pres">
      <dgm:prSet presAssocID="{6F61E976-7157-5040-B8F8-920951F3EF07}" presName="sibTrans" presStyleLbl="sibTrans2D1" presStyleIdx="0" presStyleCnt="5"/>
      <dgm:spPr/>
    </dgm:pt>
    <dgm:pt modelId="{A1FD7F9E-7145-724F-8859-AC078804C6C8}" type="pres">
      <dgm:prSet presAssocID="{6F61E976-7157-5040-B8F8-920951F3EF07}" presName="connectorText" presStyleLbl="sibTrans2D1" presStyleIdx="0" presStyleCnt="5"/>
      <dgm:spPr/>
    </dgm:pt>
    <dgm:pt modelId="{AC0D34EA-27F0-ED48-A3D2-4EB9C725DD29}" type="pres">
      <dgm:prSet presAssocID="{6B2EE612-5CF4-344D-A7CA-0C5B6AB1B5BD}" presName="node" presStyleLbl="node1" presStyleIdx="1" presStyleCnt="5">
        <dgm:presLayoutVars>
          <dgm:bulletEnabled val="1"/>
        </dgm:presLayoutVars>
      </dgm:prSet>
      <dgm:spPr/>
    </dgm:pt>
    <dgm:pt modelId="{7B5D9517-8A4B-444D-8E06-167DEB2844D5}" type="pres">
      <dgm:prSet presAssocID="{DFF9B230-BFD2-2F41-99D0-7C8A5A2C71D6}" presName="sibTrans" presStyleLbl="sibTrans2D1" presStyleIdx="1" presStyleCnt="5"/>
      <dgm:spPr/>
    </dgm:pt>
    <dgm:pt modelId="{AC2B0D1E-9EED-204F-A518-207B94B1AC5F}" type="pres">
      <dgm:prSet presAssocID="{DFF9B230-BFD2-2F41-99D0-7C8A5A2C71D6}" presName="connectorText" presStyleLbl="sibTrans2D1" presStyleIdx="1" presStyleCnt="5"/>
      <dgm:spPr/>
    </dgm:pt>
    <dgm:pt modelId="{74A61B52-EE96-E248-B727-663342ACC182}" type="pres">
      <dgm:prSet presAssocID="{48CCA2A6-AE73-5847-94B7-94247E6E3C8E}" presName="node" presStyleLbl="node1" presStyleIdx="2" presStyleCnt="5">
        <dgm:presLayoutVars>
          <dgm:bulletEnabled val="1"/>
        </dgm:presLayoutVars>
      </dgm:prSet>
      <dgm:spPr/>
    </dgm:pt>
    <dgm:pt modelId="{2613C759-7ABC-5D43-BA17-AC1CCC4924C1}" type="pres">
      <dgm:prSet presAssocID="{3AA43202-744F-EE4D-9AE2-E37C95B28FBA}" presName="sibTrans" presStyleLbl="sibTrans2D1" presStyleIdx="2" presStyleCnt="5"/>
      <dgm:spPr/>
    </dgm:pt>
    <dgm:pt modelId="{520306C2-D7F4-B24C-8825-1A2B68138540}" type="pres">
      <dgm:prSet presAssocID="{3AA43202-744F-EE4D-9AE2-E37C95B28FBA}" presName="connectorText" presStyleLbl="sibTrans2D1" presStyleIdx="2" presStyleCnt="5"/>
      <dgm:spPr/>
    </dgm:pt>
    <dgm:pt modelId="{3568BE01-5D4D-724A-8FC0-E01AF697D165}" type="pres">
      <dgm:prSet presAssocID="{2ECC3819-42C9-2B46-9677-98EDEF19C439}" presName="node" presStyleLbl="node1" presStyleIdx="3" presStyleCnt="5" custRadScaleRad="112608" custRadScaleInc="21910">
        <dgm:presLayoutVars>
          <dgm:bulletEnabled val="1"/>
        </dgm:presLayoutVars>
      </dgm:prSet>
      <dgm:spPr/>
    </dgm:pt>
    <dgm:pt modelId="{D5E7E27B-C0A4-CF44-963D-5EF6522F5769}" type="pres">
      <dgm:prSet presAssocID="{63F9CCB7-743A-0A41-A518-B26800B8C785}" presName="sibTrans" presStyleLbl="sibTrans2D1" presStyleIdx="3" presStyleCnt="5"/>
      <dgm:spPr/>
    </dgm:pt>
    <dgm:pt modelId="{028FE501-DA15-DA4C-8FD6-22F676869A24}" type="pres">
      <dgm:prSet presAssocID="{63F9CCB7-743A-0A41-A518-B26800B8C785}" presName="connectorText" presStyleLbl="sibTrans2D1" presStyleIdx="3" presStyleCnt="5"/>
      <dgm:spPr/>
    </dgm:pt>
    <dgm:pt modelId="{0DBA1C9A-7D56-254C-8AB8-FC8F53FB326F}" type="pres">
      <dgm:prSet presAssocID="{FABCD530-27E1-D94C-87CD-B2B097B133D4}" presName="node" presStyleLbl="node1" presStyleIdx="4" presStyleCnt="5">
        <dgm:presLayoutVars>
          <dgm:bulletEnabled val="1"/>
        </dgm:presLayoutVars>
      </dgm:prSet>
      <dgm:spPr/>
    </dgm:pt>
    <dgm:pt modelId="{36FD5921-29C0-1D49-B150-9543217EFC3A}" type="pres">
      <dgm:prSet presAssocID="{5A2992F6-72E8-1047-AA1B-E0D407B18ADB}" presName="sibTrans" presStyleLbl="sibTrans2D1" presStyleIdx="4" presStyleCnt="5"/>
      <dgm:spPr/>
    </dgm:pt>
    <dgm:pt modelId="{FD5C84A9-96A7-6746-83B9-0D88FF33EC1C}" type="pres">
      <dgm:prSet presAssocID="{5A2992F6-72E8-1047-AA1B-E0D407B18ADB}" presName="connectorText" presStyleLbl="sibTrans2D1" presStyleIdx="4" presStyleCnt="5"/>
      <dgm:spPr/>
    </dgm:pt>
  </dgm:ptLst>
  <dgm:cxnLst>
    <dgm:cxn modelId="{E430561C-A4D5-1447-A88F-54C0B331333B}" srcId="{28857A3D-F124-C74D-8E35-8712424C6310}" destId="{48CCA2A6-AE73-5847-94B7-94247E6E3C8E}" srcOrd="2" destOrd="0" parTransId="{EDC3AC06-ABF8-6B4F-B736-1567DE96B421}" sibTransId="{3AA43202-744F-EE4D-9AE2-E37C95B28FBA}"/>
    <dgm:cxn modelId="{94020D38-132B-9E41-9872-E39A7DCC018D}" srcId="{28857A3D-F124-C74D-8E35-8712424C6310}" destId="{C5747EC7-3051-8C45-8135-F932A01B8C94}" srcOrd="0" destOrd="0" parTransId="{82B204A3-8937-CB4A-9417-7893E7E8FA58}" sibTransId="{6F61E976-7157-5040-B8F8-920951F3EF07}"/>
    <dgm:cxn modelId="{8FF5DB3A-E0C1-CA4A-9F76-371DFEA32E5A}" type="presOf" srcId="{28857A3D-F124-C74D-8E35-8712424C6310}" destId="{B5E16DFD-D027-0B48-8382-3548610D070A}" srcOrd="0" destOrd="0" presId="urn:microsoft.com/office/officeart/2005/8/layout/cycle7"/>
    <dgm:cxn modelId="{3B33A441-45DE-A546-9F97-17F3D1B635F0}" type="presOf" srcId="{6F61E976-7157-5040-B8F8-920951F3EF07}" destId="{A63136EE-4824-0544-95DD-76B2A5AEE41B}" srcOrd="0" destOrd="0" presId="urn:microsoft.com/office/officeart/2005/8/layout/cycle7"/>
    <dgm:cxn modelId="{9795404E-4FA8-7240-8E31-92F095FFAB6C}" type="presOf" srcId="{63F9CCB7-743A-0A41-A518-B26800B8C785}" destId="{D5E7E27B-C0A4-CF44-963D-5EF6522F5769}" srcOrd="0" destOrd="0" presId="urn:microsoft.com/office/officeart/2005/8/layout/cycle7"/>
    <dgm:cxn modelId="{61F68B4F-FB27-E84C-A35E-03D8BD1F52DF}" type="presOf" srcId="{6B2EE612-5CF4-344D-A7CA-0C5B6AB1B5BD}" destId="{AC0D34EA-27F0-ED48-A3D2-4EB9C725DD29}" srcOrd="0" destOrd="0" presId="urn:microsoft.com/office/officeart/2005/8/layout/cycle7"/>
    <dgm:cxn modelId="{5547D853-722C-E243-A3B2-415CBBADB7F0}" type="presOf" srcId="{6F61E976-7157-5040-B8F8-920951F3EF07}" destId="{A1FD7F9E-7145-724F-8859-AC078804C6C8}" srcOrd="1" destOrd="0" presId="urn:microsoft.com/office/officeart/2005/8/layout/cycle7"/>
    <dgm:cxn modelId="{B5615490-AB32-5A48-BD87-4E381266AC1F}" type="presOf" srcId="{48CCA2A6-AE73-5847-94B7-94247E6E3C8E}" destId="{74A61B52-EE96-E248-B727-663342ACC182}" srcOrd="0" destOrd="0" presId="urn:microsoft.com/office/officeart/2005/8/layout/cycle7"/>
    <dgm:cxn modelId="{9149AE9A-C9E4-0C4E-994A-06004413844F}" srcId="{28857A3D-F124-C74D-8E35-8712424C6310}" destId="{6B2EE612-5CF4-344D-A7CA-0C5B6AB1B5BD}" srcOrd="1" destOrd="0" parTransId="{E84D665E-923B-E941-B10F-A72E1A8489C7}" sibTransId="{DFF9B230-BFD2-2F41-99D0-7C8A5A2C71D6}"/>
    <dgm:cxn modelId="{FBBEA99E-9395-EB43-B0C0-5BD0D955A861}" type="presOf" srcId="{5A2992F6-72E8-1047-AA1B-E0D407B18ADB}" destId="{36FD5921-29C0-1D49-B150-9543217EFC3A}" srcOrd="0" destOrd="0" presId="urn:microsoft.com/office/officeart/2005/8/layout/cycle7"/>
    <dgm:cxn modelId="{512966A3-A291-014B-9DB3-1988EC57D784}" type="presOf" srcId="{63F9CCB7-743A-0A41-A518-B26800B8C785}" destId="{028FE501-DA15-DA4C-8FD6-22F676869A24}" srcOrd="1" destOrd="0" presId="urn:microsoft.com/office/officeart/2005/8/layout/cycle7"/>
    <dgm:cxn modelId="{1EF95AA4-A01B-7C41-B29B-DADD2D253468}" type="presOf" srcId="{DFF9B230-BFD2-2F41-99D0-7C8A5A2C71D6}" destId="{7B5D9517-8A4B-444D-8E06-167DEB2844D5}" srcOrd="0" destOrd="0" presId="urn:microsoft.com/office/officeart/2005/8/layout/cycle7"/>
    <dgm:cxn modelId="{CDED17B3-E731-CD42-A186-9B8940854D09}" type="presOf" srcId="{FABCD530-27E1-D94C-87CD-B2B097B133D4}" destId="{0DBA1C9A-7D56-254C-8AB8-FC8F53FB326F}" srcOrd="0" destOrd="0" presId="urn:microsoft.com/office/officeart/2005/8/layout/cycle7"/>
    <dgm:cxn modelId="{2CF10FB6-AC0A-2D4F-B875-505E1A7285E6}" type="presOf" srcId="{3AA43202-744F-EE4D-9AE2-E37C95B28FBA}" destId="{2613C759-7ABC-5D43-BA17-AC1CCC4924C1}" srcOrd="0" destOrd="0" presId="urn:microsoft.com/office/officeart/2005/8/layout/cycle7"/>
    <dgm:cxn modelId="{ABEB6EC5-F216-4F40-97D8-EB616FA6C0C4}" srcId="{28857A3D-F124-C74D-8E35-8712424C6310}" destId="{FABCD530-27E1-D94C-87CD-B2B097B133D4}" srcOrd="4" destOrd="0" parTransId="{8340B3BD-8FA6-0D42-8811-992346F8D29A}" sibTransId="{5A2992F6-72E8-1047-AA1B-E0D407B18ADB}"/>
    <dgm:cxn modelId="{B45218CF-2096-8545-8C79-253D53AF1811}" type="presOf" srcId="{C5747EC7-3051-8C45-8135-F932A01B8C94}" destId="{C5C8BD2A-1E0E-4C46-8BF5-E93B3E079C1C}" srcOrd="0" destOrd="0" presId="urn:microsoft.com/office/officeart/2005/8/layout/cycle7"/>
    <dgm:cxn modelId="{879511D0-6122-C44B-BFDA-FC5D70F77E88}" srcId="{28857A3D-F124-C74D-8E35-8712424C6310}" destId="{2ECC3819-42C9-2B46-9677-98EDEF19C439}" srcOrd="3" destOrd="0" parTransId="{0ED0785A-D94E-B84C-9034-12EE20822EC1}" sibTransId="{63F9CCB7-743A-0A41-A518-B26800B8C785}"/>
    <dgm:cxn modelId="{96B121DE-5061-3E43-A521-05DB74D715C4}" type="presOf" srcId="{DFF9B230-BFD2-2F41-99D0-7C8A5A2C71D6}" destId="{AC2B0D1E-9EED-204F-A518-207B94B1AC5F}" srcOrd="1" destOrd="0" presId="urn:microsoft.com/office/officeart/2005/8/layout/cycle7"/>
    <dgm:cxn modelId="{BA2E8BEC-14C6-6F47-9933-C4EEB8F3EACA}" type="presOf" srcId="{2ECC3819-42C9-2B46-9677-98EDEF19C439}" destId="{3568BE01-5D4D-724A-8FC0-E01AF697D165}" srcOrd="0" destOrd="0" presId="urn:microsoft.com/office/officeart/2005/8/layout/cycle7"/>
    <dgm:cxn modelId="{A10ECCFB-7D90-1847-A735-080062E5FF1D}" type="presOf" srcId="{3AA43202-744F-EE4D-9AE2-E37C95B28FBA}" destId="{520306C2-D7F4-B24C-8825-1A2B68138540}" srcOrd="1" destOrd="0" presId="urn:microsoft.com/office/officeart/2005/8/layout/cycle7"/>
    <dgm:cxn modelId="{BA20D6FF-056B-D543-96CE-E9B88189C41F}" type="presOf" srcId="{5A2992F6-72E8-1047-AA1B-E0D407B18ADB}" destId="{FD5C84A9-96A7-6746-83B9-0D88FF33EC1C}" srcOrd="1" destOrd="0" presId="urn:microsoft.com/office/officeart/2005/8/layout/cycle7"/>
    <dgm:cxn modelId="{7D8D75F0-8226-1D4E-9120-B75C34EF592E}" type="presParOf" srcId="{B5E16DFD-D027-0B48-8382-3548610D070A}" destId="{C5C8BD2A-1E0E-4C46-8BF5-E93B3E079C1C}" srcOrd="0" destOrd="0" presId="urn:microsoft.com/office/officeart/2005/8/layout/cycle7"/>
    <dgm:cxn modelId="{72AEC5DC-CDCD-114D-A771-9503F5D5564C}" type="presParOf" srcId="{B5E16DFD-D027-0B48-8382-3548610D070A}" destId="{A63136EE-4824-0544-95DD-76B2A5AEE41B}" srcOrd="1" destOrd="0" presId="urn:microsoft.com/office/officeart/2005/8/layout/cycle7"/>
    <dgm:cxn modelId="{D2E3DCD0-A1A1-B142-8735-1EB99B281818}" type="presParOf" srcId="{A63136EE-4824-0544-95DD-76B2A5AEE41B}" destId="{A1FD7F9E-7145-724F-8859-AC078804C6C8}" srcOrd="0" destOrd="0" presId="urn:microsoft.com/office/officeart/2005/8/layout/cycle7"/>
    <dgm:cxn modelId="{AF299F63-4B9D-5B44-920C-D15951B3215D}" type="presParOf" srcId="{B5E16DFD-D027-0B48-8382-3548610D070A}" destId="{AC0D34EA-27F0-ED48-A3D2-4EB9C725DD29}" srcOrd="2" destOrd="0" presId="urn:microsoft.com/office/officeart/2005/8/layout/cycle7"/>
    <dgm:cxn modelId="{84B52838-B80D-FF46-9D65-B55E9E727840}" type="presParOf" srcId="{B5E16DFD-D027-0B48-8382-3548610D070A}" destId="{7B5D9517-8A4B-444D-8E06-167DEB2844D5}" srcOrd="3" destOrd="0" presId="urn:microsoft.com/office/officeart/2005/8/layout/cycle7"/>
    <dgm:cxn modelId="{48202C51-7D5C-B943-AF4D-7CD4E9684752}" type="presParOf" srcId="{7B5D9517-8A4B-444D-8E06-167DEB2844D5}" destId="{AC2B0D1E-9EED-204F-A518-207B94B1AC5F}" srcOrd="0" destOrd="0" presId="urn:microsoft.com/office/officeart/2005/8/layout/cycle7"/>
    <dgm:cxn modelId="{BE0CE1A9-493F-9C47-85E7-6C467D6DACB7}" type="presParOf" srcId="{B5E16DFD-D027-0B48-8382-3548610D070A}" destId="{74A61B52-EE96-E248-B727-663342ACC182}" srcOrd="4" destOrd="0" presId="urn:microsoft.com/office/officeart/2005/8/layout/cycle7"/>
    <dgm:cxn modelId="{E14EEA5E-75C8-3B4D-B1E5-F38051770D52}" type="presParOf" srcId="{B5E16DFD-D027-0B48-8382-3548610D070A}" destId="{2613C759-7ABC-5D43-BA17-AC1CCC4924C1}" srcOrd="5" destOrd="0" presId="urn:microsoft.com/office/officeart/2005/8/layout/cycle7"/>
    <dgm:cxn modelId="{1DD4C007-F702-3B45-8C0E-74842E716C92}" type="presParOf" srcId="{2613C759-7ABC-5D43-BA17-AC1CCC4924C1}" destId="{520306C2-D7F4-B24C-8825-1A2B68138540}" srcOrd="0" destOrd="0" presId="urn:microsoft.com/office/officeart/2005/8/layout/cycle7"/>
    <dgm:cxn modelId="{F457B822-E213-FC40-B86A-6A23FC648D2C}" type="presParOf" srcId="{B5E16DFD-D027-0B48-8382-3548610D070A}" destId="{3568BE01-5D4D-724A-8FC0-E01AF697D165}" srcOrd="6" destOrd="0" presId="urn:microsoft.com/office/officeart/2005/8/layout/cycle7"/>
    <dgm:cxn modelId="{EC51637A-68A6-E54B-924B-BC751F22FBF8}" type="presParOf" srcId="{B5E16DFD-D027-0B48-8382-3548610D070A}" destId="{D5E7E27B-C0A4-CF44-963D-5EF6522F5769}" srcOrd="7" destOrd="0" presId="urn:microsoft.com/office/officeart/2005/8/layout/cycle7"/>
    <dgm:cxn modelId="{7310E0ED-96E7-174A-BF05-2B1FDCD8BA89}" type="presParOf" srcId="{D5E7E27B-C0A4-CF44-963D-5EF6522F5769}" destId="{028FE501-DA15-DA4C-8FD6-22F676869A24}" srcOrd="0" destOrd="0" presId="urn:microsoft.com/office/officeart/2005/8/layout/cycle7"/>
    <dgm:cxn modelId="{F4B3DD34-1B9B-6E4A-9DDF-712CC1529B26}" type="presParOf" srcId="{B5E16DFD-D027-0B48-8382-3548610D070A}" destId="{0DBA1C9A-7D56-254C-8AB8-FC8F53FB326F}" srcOrd="8" destOrd="0" presId="urn:microsoft.com/office/officeart/2005/8/layout/cycle7"/>
    <dgm:cxn modelId="{4B399F53-59CA-164D-9E9D-B017507E99BB}" type="presParOf" srcId="{B5E16DFD-D027-0B48-8382-3548610D070A}" destId="{36FD5921-29C0-1D49-B150-9543217EFC3A}" srcOrd="9" destOrd="0" presId="urn:microsoft.com/office/officeart/2005/8/layout/cycle7"/>
    <dgm:cxn modelId="{4D14BDE5-A58E-5140-849C-38BC9422CDAC}" type="presParOf" srcId="{36FD5921-29C0-1D49-B150-9543217EFC3A}" destId="{FD5C84A9-96A7-6746-83B9-0D88FF33EC1C}"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8857A3D-F124-C74D-8E35-8712424C6310}" type="doc">
      <dgm:prSet loTypeId="urn:microsoft.com/office/officeart/2005/8/layout/cycle7" loCatId="" qsTypeId="urn:microsoft.com/office/officeart/2005/8/quickstyle/simple1" qsCatId="simple" csTypeId="urn:microsoft.com/office/officeart/2005/8/colors/accent1_2" csCatId="accent1" phldr="1"/>
      <dgm:spPr/>
      <dgm:t>
        <a:bodyPr/>
        <a:lstStyle/>
        <a:p>
          <a:endParaRPr lang="en-GB"/>
        </a:p>
      </dgm:t>
    </dgm:pt>
    <dgm:pt modelId="{C5747EC7-3051-8C45-8135-F932A01B8C94}">
      <dgm:prSet phldrT="[Text]"/>
      <dgm:spPr>
        <a:solidFill>
          <a:schemeClr val="accent1">
            <a:hueOff val="0"/>
            <a:satOff val="0"/>
            <a:lumOff val="0"/>
            <a:alpha val="25000"/>
          </a:schemeClr>
        </a:solidFill>
      </dgm:spPr>
      <dgm:t>
        <a:bodyPr/>
        <a:lstStyle/>
        <a:p>
          <a:r>
            <a:rPr lang="en-GB" dirty="0">
              <a:latin typeface="Century Gothic" panose="020B0502020202020204" pitchFamily="34" charset="0"/>
            </a:rPr>
            <a:t>HOW ‘PURE’?</a:t>
          </a:r>
        </a:p>
      </dgm:t>
    </dgm:pt>
    <dgm:pt modelId="{82B204A3-8937-CB4A-9417-7893E7E8FA58}" type="parTrans" cxnId="{94020D38-132B-9E41-9872-E39A7DCC018D}">
      <dgm:prSet/>
      <dgm:spPr/>
      <dgm:t>
        <a:bodyPr/>
        <a:lstStyle/>
        <a:p>
          <a:endParaRPr lang="en-GB"/>
        </a:p>
      </dgm:t>
    </dgm:pt>
    <dgm:pt modelId="{6F61E976-7157-5040-B8F8-920951F3EF07}" type="sibTrans" cxnId="{94020D38-132B-9E41-9872-E39A7DCC018D}">
      <dgm:prSet/>
      <dgm:spPr>
        <a:solidFill>
          <a:schemeClr val="accent1">
            <a:hueOff val="0"/>
            <a:satOff val="0"/>
            <a:lumOff val="0"/>
            <a:alpha val="25000"/>
          </a:schemeClr>
        </a:solidFill>
      </dgm:spPr>
      <dgm:t>
        <a:bodyPr/>
        <a:lstStyle/>
        <a:p>
          <a:endParaRPr lang="en-GB"/>
        </a:p>
      </dgm:t>
    </dgm:pt>
    <dgm:pt modelId="{6B2EE612-5CF4-344D-A7CA-0C5B6AB1B5BD}">
      <dgm:prSet phldrT="[Text]"/>
      <dgm:spPr>
        <a:solidFill>
          <a:schemeClr val="accent1">
            <a:hueOff val="0"/>
            <a:satOff val="0"/>
            <a:lumOff val="0"/>
            <a:alpha val="25000"/>
          </a:schemeClr>
        </a:solidFill>
      </dgm:spPr>
      <dgm:t>
        <a:bodyPr/>
        <a:lstStyle/>
        <a:p>
          <a:r>
            <a:rPr lang="en-GB" dirty="0">
              <a:latin typeface="Century Gothic" panose="020B0502020202020204" pitchFamily="34" charset="0"/>
            </a:rPr>
            <a:t>ELEMENTS</a:t>
          </a:r>
        </a:p>
      </dgm:t>
    </dgm:pt>
    <dgm:pt modelId="{E84D665E-923B-E941-B10F-A72E1A8489C7}" type="parTrans" cxnId="{9149AE9A-C9E4-0C4E-994A-06004413844F}">
      <dgm:prSet/>
      <dgm:spPr/>
      <dgm:t>
        <a:bodyPr/>
        <a:lstStyle/>
        <a:p>
          <a:endParaRPr lang="en-GB"/>
        </a:p>
      </dgm:t>
    </dgm:pt>
    <dgm:pt modelId="{DFF9B230-BFD2-2F41-99D0-7C8A5A2C71D6}" type="sibTrans" cxnId="{9149AE9A-C9E4-0C4E-994A-06004413844F}">
      <dgm:prSet/>
      <dgm:spPr>
        <a:solidFill>
          <a:schemeClr val="accent1">
            <a:hueOff val="0"/>
            <a:satOff val="0"/>
            <a:lumOff val="0"/>
            <a:alpha val="25000"/>
          </a:schemeClr>
        </a:solidFill>
      </dgm:spPr>
      <dgm:t>
        <a:bodyPr/>
        <a:lstStyle/>
        <a:p>
          <a:endParaRPr lang="en-GB"/>
        </a:p>
      </dgm:t>
    </dgm:pt>
    <dgm:pt modelId="{48CCA2A6-AE73-5847-94B7-94247E6E3C8E}">
      <dgm:prSet phldrT="[Text]"/>
      <dgm:spPr>
        <a:solidFill>
          <a:schemeClr val="accent1">
            <a:hueOff val="0"/>
            <a:satOff val="0"/>
            <a:lumOff val="0"/>
            <a:alpha val="25000"/>
          </a:schemeClr>
        </a:solidFill>
      </dgm:spPr>
      <dgm:t>
        <a:bodyPr/>
        <a:lstStyle/>
        <a:p>
          <a:r>
            <a:rPr lang="en-GB" dirty="0">
              <a:latin typeface="Century Gothic" panose="020B0502020202020204" pitchFamily="34" charset="0"/>
            </a:rPr>
            <a:t>M/MA/O</a:t>
          </a:r>
        </a:p>
      </dgm:t>
    </dgm:pt>
    <dgm:pt modelId="{EDC3AC06-ABF8-6B4F-B736-1567DE96B421}" type="parTrans" cxnId="{E430561C-A4D5-1447-A88F-54C0B331333B}">
      <dgm:prSet/>
      <dgm:spPr/>
      <dgm:t>
        <a:bodyPr/>
        <a:lstStyle/>
        <a:p>
          <a:endParaRPr lang="en-GB"/>
        </a:p>
      </dgm:t>
    </dgm:pt>
    <dgm:pt modelId="{3AA43202-744F-EE4D-9AE2-E37C95B28FBA}" type="sibTrans" cxnId="{E430561C-A4D5-1447-A88F-54C0B331333B}">
      <dgm:prSet/>
      <dgm:spPr/>
      <dgm:t>
        <a:bodyPr/>
        <a:lstStyle/>
        <a:p>
          <a:endParaRPr lang="en-GB"/>
        </a:p>
      </dgm:t>
    </dgm:pt>
    <dgm:pt modelId="{2ECC3819-42C9-2B46-9677-98EDEF19C439}">
      <dgm:prSet phldrT="[Text]"/>
      <dgm:spPr>
        <a:solidFill>
          <a:schemeClr val="accent1">
            <a:hueOff val="0"/>
            <a:satOff val="0"/>
            <a:lumOff val="0"/>
            <a:alpha val="25000"/>
          </a:schemeClr>
        </a:solidFill>
      </dgm:spPr>
      <dgm:t>
        <a:bodyPr/>
        <a:lstStyle/>
        <a:p>
          <a:r>
            <a:rPr lang="en-GB" dirty="0">
              <a:latin typeface="Century Gothic" panose="020B0502020202020204" pitchFamily="34" charset="0"/>
            </a:rPr>
            <a:t>OTHER</a:t>
          </a:r>
        </a:p>
      </dgm:t>
    </dgm:pt>
    <dgm:pt modelId="{0ED0785A-D94E-B84C-9034-12EE20822EC1}" type="parTrans" cxnId="{879511D0-6122-C44B-BFDA-FC5D70F77E88}">
      <dgm:prSet/>
      <dgm:spPr/>
      <dgm:t>
        <a:bodyPr/>
        <a:lstStyle/>
        <a:p>
          <a:endParaRPr lang="en-GB"/>
        </a:p>
      </dgm:t>
    </dgm:pt>
    <dgm:pt modelId="{63F9CCB7-743A-0A41-A518-B26800B8C785}" type="sibTrans" cxnId="{879511D0-6122-C44B-BFDA-FC5D70F77E88}">
      <dgm:prSet/>
      <dgm:spPr>
        <a:solidFill>
          <a:schemeClr val="accent1">
            <a:hueOff val="0"/>
            <a:satOff val="0"/>
            <a:lumOff val="0"/>
            <a:alpha val="25000"/>
          </a:schemeClr>
        </a:solidFill>
      </dgm:spPr>
      <dgm:t>
        <a:bodyPr/>
        <a:lstStyle/>
        <a:p>
          <a:endParaRPr lang="en-GB"/>
        </a:p>
      </dgm:t>
    </dgm:pt>
    <dgm:pt modelId="{FABCD530-27E1-D94C-87CD-B2B097B133D4}">
      <dgm:prSet phldrT="[Text]"/>
      <dgm:spPr>
        <a:solidFill>
          <a:schemeClr val="accent1">
            <a:hueOff val="0"/>
            <a:satOff val="0"/>
            <a:lumOff val="0"/>
          </a:schemeClr>
        </a:solidFill>
      </dgm:spPr>
      <dgm:t>
        <a:bodyPr/>
        <a:lstStyle/>
        <a:p>
          <a:r>
            <a:rPr lang="en-GB" dirty="0"/>
            <a:t>TEST</a:t>
          </a:r>
        </a:p>
      </dgm:t>
    </dgm:pt>
    <dgm:pt modelId="{8340B3BD-8FA6-0D42-8811-992346F8D29A}" type="parTrans" cxnId="{ABEB6EC5-F216-4F40-97D8-EB616FA6C0C4}">
      <dgm:prSet/>
      <dgm:spPr/>
      <dgm:t>
        <a:bodyPr/>
        <a:lstStyle/>
        <a:p>
          <a:endParaRPr lang="en-GB"/>
        </a:p>
      </dgm:t>
    </dgm:pt>
    <dgm:pt modelId="{5A2992F6-72E8-1047-AA1B-E0D407B18ADB}" type="sibTrans" cxnId="{ABEB6EC5-F216-4F40-97D8-EB616FA6C0C4}">
      <dgm:prSet/>
      <dgm:spPr/>
      <dgm:t>
        <a:bodyPr/>
        <a:lstStyle/>
        <a:p>
          <a:endParaRPr lang="en-GB"/>
        </a:p>
      </dgm:t>
    </dgm:pt>
    <dgm:pt modelId="{B5E16DFD-D027-0B48-8382-3548610D070A}" type="pres">
      <dgm:prSet presAssocID="{28857A3D-F124-C74D-8E35-8712424C6310}" presName="Name0" presStyleCnt="0">
        <dgm:presLayoutVars>
          <dgm:dir/>
          <dgm:resizeHandles val="exact"/>
        </dgm:presLayoutVars>
      </dgm:prSet>
      <dgm:spPr/>
    </dgm:pt>
    <dgm:pt modelId="{C5C8BD2A-1E0E-4C46-8BF5-E93B3E079C1C}" type="pres">
      <dgm:prSet presAssocID="{C5747EC7-3051-8C45-8135-F932A01B8C94}" presName="node" presStyleLbl="node1" presStyleIdx="0" presStyleCnt="5">
        <dgm:presLayoutVars>
          <dgm:bulletEnabled val="1"/>
        </dgm:presLayoutVars>
      </dgm:prSet>
      <dgm:spPr/>
    </dgm:pt>
    <dgm:pt modelId="{A63136EE-4824-0544-95DD-76B2A5AEE41B}" type="pres">
      <dgm:prSet presAssocID="{6F61E976-7157-5040-B8F8-920951F3EF07}" presName="sibTrans" presStyleLbl="sibTrans2D1" presStyleIdx="0" presStyleCnt="5"/>
      <dgm:spPr/>
    </dgm:pt>
    <dgm:pt modelId="{A1FD7F9E-7145-724F-8859-AC078804C6C8}" type="pres">
      <dgm:prSet presAssocID="{6F61E976-7157-5040-B8F8-920951F3EF07}" presName="connectorText" presStyleLbl="sibTrans2D1" presStyleIdx="0" presStyleCnt="5"/>
      <dgm:spPr/>
    </dgm:pt>
    <dgm:pt modelId="{AC0D34EA-27F0-ED48-A3D2-4EB9C725DD29}" type="pres">
      <dgm:prSet presAssocID="{6B2EE612-5CF4-344D-A7CA-0C5B6AB1B5BD}" presName="node" presStyleLbl="node1" presStyleIdx="1" presStyleCnt="5">
        <dgm:presLayoutVars>
          <dgm:bulletEnabled val="1"/>
        </dgm:presLayoutVars>
      </dgm:prSet>
      <dgm:spPr/>
    </dgm:pt>
    <dgm:pt modelId="{7B5D9517-8A4B-444D-8E06-167DEB2844D5}" type="pres">
      <dgm:prSet presAssocID="{DFF9B230-BFD2-2F41-99D0-7C8A5A2C71D6}" presName="sibTrans" presStyleLbl="sibTrans2D1" presStyleIdx="1" presStyleCnt="5"/>
      <dgm:spPr/>
    </dgm:pt>
    <dgm:pt modelId="{AC2B0D1E-9EED-204F-A518-207B94B1AC5F}" type="pres">
      <dgm:prSet presAssocID="{DFF9B230-BFD2-2F41-99D0-7C8A5A2C71D6}" presName="connectorText" presStyleLbl="sibTrans2D1" presStyleIdx="1" presStyleCnt="5"/>
      <dgm:spPr/>
    </dgm:pt>
    <dgm:pt modelId="{74A61B52-EE96-E248-B727-663342ACC182}" type="pres">
      <dgm:prSet presAssocID="{48CCA2A6-AE73-5847-94B7-94247E6E3C8E}" presName="node" presStyleLbl="node1" presStyleIdx="2" presStyleCnt="5">
        <dgm:presLayoutVars>
          <dgm:bulletEnabled val="1"/>
        </dgm:presLayoutVars>
      </dgm:prSet>
      <dgm:spPr/>
    </dgm:pt>
    <dgm:pt modelId="{2613C759-7ABC-5D43-BA17-AC1CCC4924C1}" type="pres">
      <dgm:prSet presAssocID="{3AA43202-744F-EE4D-9AE2-E37C95B28FBA}" presName="sibTrans" presStyleLbl="sibTrans2D1" presStyleIdx="2" presStyleCnt="5"/>
      <dgm:spPr/>
    </dgm:pt>
    <dgm:pt modelId="{520306C2-D7F4-B24C-8825-1A2B68138540}" type="pres">
      <dgm:prSet presAssocID="{3AA43202-744F-EE4D-9AE2-E37C95B28FBA}" presName="connectorText" presStyleLbl="sibTrans2D1" presStyleIdx="2" presStyleCnt="5"/>
      <dgm:spPr/>
    </dgm:pt>
    <dgm:pt modelId="{3568BE01-5D4D-724A-8FC0-E01AF697D165}" type="pres">
      <dgm:prSet presAssocID="{2ECC3819-42C9-2B46-9677-98EDEF19C439}" presName="node" presStyleLbl="node1" presStyleIdx="3" presStyleCnt="5" custRadScaleRad="112608" custRadScaleInc="21910">
        <dgm:presLayoutVars>
          <dgm:bulletEnabled val="1"/>
        </dgm:presLayoutVars>
      </dgm:prSet>
      <dgm:spPr/>
    </dgm:pt>
    <dgm:pt modelId="{D5E7E27B-C0A4-CF44-963D-5EF6522F5769}" type="pres">
      <dgm:prSet presAssocID="{63F9CCB7-743A-0A41-A518-B26800B8C785}" presName="sibTrans" presStyleLbl="sibTrans2D1" presStyleIdx="3" presStyleCnt="5"/>
      <dgm:spPr/>
    </dgm:pt>
    <dgm:pt modelId="{028FE501-DA15-DA4C-8FD6-22F676869A24}" type="pres">
      <dgm:prSet presAssocID="{63F9CCB7-743A-0A41-A518-B26800B8C785}" presName="connectorText" presStyleLbl="sibTrans2D1" presStyleIdx="3" presStyleCnt="5"/>
      <dgm:spPr/>
    </dgm:pt>
    <dgm:pt modelId="{0DBA1C9A-7D56-254C-8AB8-FC8F53FB326F}" type="pres">
      <dgm:prSet presAssocID="{FABCD530-27E1-D94C-87CD-B2B097B133D4}" presName="node" presStyleLbl="node1" presStyleIdx="4" presStyleCnt="5">
        <dgm:presLayoutVars>
          <dgm:bulletEnabled val="1"/>
        </dgm:presLayoutVars>
      </dgm:prSet>
      <dgm:spPr/>
    </dgm:pt>
    <dgm:pt modelId="{36FD5921-29C0-1D49-B150-9543217EFC3A}" type="pres">
      <dgm:prSet presAssocID="{5A2992F6-72E8-1047-AA1B-E0D407B18ADB}" presName="sibTrans" presStyleLbl="sibTrans2D1" presStyleIdx="4" presStyleCnt="5"/>
      <dgm:spPr/>
    </dgm:pt>
    <dgm:pt modelId="{FD5C84A9-96A7-6746-83B9-0D88FF33EC1C}" type="pres">
      <dgm:prSet presAssocID="{5A2992F6-72E8-1047-AA1B-E0D407B18ADB}" presName="connectorText" presStyleLbl="sibTrans2D1" presStyleIdx="4" presStyleCnt="5"/>
      <dgm:spPr/>
    </dgm:pt>
  </dgm:ptLst>
  <dgm:cxnLst>
    <dgm:cxn modelId="{E430561C-A4D5-1447-A88F-54C0B331333B}" srcId="{28857A3D-F124-C74D-8E35-8712424C6310}" destId="{48CCA2A6-AE73-5847-94B7-94247E6E3C8E}" srcOrd="2" destOrd="0" parTransId="{EDC3AC06-ABF8-6B4F-B736-1567DE96B421}" sibTransId="{3AA43202-744F-EE4D-9AE2-E37C95B28FBA}"/>
    <dgm:cxn modelId="{94020D38-132B-9E41-9872-E39A7DCC018D}" srcId="{28857A3D-F124-C74D-8E35-8712424C6310}" destId="{C5747EC7-3051-8C45-8135-F932A01B8C94}" srcOrd="0" destOrd="0" parTransId="{82B204A3-8937-CB4A-9417-7893E7E8FA58}" sibTransId="{6F61E976-7157-5040-B8F8-920951F3EF07}"/>
    <dgm:cxn modelId="{8FF5DB3A-E0C1-CA4A-9F76-371DFEA32E5A}" type="presOf" srcId="{28857A3D-F124-C74D-8E35-8712424C6310}" destId="{B5E16DFD-D027-0B48-8382-3548610D070A}" srcOrd="0" destOrd="0" presId="urn:microsoft.com/office/officeart/2005/8/layout/cycle7"/>
    <dgm:cxn modelId="{3B33A441-45DE-A546-9F97-17F3D1B635F0}" type="presOf" srcId="{6F61E976-7157-5040-B8F8-920951F3EF07}" destId="{A63136EE-4824-0544-95DD-76B2A5AEE41B}" srcOrd="0" destOrd="0" presId="urn:microsoft.com/office/officeart/2005/8/layout/cycle7"/>
    <dgm:cxn modelId="{9795404E-4FA8-7240-8E31-92F095FFAB6C}" type="presOf" srcId="{63F9CCB7-743A-0A41-A518-B26800B8C785}" destId="{D5E7E27B-C0A4-CF44-963D-5EF6522F5769}" srcOrd="0" destOrd="0" presId="urn:microsoft.com/office/officeart/2005/8/layout/cycle7"/>
    <dgm:cxn modelId="{61F68B4F-FB27-E84C-A35E-03D8BD1F52DF}" type="presOf" srcId="{6B2EE612-5CF4-344D-A7CA-0C5B6AB1B5BD}" destId="{AC0D34EA-27F0-ED48-A3D2-4EB9C725DD29}" srcOrd="0" destOrd="0" presId="urn:microsoft.com/office/officeart/2005/8/layout/cycle7"/>
    <dgm:cxn modelId="{5547D853-722C-E243-A3B2-415CBBADB7F0}" type="presOf" srcId="{6F61E976-7157-5040-B8F8-920951F3EF07}" destId="{A1FD7F9E-7145-724F-8859-AC078804C6C8}" srcOrd="1" destOrd="0" presId="urn:microsoft.com/office/officeart/2005/8/layout/cycle7"/>
    <dgm:cxn modelId="{B5615490-AB32-5A48-BD87-4E381266AC1F}" type="presOf" srcId="{48CCA2A6-AE73-5847-94B7-94247E6E3C8E}" destId="{74A61B52-EE96-E248-B727-663342ACC182}" srcOrd="0" destOrd="0" presId="urn:microsoft.com/office/officeart/2005/8/layout/cycle7"/>
    <dgm:cxn modelId="{9149AE9A-C9E4-0C4E-994A-06004413844F}" srcId="{28857A3D-F124-C74D-8E35-8712424C6310}" destId="{6B2EE612-5CF4-344D-A7CA-0C5B6AB1B5BD}" srcOrd="1" destOrd="0" parTransId="{E84D665E-923B-E941-B10F-A72E1A8489C7}" sibTransId="{DFF9B230-BFD2-2F41-99D0-7C8A5A2C71D6}"/>
    <dgm:cxn modelId="{FBBEA99E-9395-EB43-B0C0-5BD0D955A861}" type="presOf" srcId="{5A2992F6-72E8-1047-AA1B-E0D407B18ADB}" destId="{36FD5921-29C0-1D49-B150-9543217EFC3A}" srcOrd="0" destOrd="0" presId="urn:microsoft.com/office/officeart/2005/8/layout/cycle7"/>
    <dgm:cxn modelId="{512966A3-A291-014B-9DB3-1988EC57D784}" type="presOf" srcId="{63F9CCB7-743A-0A41-A518-B26800B8C785}" destId="{028FE501-DA15-DA4C-8FD6-22F676869A24}" srcOrd="1" destOrd="0" presId="urn:microsoft.com/office/officeart/2005/8/layout/cycle7"/>
    <dgm:cxn modelId="{1EF95AA4-A01B-7C41-B29B-DADD2D253468}" type="presOf" srcId="{DFF9B230-BFD2-2F41-99D0-7C8A5A2C71D6}" destId="{7B5D9517-8A4B-444D-8E06-167DEB2844D5}" srcOrd="0" destOrd="0" presId="urn:microsoft.com/office/officeart/2005/8/layout/cycle7"/>
    <dgm:cxn modelId="{CDED17B3-E731-CD42-A186-9B8940854D09}" type="presOf" srcId="{FABCD530-27E1-D94C-87CD-B2B097B133D4}" destId="{0DBA1C9A-7D56-254C-8AB8-FC8F53FB326F}" srcOrd="0" destOrd="0" presId="urn:microsoft.com/office/officeart/2005/8/layout/cycle7"/>
    <dgm:cxn modelId="{2CF10FB6-AC0A-2D4F-B875-505E1A7285E6}" type="presOf" srcId="{3AA43202-744F-EE4D-9AE2-E37C95B28FBA}" destId="{2613C759-7ABC-5D43-BA17-AC1CCC4924C1}" srcOrd="0" destOrd="0" presId="urn:microsoft.com/office/officeart/2005/8/layout/cycle7"/>
    <dgm:cxn modelId="{ABEB6EC5-F216-4F40-97D8-EB616FA6C0C4}" srcId="{28857A3D-F124-C74D-8E35-8712424C6310}" destId="{FABCD530-27E1-D94C-87CD-B2B097B133D4}" srcOrd="4" destOrd="0" parTransId="{8340B3BD-8FA6-0D42-8811-992346F8D29A}" sibTransId="{5A2992F6-72E8-1047-AA1B-E0D407B18ADB}"/>
    <dgm:cxn modelId="{B45218CF-2096-8545-8C79-253D53AF1811}" type="presOf" srcId="{C5747EC7-3051-8C45-8135-F932A01B8C94}" destId="{C5C8BD2A-1E0E-4C46-8BF5-E93B3E079C1C}" srcOrd="0" destOrd="0" presId="urn:microsoft.com/office/officeart/2005/8/layout/cycle7"/>
    <dgm:cxn modelId="{879511D0-6122-C44B-BFDA-FC5D70F77E88}" srcId="{28857A3D-F124-C74D-8E35-8712424C6310}" destId="{2ECC3819-42C9-2B46-9677-98EDEF19C439}" srcOrd="3" destOrd="0" parTransId="{0ED0785A-D94E-B84C-9034-12EE20822EC1}" sibTransId="{63F9CCB7-743A-0A41-A518-B26800B8C785}"/>
    <dgm:cxn modelId="{96B121DE-5061-3E43-A521-05DB74D715C4}" type="presOf" srcId="{DFF9B230-BFD2-2F41-99D0-7C8A5A2C71D6}" destId="{AC2B0D1E-9EED-204F-A518-207B94B1AC5F}" srcOrd="1" destOrd="0" presId="urn:microsoft.com/office/officeart/2005/8/layout/cycle7"/>
    <dgm:cxn modelId="{BA2E8BEC-14C6-6F47-9933-C4EEB8F3EACA}" type="presOf" srcId="{2ECC3819-42C9-2B46-9677-98EDEF19C439}" destId="{3568BE01-5D4D-724A-8FC0-E01AF697D165}" srcOrd="0" destOrd="0" presId="urn:microsoft.com/office/officeart/2005/8/layout/cycle7"/>
    <dgm:cxn modelId="{A10ECCFB-7D90-1847-A735-080062E5FF1D}" type="presOf" srcId="{3AA43202-744F-EE4D-9AE2-E37C95B28FBA}" destId="{520306C2-D7F4-B24C-8825-1A2B68138540}" srcOrd="1" destOrd="0" presId="urn:microsoft.com/office/officeart/2005/8/layout/cycle7"/>
    <dgm:cxn modelId="{BA20D6FF-056B-D543-96CE-E9B88189C41F}" type="presOf" srcId="{5A2992F6-72E8-1047-AA1B-E0D407B18ADB}" destId="{FD5C84A9-96A7-6746-83B9-0D88FF33EC1C}" srcOrd="1" destOrd="0" presId="urn:microsoft.com/office/officeart/2005/8/layout/cycle7"/>
    <dgm:cxn modelId="{7D8D75F0-8226-1D4E-9120-B75C34EF592E}" type="presParOf" srcId="{B5E16DFD-D027-0B48-8382-3548610D070A}" destId="{C5C8BD2A-1E0E-4C46-8BF5-E93B3E079C1C}" srcOrd="0" destOrd="0" presId="urn:microsoft.com/office/officeart/2005/8/layout/cycle7"/>
    <dgm:cxn modelId="{72AEC5DC-CDCD-114D-A771-9503F5D5564C}" type="presParOf" srcId="{B5E16DFD-D027-0B48-8382-3548610D070A}" destId="{A63136EE-4824-0544-95DD-76B2A5AEE41B}" srcOrd="1" destOrd="0" presId="urn:microsoft.com/office/officeart/2005/8/layout/cycle7"/>
    <dgm:cxn modelId="{D2E3DCD0-A1A1-B142-8735-1EB99B281818}" type="presParOf" srcId="{A63136EE-4824-0544-95DD-76B2A5AEE41B}" destId="{A1FD7F9E-7145-724F-8859-AC078804C6C8}" srcOrd="0" destOrd="0" presId="urn:microsoft.com/office/officeart/2005/8/layout/cycle7"/>
    <dgm:cxn modelId="{AF299F63-4B9D-5B44-920C-D15951B3215D}" type="presParOf" srcId="{B5E16DFD-D027-0B48-8382-3548610D070A}" destId="{AC0D34EA-27F0-ED48-A3D2-4EB9C725DD29}" srcOrd="2" destOrd="0" presId="urn:microsoft.com/office/officeart/2005/8/layout/cycle7"/>
    <dgm:cxn modelId="{84B52838-B80D-FF46-9D65-B55E9E727840}" type="presParOf" srcId="{B5E16DFD-D027-0B48-8382-3548610D070A}" destId="{7B5D9517-8A4B-444D-8E06-167DEB2844D5}" srcOrd="3" destOrd="0" presId="urn:microsoft.com/office/officeart/2005/8/layout/cycle7"/>
    <dgm:cxn modelId="{48202C51-7D5C-B943-AF4D-7CD4E9684752}" type="presParOf" srcId="{7B5D9517-8A4B-444D-8E06-167DEB2844D5}" destId="{AC2B0D1E-9EED-204F-A518-207B94B1AC5F}" srcOrd="0" destOrd="0" presId="urn:microsoft.com/office/officeart/2005/8/layout/cycle7"/>
    <dgm:cxn modelId="{BE0CE1A9-493F-9C47-85E7-6C467D6DACB7}" type="presParOf" srcId="{B5E16DFD-D027-0B48-8382-3548610D070A}" destId="{74A61B52-EE96-E248-B727-663342ACC182}" srcOrd="4" destOrd="0" presId="urn:microsoft.com/office/officeart/2005/8/layout/cycle7"/>
    <dgm:cxn modelId="{E14EEA5E-75C8-3B4D-B1E5-F38051770D52}" type="presParOf" srcId="{B5E16DFD-D027-0B48-8382-3548610D070A}" destId="{2613C759-7ABC-5D43-BA17-AC1CCC4924C1}" srcOrd="5" destOrd="0" presId="urn:microsoft.com/office/officeart/2005/8/layout/cycle7"/>
    <dgm:cxn modelId="{1DD4C007-F702-3B45-8C0E-74842E716C92}" type="presParOf" srcId="{2613C759-7ABC-5D43-BA17-AC1CCC4924C1}" destId="{520306C2-D7F4-B24C-8825-1A2B68138540}" srcOrd="0" destOrd="0" presId="urn:microsoft.com/office/officeart/2005/8/layout/cycle7"/>
    <dgm:cxn modelId="{F457B822-E213-FC40-B86A-6A23FC648D2C}" type="presParOf" srcId="{B5E16DFD-D027-0B48-8382-3548610D070A}" destId="{3568BE01-5D4D-724A-8FC0-E01AF697D165}" srcOrd="6" destOrd="0" presId="urn:microsoft.com/office/officeart/2005/8/layout/cycle7"/>
    <dgm:cxn modelId="{EC51637A-68A6-E54B-924B-BC751F22FBF8}" type="presParOf" srcId="{B5E16DFD-D027-0B48-8382-3548610D070A}" destId="{D5E7E27B-C0A4-CF44-963D-5EF6522F5769}" srcOrd="7" destOrd="0" presId="urn:microsoft.com/office/officeart/2005/8/layout/cycle7"/>
    <dgm:cxn modelId="{7310E0ED-96E7-174A-BF05-2B1FDCD8BA89}" type="presParOf" srcId="{D5E7E27B-C0A4-CF44-963D-5EF6522F5769}" destId="{028FE501-DA15-DA4C-8FD6-22F676869A24}" srcOrd="0" destOrd="0" presId="urn:microsoft.com/office/officeart/2005/8/layout/cycle7"/>
    <dgm:cxn modelId="{F4B3DD34-1B9B-6E4A-9DDF-712CC1529B26}" type="presParOf" srcId="{B5E16DFD-D027-0B48-8382-3548610D070A}" destId="{0DBA1C9A-7D56-254C-8AB8-FC8F53FB326F}" srcOrd="8" destOrd="0" presId="urn:microsoft.com/office/officeart/2005/8/layout/cycle7"/>
    <dgm:cxn modelId="{4B399F53-59CA-164D-9E9D-B017507E99BB}" type="presParOf" srcId="{B5E16DFD-D027-0B48-8382-3548610D070A}" destId="{36FD5921-29C0-1D49-B150-9543217EFC3A}" srcOrd="9" destOrd="0" presId="urn:microsoft.com/office/officeart/2005/8/layout/cycle7"/>
    <dgm:cxn modelId="{4D14BDE5-A58E-5140-849C-38BC9422CDAC}" type="presParOf" srcId="{36FD5921-29C0-1D49-B150-9543217EFC3A}" destId="{FD5C84A9-96A7-6746-83B9-0D88FF33EC1C}"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C8BD2A-1E0E-4C46-8BF5-E93B3E079C1C}">
      <dsp:nvSpPr>
        <dsp:cNvPr id="0" name=""/>
        <dsp:cNvSpPr/>
      </dsp:nvSpPr>
      <dsp:spPr>
        <a:xfrm>
          <a:off x="3454481" y="1506"/>
          <a:ext cx="1515899" cy="7579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HOW ‘PURE’?</a:t>
          </a:r>
        </a:p>
      </dsp:txBody>
      <dsp:txXfrm>
        <a:off x="3476681" y="23706"/>
        <a:ext cx="1471499" cy="713549"/>
      </dsp:txXfrm>
    </dsp:sp>
    <dsp:sp modelId="{A63136EE-4824-0544-95DD-76B2A5AEE41B}">
      <dsp:nvSpPr>
        <dsp:cNvPr id="0" name=""/>
        <dsp:cNvSpPr/>
      </dsp:nvSpPr>
      <dsp:spPr>
        <a:xfrm rot="2160000">
          <a:off x="4739509" y="982959"/>
          <a:ext cx="969455" cy="26528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4819094" y="1036015"/>
        <a:ext cx="810285" cy="159170"/>
      </dsp:txXfrm>
    </dsp:sp>
    <dsp:sp modelId="{AC0D34EA-27F0-ED48-A3D2-4EB9C725DD29}">
      <dsp:nvSpPr>
        <dsp:cNvPr id="0" name=""/>
        <dsp:cNvSpPr/>
      </dsp:nvSpPr>
      <dsp:spPr>
        <a:xfrm>
          <a:off x="5478093" y="1471746"/>
          <a:ext cx="1515899" cy="7579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ELEMENTS</a:t>
          </a:r>
        </a:p>
      </dsp:txBody>
      <dsp:txXfrm>
        <a:off x="5500293" y="1493946"/>
        <a:ext cx="1471499" cy="713549"/>
      </dsp:txXfrm>
    </dsp:sp>
    <dsp:sp modelId="{7B5D9517-8A4B-444D-8E06-167DEB2844D5}">
      <dsp:nvSpPr>
        <dsp:cNvPr id="0" name=""/>
        <dsp:cNvSpPr/>
      </dsp:nvSpPr>
      <dsp:spPr>
        <a:xfrm rot="6480000">
          <a:off x="5364839" y="2907528"/>
          <a:ext cx="969455" cy="26528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5444424" y="2960584"/>
        <a:ext cx="810285" cy="159170"/>
      </dsp:txXfrm>
    </dsp:sp>
    <dsp:sp modelId="{74A61B52-EE96-E248-B727-663342ACC182}">
      <dsp:nvSpPr>
        <dsp:cNvPr id="0" name=""/>
        <dsp:cNvSpPr/>
      </dsp:nvSpPr>
      <dsp:spPr>
        <a:xfrm>
          <a:off x="4705142" y="3850643"/>
          <a:ext cx="1515899" cy="7579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M/MA/O</a:t>
          </a:r>
        </a:p>
      </dsp:txBody>
      <dsp:txXfrm>
        <a:off x="4727342" y="3872843"/>
        <a:ext cx="1471499" cy="713549"/>
      </dsp:txXfrm>
    </dsp:sp>
    <dsp:sp modelId="{2613C759-7ABC-5D43-BA17-AC1CCC4924C1}">
      <dsp:nvSpPr>
        <dsp:cNvPr id="0" name=""/>
        <dsp:cNvSpPr/>
      </dsp:nvSpPr>
      <dsp:spPr>
        <a:xfrm rot="10798221">
          <a:off x="3522519" y="4097730"/>
          <a:ext cx="969455" cy="26528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3602104" y="4150786"/>
        <a:ext cx="810285" cy="159170"/>
      </dsp:txXfrm>
    </dsp:sp>
    <dsp:sp modelId="{3568BE01-5D4D-724A-8FC0-E01AF697D165}">
      <dsp:nvSpPr>
        <dsp:cNvPr id="0" name=""/>
        <dsp:cNvSpPr/>
      </dsp:nvSpPr>
      <dsp:spPr>
        <a:xfrm>
          <a:off x="1793452" y="3852150"/>
          <a:ext cx="1515899" cy="7579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OTHER</a:t>
          </a:r>
        </a:p>
      </dsp:txBody>
      <dsp:txXfrm>
        <a:off x="1815652" y="3874350"/>
        <a:ext cx="1471499" cy="713549"/>
      </dsp:txXfrm>
    </dsp:sp>
    <dsp:sp modelId="{D5E7E27B-C0A4-CF44-963D-5EF6522F5769}">
      <dsp:nvSpPr>
        <dsp:cNvPr id="0" name=""/>
        <dsp:cNvSpPr/>
      </dsp:nvSpPr>
      <dsp:spPr>
        <a:xfrm rot="15680358">
          <a:off x="1885383" y="2908281"/>
          <a:ext cx="969455" cy="26528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1964968" y="2961337"/>
        <a:ext cx="810285" cy="159170"/>
      </dsp:txXfrm>
    </dsp:sp>
    <dsp:sp modelId="{0DBA1C9A-7D56-254C-8AB8-FC8F53FB326F}">
      <dsp:nvSpPr>
        <dsp:cNvPr id="0" name=""/>
        <dsp:cNvSpPr/>
      </dsp:nvSpPr>
      <dsp:spPr>
        <a:xfrm>
          <a:off x="1430870" y="1471746"/>
          <a:ext cx="1515899" cy="7579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TEST</a:t>
          </a:r>
        </a:p>
      </dsp:txBody>
      <dsp:txXfrm>
        <a:off x="1453070" y="1493946"/>
        <a:ext cx="1471499" cy="713549"/>
      </dsp:txXfrm>
    </dsp:sp>
    <dsp:sp modelId="{36FD5921-29C0-1D49-B150-9543217EFC3A}">
      <dsp:nvSpPr>
        <dsp:cNvPr id="0" name=""/>
        <dsp:cNvSpPr/>
      </dsp:nvSpPr>
      <dsp:spPr>
        <a:xfrm rot="19440000">
          <a:off x="2715897" y="982959"/>
          <a:ext cx="969455" cy="26528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2795482" y="1036015"/>
        <a:ext cx="810285" cy="1591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C8BD2A-1E0E-4C46-8BF5-E93B3E079C1C}">
      <dsp:nvSpPr>
        <dsp:cNvPr id="0" name=""/>
        <dsp:cNvSpPr/>
      </dsp:nvSpPr>
      <dsp:spPr>
        <a:xfrm>
          <a:off x="3454481" y="1506"/>
          <a:ext cx="1515899" cy="7579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HOW ‘PURE’?</a:t>
          </a:r>
        </a:p>
      </dsp:txBody>
      <dsp:txXfrm>
        <a:off x="3476681" y="23706"/>
        <a:ext cx="1471499" cy="713549"/>
      </dsp:txXfrm>
    </dsp:sp>
    <dsp:sp modelId="{A63136EE-4824-0544-95DD-76B2A5AEE41B}">
      <dsp:nvSpPr>
        <dsp:cNvPr id="0" name=""/>
        <dsp:cNvSpPr/>
      </dsp:nvSpPr>
      <dsp:spPr>
        <a:xfrm rot="2160000">
          <a:off x="4739509" y="982959"/>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4819094" y="1036015"/>
        <a:ext cx="810285" cy="159170"/>
      </dsp:txXfrm>
    </dsp:sp>
    <dsp:sp modelId="{AC0D34EA-27F0-ED48-A3D2-4EB9C725DD29}">
      <dsp:nvSpPr>
        <dsp:cNvPr id="0" name=""/>
        <dsp:cNvSpPr/>
      </dsp:nvSpPr>
      <dsp:spPr>
        <a:xfrm>
          <a:off x="5478093" y="1471746"/>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ELEMENTS</a:t>
          </a:r>
        </a:p>
      </dsp:txBody>
      <dsp:txXfrm>
        <a:off x="5500293" y="1493946"/>
        <a:ext cx="1471499" cy="713549"/>
      </dsp:txXfrm>
    </dsp:sp>
    <dsp:sp modelId="{7B5D9517-8A4B-444D-8E06-167DEB2844D5}">
      <dsp:nvSpPr>
        <dsp:cNvPr id="0" name=""/>
        <dsp:cNvSpPr/>
      </dsp:nvSpPr>
      <dsp:spPr>
        <a:xfrm rot="6480000">
          <a:off x="5364839" y="2907528"/>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5444424" y="2960584"/>
        <a:ext cx="810285" cy="159170"/>
      </dsp:txXfrm>
    </dsp:sp>
    <dsp:sp modelId="{74A61B52-EE96-E248-B727-663342ACC182}">
      <dsp:nvSpPr>
        <dsp:cNvPr id="0" name=""/>
        <dsp:cNvSpPr/>
      </dsp:nvSpPr>
      <dsp:spPr>
        <a:xfrm>
          <a:off x="4705142" y="3850643"/>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M/MA/O</a:t>
          </a:r>
        </a:p>
      </dsp:txBody>
      <dsp:txXfrm>
        <a:off x="4727342" y="3872843"/>
        <a:ext cx="1471499" cy="713549"/>
      </dsp:txXfrm>
    </dsp:sp>
    <dsp:sp modelId="{2613C759-7ABC-5D43-BA17-AC1CCC4924C1}">
      <dsp:nvSpPr>
        <dsp:cNvPr id="0" name=""/>
        <dsp:cNvSpPr/>
      </dsp:nvSpPr>
      <dsp:spPr>
        <a:xfrm rot="10798221">
          <a:off x="3522519" y="4097730"/>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3602104" y="4150786"/>
        <a:ext cx="810285" cy="159170"/>
      </dsp:txXfrm>
    </dsp:sp>
    <dsp:sp modelId="{3568BE01-5D4D-724A-8FC0-E01AF697D165}">
      <dsp:nvSpPr>
        <dsp:cNvPr id="0" name=""/>
        <dsp:cNvSpPr/>
      </dsp:nvSpPr>
      <dsp:spPr>
        <a:xfrm>
          <a:off x="1793452" y="3852150"/>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OTHER</a:t>
          </a:r>
        </a:p>
      </dsp:txBody>
      <dsp:txXfrm>
        <a:off x="1815652" y="3874350"/>
        <a:ext cx="1471499" cy="713549"/>
      </dsp:txXfrm>
    </dsp:sp>
    <dsp:sp modelId="{D5E7E27B-C0A4-CF44-963D-5EF6522F5769}">
      <dsp:nvSpPr>
        <dsp:cNvPr id="0" name=""/>
        <dsp:cNvSpPr/>
      </dsp:nvSpPr>
      <dsp:spPr>
        <a:xfrm rot="15680358">
          <a:off x="1885383" y="2908281"/>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1964968" y="2961337"/>
        <a:ext cx="810285" cy="159170"/>
      </dsp:txXfrm>
    </dsp:sp>
    <dsp:sp modelId="{0DBA1C9A-7D56-254C-8AB8-FC8F53FB326F}">
      <dsp:nvSpPr>
        <dsp:cNvPr id="0" name=""/>
        <dsp:cNvSpPr/>
      </dsp:nvSpPr>
      <dsp:spPr>
        <a:xfrm>
          <a:off x="1430870" y="1471746"/>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TEST</a:t>
          </a:r>
        </a:p>
      </dsp:txBody>
      <dsp:txXfrm>
        <a:off x="1453070" y="1493946"/>
        <a:ext cx="1471499" cy="713549"/>
      </dsp:txXfrm>
    </dsp:sp>
    <dsp:sp modelId="{36FD5921-29C0-1D49-B150-9543217EFC3A}">
      <dsp:nvSpPr>
        <dsp:cNvPr id="0" name=""/>
        <dsp:cNvSpPr/>
      </dsp:nvSpPr>
      <dsp:spPr>
        <a:xfrm rot="19440000">
          <a:off x="2715897" y="982959"/>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2795482" y="1036015"/>
        <a:ext cx="810285" cy="1591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C8BD2A-1E0E-4C46-8BF5-E93B3E079C1C}">
      <dsp:nvSpPr>
        <dsp:cNvPr id="0" name=""/>
        <dsp:cNvSpPr/>
      </dsp:nvSpPr>
      <dsp:spPr>
        <a:xfrm>
          <a:off x="3454481" y="1506"/>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HOW ‘PURE’?</a:t>
          </a:r>
        </a:p>
      </dsp:txBody>
      <dsp:txXfrm>
        <a:off x="3476681" y="23706"/>
        <a:ext cx="1471499" cy="713549"/>
      </dsp:txXfrm>
    </dsp:sp>
    <dsp:sp modelId="{A63136EE-4824-0544-95DD-76B2A5AEE41B}">
      <dsp:nvSpPr>
        <dsp:cNvPr id="0" name=""/>
        <dsp:cNvSpPr/>
      </dsp:nvSpPr>
      <dsp:spPr>
        <a:xfrm rot="2160000">
          <a:off x="4739509" y="982959"/>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4819094" y="1036015"/>
        <a:ext cx="810285" cy="159170"/>
      </dsp:txXfrm>
    </dsp:sp>
    <dsp:sp modelId="{AC0D34EA-27F0-ED48-A3D2-4EB9C725DD29}">
      <dsp:nvSpPr>
        <dsp:cNvPr id="0" name=""/>
        <dsp:cNvSpPr/>
      </dsp:nvSpPr>
      <dsp:spPr>
        <a:xfrm>
          <a:off x="5478093" y="1471746"/>
          <a:ext cx="1515899" cy="7579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ELEMENTS</a:t>
          </a:r>
        </a:p>
      </dsp:txBody>
      <dsp:txXfrm>
        <a:off x="5500293" y="1493946"/>
        <a:ext cx="1471499" cy="713549"/>
      </dsp:txXfrm>
    </dsp:sp>
    <dsp:sp modelId="{7B5D9517-8A4B-444D-8E06-167DEB2844D5}">
      <dsp:nvSpPr>
        <dsp:cNvPr id="0" name=""/>
        <dsp:cNvSpPr/>
      </dsp:nvSpPr>
      <dsp:spPr>
        <a:xfrm rot="6480000">
          <a:off x="5364839" y="2907528"/>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5444424" y="2960584"/>
        <a:ext cx="810285" cy="159170"/>
      </dsp:txXfrm>
    </dsp:sp>
    <dsp:sp modelId="{74A61B52-EE96-E248-B727-663342ACC182}">
      <dsp:nvSpPr>
        <dsp:cNvPr id="0" name=""/>
        <dsp:cNvSpPr/>
      </dsp:nvSpPr>
      <dsp:spPr>
        <a:xfrm>
          <a:off x="4705142" y="3850643"/>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M/MA/O</a:t>
          </a:r>
        </a:p>
      </dsp:txBody>
      <dsp:txXfrm>
        <a:off x="4727342" y="3872843"/>
        <a:ext cx="1471499" cy="713549"/>
      </dsp:txXfrm>
    </dsp:sp>
    <dsp:sp modelId="{2613C759-7ABC-5D43-BA17-AC1CCC4924C1}">
      <dsp:nvSpPr>
        <dsp:cNvPr id="0" name=""/>
        <dsp:cNvSpPr/>
      </dsp:nvSpPr>
      <dsp:spPr>
        <a:xfrm rot="10798221">
          <a:off x="3522519" y="4097730"/>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3602104" y="4150786"/>
        <a:ext cx="810285" cy="159170"/>
      </dsp:txXfrm>
    </dsp:sp>
    <dsp:sp modelId="{3568BE01-5D4D-724A-8FC0-E01AF697D165}">
      <dsp:nvSpPr>
        <dsp:cNvPr id="0" name=""/>
        <dsp:cNvSpPr/>
      </dsp:nvSpPr>
      <dsp:spPr>
        <a:xfrm>
          <a:off x="1793452" y="3852150"/>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OTHER</a:t>
          </a:r>
        </a:p>
      </dsp:txBody>
      <dsp:txXfrm>
        <a:off x="1815652" y="3874350"/>
        <a:ext cx="1471499" cy="713549"/>
      </dsp:txXfrm>
    </dsp:sp>
    <dsp:sp modelId="{D5E7E27B-C0A4-CF44-963D-5EF6522F5769}">
      <dsp:nvSpPr>
        <dsp:cNvPr id="0" name=""/>
        <dsp:cNvSpPr/>
      </dsp:nvSpPr>
      <dsp:spPr>
        <a:xfrm rot="15680358">
          <a:off x="1885383" y="2908281"/>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1964968" y="2961337"/>
        <a:ext cx="810285" cy="159170"/>
      </dsp:txXfrm>
    </dsp:sp>
    <dsp:sp modelId="{0DBA1C9A-7D56-254C-8AB8-FC8F53FB326F}">
      <dsp:nvSpPr>
        <dsp:cNvPr id="0" name=""/>
        <dsp:cNvSpPr/>
      </dsp:nvSpPr>
      <dsp:spPr>
        <a:xfrm>
          <a:off x="1430870" y="1471746"/>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TEST</a:t>
          </a:r>
        </a:p>
      </dsp:txBody>
      <dsp:txXfrm>
        <a:off x="1453070" y="1493946"/>
        <a:ext cx="1471499" cy="713549"/>
      </dsp:txXfrm>
    </dsp:sp>
    <dsp:sp modelId="{36FD5921-29C0-1D49-B150-9543217EFC3A}">
      <dsp:nvSpPr>
        <dsp:cNvPr id="0" name=""/>
        <dsp:cNvSpPr/>
      </dsp:nvSpPr>
      <dsp:spPr>
        <a:xfrm rot="19440000">
          <a:off x="2715897" y="982959"/>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2795482" y="1036015"/>
        <a:ext cx="810285" cy="1591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C8BD2A-1E0E-4C46-8BF5-E93B3E079C1C}">
      <dsp:nvSpPr>
        <dsp:cNvPr id="0" name=""/>
        <dsp:cNvSpPr/>
      </dsp:nvSpPr>
      <dsp:spPr>
        <a:xfrm>
          <a:off x="3454481" y="1506"/>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HOW ‘PURE’?</a:t>
          </a:r>
        </a:p>
      </dsp:txBody>
      <dsp:txXfrm>
        <a:off x="3476681" y="23706"/>
        <a:ext cx="1471499" cy="713549"/>
      </dsp:txXfrm>
    </dsp:sp>
    <dsp:sp modelId="{A63136EE-4824-0544-95DD-76B2A5AEE41B}">
      <dsp:nvSpPr>
        <dsp:cNvPr id="0" name=""/>
        <dsp:cNvSpPr/>
      </dsp:nvSpPr>
      <dsp:spPr>
        <a:xfrm rot="2160000">
          <a:off x="4739509" y="982959"/>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4819094" y="1036015"/>
        <a:ext cx="810285" cy="159170"/>
      </dsp:txXfrm>
    </dsp:sp>
    <dsp:sp modelId="{AC0D34EA-27F0-ED48-A3D2-4EB9C725DD29}">
      <dsp:nvSpPr>
        <dsp:cNvPr id="0" name=""/>
        <dsp:cNvSpPr/>
      </dsp:nvSpPr>
      <dsp:spPr>
        <a:xfrm>
          <a:off x="5478093" y="1471746"/>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ELEMENTS</a:t>
          </a:r>
        </a:p>
      </dsp:txBody>
      <dsp:txXfrm>
        <a:off x="5500293" y="1493946"/>
        <a:ext cx="1471499" cy="713549"/>
      </dsp:txXfrm>
    </dsp:sp>
    <dsp:sp modelId="{7B5D9517-8A4B-444D-8E06-167DEB2844D5}">
      <dsp:nvSpPr>
        <dsp:cNvPr id="0" name=""/>
        <dsp:cNvSpPr/>
      </dsp:nvSpPr>
      <dsp:spPr>
        <a:xfrm rot="6480000">
          <a:off x="5364839" y="2907528"/>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5444424" y="2960584"/>
        <a:ext cx="810285" cy="159170"/>
      </dsp:txXfrm>
    </dsp:sp>
    <dsp:sp modelId="{74A61B52-EE96-E248-B727-663342ACC182}">
      <dsp:nvSpPr>
        <dsp:cNvPr id="0" name=""/>
        <dsp:cNvSpPr/>
      </dsp:nvSpPr>
      <dsp:spPr>
        <a:xfrm>
          <a:off x="4705142" y="3850643"/>
          <a:ext cx="1515899" cy="7579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M/MA/O</a:t>
          </a:r>
        </a:p>
      </dsp:txBody>
      <dsp:txXfrm>
        <a:off x="4727342" y="3872843"/>
        <a:ext cx="1471499" cy="713549"/>
      </dsp:txXfrm>
    </dsp:sp>
    <dsp:sp modelId="{2613C759-7ABC-5D43-BA17-AC1CCC4924C1}">
      <dsp:nvSpPr>
        <dsp:cNvPr id="0" name=""/>
        <dsp:cNvSpPr/>
      </dsp:nvSpPr>
      <dsp:spPr>
        <a:xfrm rot="10798221">
          <a:off x="3522519" y="4097730"/>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3602104" y="4150786"/>
        <a:ext cx="810285" cy="159170"/>
      </dsp:txXfrm>
    </dsp:sp>
    <dsp:sp modelId="{3568BE01-5D4D-724A-8FC0-E01AF697D165}">
      <dsp:nvSpPr>
        <dsp:cNvPr id="0" name=""/>
        <dsp:cNvSpPr/>
      </dsp:nvSpPr>
      <dsp:spPr>
        <a:xfrm>
          <a:off x="1793452" y="3852150"/>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OTHER</a:t>
          </a:r>
        </a:p>
      </dsp:txBody>
      <dsp:txXfrm>
        <a:off x="1815652" y="3874350"/>
        <a:ext cx="1471499" cy="713549"/>
      </dsp:txXfrm>
    </dsp:sp>
    <dsp:sp modelId="{D5E7E27B-C0A4-CF44-963D-5EF6522F5769}">
      <dsp:nvSpPr>
        <dsp:cNvPr id="0" name=""/>
        <dsp:cNvSpPr/>
      </dsp:nvSpPr>
      <dsp:spPr>
        <a:xfrm rot="15680358">
          <a:off x="1885383" y="2908281"/>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1964968" y="2961337"/>
        <a:ext cx="810285" cy="159170"/>
      </dsp:txXfrm>
    </dsp:sp>
    <dsp:sp modelId="{0DBA1C9A-7D56-254C-8AB8-FC8F53FB326F}">
      <dsp:nvSpPr>
        <dsp:cNvPr id="0" name=""/>
        <dsp:cNvSpPr/>
      </dsp:nvSpPr>
      <dsp:spPr>
        <a:xfrm>
          <a:off x="1430870" y="1471746"/>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TEST</a:t>
          </a:r>
        </a:p>
      </dsp:txBody>
      <dsp:txXfrm>
        <a:off x="1453070" y="1493946"/>
        <a:ext cx="1471499" cy="713549"/>
      </dsp:txXfrm>
    </dsp:sp>
    <dsp:sp modelId="{36FD5921-29C0-1D49-B150-9543217EFC3A}">
      <dsp:nvSpPr>
        <dsp:cNvPr id="0" name=""/>
        <dsp:cNvSpPr/>
      </dsp:nvSpPr>
      <dsp:spPr>
        <a:xfrm rot="19440000">
          <a:off x="2715897" y="982959"/>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2795482" y="1036015"/>
        <a:ext cx="810285" cy="1591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C8BD2A-1E0E-4C46-8BF5-E93B3E079C1C}">
      <dsp:nvSpPr>
        <dsp:cNvPr id="0" name=""/>
        <dsp:cNvSpPr/>
      </dsp:nvSpPr>
      <dsp:spPr>
        <a:xfrm>
          <a:off x="3454481" y="1506"/>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HOW ‘PURE’?</a:t>
          </a:r>
        </a:p>
      </dsp:txBody>
      <dsp:txXfrm>
        <a:off x="3476681" y="23706"/>
        <a:ext cx="1471499" cy="713549"/>
      </dsp:txXfrm>
    </dsp:sp>
    <dsp:sp modelId="{A63136EE-4824-0544-95DD-76B2A5AEE41B}">
      <dsp:nvSpPr>
        <dsp:cNvPr id="0" name=""/>
        <dsp:cNvSpPr/>
      </dsp:nvSpPr>
      <dsp:spPr>
        <a:xfrm rot="2160000">
          <a:off x="4739509" y="982959"/>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4819094" y="1036015"/>
        <a:ext cx="810285" cy="159170"/>
      </dsp:txXfrm>
    </dsp:sp>
    <dsp:sp modelId="{AC0D34EA-27F0-ED48-A3D2-4EB9C725DD29}">
      <dsp:nvSpPr>
        <dsp:cNvPr id="0" name=""/>
        <dsp:cNvSpPr/>
      </dsp:nvSpPr>
      <dsp:spPr>
        <a:xfrm>
          <a:off x="5478093" y="1471746"/>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ELEMENTS</a:t>
          </a:r>
        </a:p>
      </dsp:txBody>
      <dsp:txXfrm>
        <a:off x="5500293" y="1493946"/>
        <a:ext cx="1471499" cy="713549"/>
      </dsp:txXfrm>
    </dsp:sp>
    <dsp:sp modelId="{7B5D9517-8A4B-444D-8E06-167DEB2844D5}">
      <dsp:nvSpPr>
        <dsp:cNvPr id="0" name=""/>
        <dsp:cNvSpPr/>
      </dsp:nvSpPr>
      <dsp:spPr>
        <a:xfrm rot="6480000">
          <a:off x="5364839" y="2907528"/>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5444424" y="2960584"/>
        <a:ext cx="810285" cy="159170"/>
      </dsp:txXfrm>
    </dsp:sp>
    <dsp:sp modelId="{74A61B52-EE96-E248-B727-663342ACC182}">
      <dsp:nvSpPr>
        <dsp:cNvPr id="0" name=""/>
        <dsp:cNvSpPr/>
      </dsp:nvSpPr>
      <dsp:spPr>
        <a:xfrm>
          <a:off x="4705142" y="3850643"/>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M/MA/O</a:t>
          </a:r>
        </a:p>
      </dsp:txBody>
      <dsp:txXfrm>
        <a:off x="4727342" y="3872843"/>
        <a:ext cx="1471499" cy="713549"/>
      </dsp:txXfrm>
    </dsp:sp>
    <dsp:sp modelId="{2613C759-7ABC-5D43-BA17-AC1CCC4924C1}">
      <dsp:nvSpPr>
        <dsp:cNvPr id="0" name=""/>
        <dsp:cNvSpPr/>
      </dsp:nvSpPr>
      <dsp:spPr>
        <a:xfrm rot="10798221">
          <a:off x="3522519" y="4097730"/>
          <a:ext cx="969455" cy="26528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3602104" y="4150786"/>
        <a:ext cx="810285" cy="159170"/>
      </dsp:txXfrm>
    </dsp:sp>
    <dsp:sp modelId="{3568BE01-5D4D-724A-8FC0-E01AF697D165}">
      <dsp:nvSpPr>
        <dsp:cNvPr id="0" name=""/>
        <dsp:cNvSpPr/>
      </dsp:nvSpPr>
      <dsp:spPr>
        <a:xfrm>
          <a:off x="1793452" y="3852150"/>
          <a:ext cx="1515899" cy="7579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OTHER</a:t>
          </a:r>
        </a:p>
      </dsp:txBody>
      <dsp:txXfrm>
        <a:off x="1815652" y="3874350"/>
        <a:ext cx="1471499" cy="713549"/>
      </dsp:txXfrm>
    </dsp:sp>
    <dsp:sp modelId="{D5E7E27B-C0A4-CF44-963D-5EF6522F5769}">
      <dsp:nvSpPr>
        <dsp:cNvPr id="0" name=""/>
        <dsp:cNvSpPr/>
      </dsp:nvSpPr>
      <dsp:spPr>
        <a:xfrm rot="15680358">
          <a:off x="1885383" y="2908281"/>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1964968" y="2961337"/>
        <a:ext cx="810285" cy="159170"/>
      </dsp:txXfrm>
    </dsp:sp>
    <dsp:sp modelId="{0DBA1C9A-7D56-254C-8AB8-FC8F53FB326F}">
      <dsp:nvSpPr>
        <dsp:cNvPr id="0" name=""/>
        <dsp:cNvSpPr/>
      </dsp:nvSpPr>
      <dsp:spPr>
        <a:xfrm>
          <a:off x="1430870" y="1471746"/>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TEST</a:t>
          </a:r>
        </a:p>
      </dsp:txBody>
      <dsp:txXfrm>
        <a:off x="1453070" y="1493946"/>
        <a:ext cx="1471499" cy="713549"/>
      </dsp:txXfrm>
    </dsp:sp>
    <dsp:sp modelId="{36FD5921-29C0-1D49-B150-9543217EFC3A}">
      <dsp:nvSpPr>
        <dsp:cNvPr id="0" name=""/>
        <dsp:cNvSpPr/>
      </dsp:nvSpPr>
      <dsp:spPr>
        <a:xfrm rot="19440000">
          <a:off x="2715897" y="982959"/>
          <a:ext cx="969455" cy="26528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2795482" y="1036015"/>
        <a:ext cx="810285" cy="1591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C8BD2A-1E0E-4C46-8BF5-E93B3E079C1C}">
      <dsp:nvSpPr>
        <dsp:cNvPr id="0" name=""/>
        <dsp:cNvSpPr/>
      </dsp:nvSpPr>
      <dsp:spPr>
        <a:xfrm>
          <a:off x="3454481" y="1506"/>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HOW ‘PURE’?</a:t>
          </a:r>
        </a:p>
      </dsp:txBody>
      <dsp:txXfrm>
        <a:off x="3476681" y="23706"/>
        <a:ext cx="1471499" cy="713549"/>
      </dsp:txXfrm>
    </dsp:sp>
    <dsp:sp modelId="{A63136EE-4824-0544-95DD-76B2A5AEE41B}">
      <dsp:nvSpPr>
        <dsp:cNvPr id="0" name=""/>
        <dsp:cNvSpPr/>
      </dsp:nvSpPr>
      <dsp:spPr>
        <a:xfrm rot="2160000">
          <a:off x="4739509" y="982959"/>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4819094" y="1036015"/>
        <a:ext cx="810285" cy="159170"/>
      </dsp:txXfrm>
    </dsp:sp>
    <dsp:sp modelId="{AC0D34EA-27F0-ED48-A3D2-4EB9C725DD29}">
      <dsp:nvSpPr>
        <dsp:cNvPr id="0" name=""/>
        <dsp:cNvSpPr/>
      </dsp:nvSpPr>
      <dsp:spPr>
        <a:xfrm>
          <a:off x="5478093" y="1471746"/>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ELEMENTS</a:t>
          </a:r>
        </a:p>
      </dsp:txBody>
      <dsp:txXfrm>
        <a:off x="5500293" y="1493946"/>
        <a:ext cx="1471499" cy="713549"/>
      </dsp:txXfrm>
    </dsp:sp>
    <dsp:sp modelId="{7B5D9517-8A4B-444D-8E06-167DEB2844D5}">
      <dsp:nvSpPr>
        <dsp:cNvPr id="0" name=""/>
        <dsp:cNvSpPr/>
      </dsp:nvSpPr>
      <dsp:spPr>
        <a:xfrm rot="6480000">
          <a:off x="5364839" y="2907528"/>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5444424" y="2960584"/>
        <a:ext cx="810285" cy="159170"/>
      </dsp:txXfrm>
    </dsp:sp>
    <dsp:sp modelId="{74A61B52-EE96-E248-B727-663342ACC182}">
      <dsp:nvSpPr>
        <dsp:cNvPr id="0" name=""/>
        <dsp:cNvSpPr/>
      </dsp:nvSpPr>
      <dsp:spPr>
        <a:xfrm>
          <a:off x="4705142" y="3850643"/>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M/MA/O</a:t>
          </a:r>
        </a:p>
      </dsp:txBody>
      <dsp:txXfrm>
        <a:off x="4727342" y="3872843"/>
        <a:ext cx="1471499" cy="713549"/>
      </dsp:txXfrm>
    </dsp:sp>
    <dsp:sp modelId="{2613C759-7ABC-5D43-BA17-AC1CCC4924C1}">
      <dsp:nvSpPr>
        <dsp:cNvPr id="0" name=""/>
        <dsp:cNvSpPr/>
      </dsp:nvSpPr>
      <dsp:spPr>
        <a:xfrm rot="10798221">
          <a:off x="3522519" y="4097730"/>
          <a:ext cx="969455" cy="26528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3602104" y="4150786"/>
        <a:ext cx="810285" cy="159170"/>
      </dsp:txXfrm>
    </dsp:sp>
    <dsp:sp modelId="{3568BE01-5D4D-724A-8FC0-E01AF697D165}">
      <dsp:nvSpPr>
        <dsp:cNvPr id="0" name=""/>
        <dsp:cNvSpPr/>
      </dsp:nvSpPr>
      <dsp:spPr>
        <a:xfrm>
          <a:off x="1793452" y="3852150"/>
          <a:ext cx="1515899" cy="757949"/>
        </a:xfrm>
        <a:prstGeom prst="roundRect">
          <a:avLst>
            <a:gd name="adj" fmla="val 10000"/>
          </a:avLst>
        </a:prstGeom>
        <a:solidFill>
          <a:schemeClr val="accent1">
            <a:hueOff val="0"/>
            <a:satOff val="0"/>
            <a:lumOff val="0"/>
            <a:alpha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Century Gothic" panose="020B0502020202020204" pitchFamily="34" charset="0"/>
            </a:rPr>
            <a:t>OTHER</a:t>
          </a:r>
        </a:p>
      </dsp:txBody>
      <dsp:txXfrm>
        <a:off x="1815652" y="3874350"/>
        <a:ext cx="1471499" cy="713549"/>
      </dsp:txXfrm>
    </dsp:sp>
    <dsp:sp modelId="{D5E7E27B-C0A4-CF44-963D-5EF6522F5769}">
      <dsp:nvSpPr>
        <dsp:cNvPr id="0" name=""/>
        <dsp:cNvSpPr/>
      </dsp:nvSpPr>
      <dsp:spPr>
        <a:xfrm rot="15680358">
          <a:off x="1885383" y="2908281"/>
          <a:ext cx="969455" cy="265282"/>
        </a:xfrm>
        <a:prstGeom prst="leftRightArrow">
          <a:avLst>
            <a:gd name="adj1" fmla="val 60000"/>
            <a:gd name="adj2" fmla="val 50000"/>
          </a:avLst>
        </a:prstGeom>
        <a:solidFill>
          <a:schemeClr val="accent1">
            <a:hueOff val="0"/>
            <a:satOff val="0"/>
            <a:lumOff val="0"/>
            <a:alpha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1964968" y="2961337"/>
        <a:ext cx="810285" cy="159170"/>
      </dsp:txXfrm>
    </dsp:sp>
    <dsp:sp modelId="{0DBA1C9A-7D56-254C-8AB8-FC8F53FB326F}">
      <dsp:nvSpPr>
        <dsp:cNvPr id="0" name=""/>
        <dsp:cNvSpPr/>
      </dsp:nvSpPr>
      <dsp:spPr>
        <a:xfrm>
          <a:off x="1430870" y="1471746"/>
          <a:ext cx="1515899" cy="757949"/>
        </a:xfrm>
        <a:prstGeom prst="roundRect">
          <a:avLst>
            <a:gd name="adj" fmla="val 10000"/>
          </a:avLst>
        </a:prstGeom>
        <a:solidFill>
          <a:schemeClr val="accent1">
            <a:hueOff val="0"/>
            <a:satOff val="0"/>
            <a:lum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TEST</a:t>
          </a:r>
        </a:p>
      </dsp:txBody>
      <dsp:txXfrm>
        <a:off x="1453070" y="1493946"/>
        <a:ext cx="1471499" cy="713549"/>
      </dsp:txXfrm>
    </dsp:sp>
    <dsp:sp modelId="{36FD5921-29C0-1D49-B150-9543217EFC3A}">
      <dsp:nvSpPr>
        <dsp:cNvPr id="0" name=""/>
        <dsp:cNvSpPr/>
      </dsp:nvSpPr>
      <dsp:spPr>
        <a:xfrm rot="19440000">
          <a:off x="2715897" y="982959"/>
          <a:ext cx="969455" cy="26528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2795482" y="1036015"/>
        <a:ext cx="810285" cy="159170"/>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A38682EB-F114-214F-9F55-EA980DBDA4ED}" type="datetimeFigureOut">
              <a:rPr lang="en-US" smtClean="0"/>
              <a:t>10/29/2021</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A634335F-20C1-DA4C-B4E7-A480B4FB4CE4}" type="slidenum">
              <a:rPr lang="en-US" smtClean="0"/>
              <a:t>‹#›</a:t>
            </a:fld>
            <a:endParaRPr lang="en-US"/>
          </a:p>
        </p:txBody>
      </p:sp>
    </p:spTree>
    <p:extLst>
      <p:ext uri="{BB962C8B-B14F-4D97-AF65-F5344CB8AC3E}">
        <p14:creationId xmlns:p14="http://schemas.microsoft.com/office/powerpoint/2010/main" val="14033290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8658"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eaLnBrk="0" hangingPunct="0">
              <a:defRPr sz="1200">
                <a:solidFill>
                  <a:schemeClr val="tx1"/>
                </a:solidFill>
                <a:latin typeface="Arial" charset="0"/>
                <a:cs typeface="ヒラギノ角ゴ Pro W3" charset="0"/>
              </a:defRPr>
            </a:lvl1pPr>
          </a:lstStyle>
          <a:p>
            <a:endParaRPr lang="en-US"/>
          </a:p>
        </p:txBody>
      </p:sp>
      <p:sp>
        <p:nvSpPr>
          <p:cNvPr id="198659"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eaLnBrk="0" hangingPunct="0">
              <a:defRPr sz="1200">
                <a:solidFill>
                  <a:schemeClr val="tx1"/>
                </a:solidFill>
                <a:latin typeface="Arial" charset="0"/>
                <a:cs typeface="ヒラギノ角ゴ Pro W3" charset="0"/>
              </a:defRPr>
            </a:lvl1pPr>
          </a:lstStyle>
          <a:p>
            <a:fld id="{C395DD0B-370F-9D40-B872-F243647F8B52}" type="datetimeFigureOut">
              <a:rPr lang="en-US"/>
              <a:pPr/>
              <a:t>10/29/2021</a:t>
            </a:fld>
            <a:endParaRPr lang="en-US"/>
          </a:p>
        </p:txBody>
      </p:sp>
      <p:sp>
        <p:nvSpPr>
          <p:cNvPr id="19866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198661"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8662"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eaLnBrk="0" hangingPunct="0">
              <a:defRPr sz="1200">
                <a:solidFill>
                  <a:schemeClr val="tx1"/>
                </a:solidFill>
                <a:latin typeface="Arial" charset="0"/>
                <a:cs typeface="ヒラギノ角ゴ Pro W3" charset="0"/>
              </a:defRPr>
            </a:lvl1pPr>
          </a:lstStyle>
          <a:p>
            <a:endParaRPr lang="en-US"/>
          </a:p>
        </p:txBody>
      </p:sp>
      <p:sp>
        <p:nvSpPr>
          <p:cNvPr id="198663"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eaLnBrk="0" hangingPunct="0">
              <a:defRPr sz="1200">
                <a:solidFill>
                  <a:schemeClr val="tx1"/>
                </a:solidFill>
                <a:latin typeface="Arial" charset="0"/>
                <a:cs typeface="ヒラギノ角ゴ Pro W3" charset="0"/>
              </a:defRPr>
            </a:lvl1pPr>
          </a:lstStyle>
          <a:p>
            <a:fld id="{9547A261-0C68-6B4C-801D-96B014CC1699}" type="slidenum">
              <a:rPr lang="en-US"/>
              <a:pPr/>
              <a:t>‹#›</a:t>
            </a:fld>
            <a:endParaRPr lang="en-US"/>
          </a:p>
        </p:txBody>
      </p:sp>
    </p:spTree>
    <p:extLst>
      <p:ext uri="{BB962C8B-B14F-4D97-AF65-F5344CB8AC3E}">
        <p14:creationId xmlns:p14="http://schemas.microsoft.com/office/powerpoint/2010/main" val="151398347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charset="0"/>
        <a:ea typeface="Geneva" charset="0"/>
        <a:cs typeface="+mn-cs"/>
      </a:defRPr>
    </a:lvl1pPr>
    <a:lvl2pPr marL="457200" algn="l" rtl="0" fontAlgn="base">
      <a:spcBef>
        <a:spcPct val="30000"/>
      </a:spcBef>
      <a:spcAft>
        <a:spcPct val="0"/>
      </a:spcAft>
      <a:defRPr sz="1200" kern="1200">
        <a:solidFill>
          <a:schemeClr val="tx1"/>
        </a:solidFill>
        <a:latin typeface="Calibri" charset="0"/>
        <a:ea typeface="Geneva" charset="0"/>
        <a:cs typeface="+mn-cs"/>
      </a:defRPr>
    </a:lvl2pPr>
    <a:lvl3pPr marL="914400" algn="l" rtl="0" fontAlgn="base">
      <a:spcBef>
        <a:spcPct val="30000"/>
      </a:spcBef>
      <a:spcAft>
        <a:spcPct val="0"/>
      </a:spcAft>
      <a:defRPr sz="1200" kern="1200">
        <a:solidFill>
          <a:schemeClr val="tx1"/>
        </a:solidFill>
        <a:latin typeface="Calibri" charset="0"/>
        <a:ea typeface="Geneva" charset="0"/>
        <a:cs typeface="+mn-cs"/>
      </a:defRPr>
    </a:lvl3pPr>
    <a:lvl4pPr marL="1371600" algn="l" rtl="0" fontAlgn="base">
      <a:spcBef>
        <a:spcPct val="30000"/>
      </a:spcBef>
      <a:spcAft>
        <a:spcPct val="0"/>
      </a:spcAft>
      <a:defRPr sz="1200" kern="1200">
        <a:solidFill>
          <a:schemeClr val="tx1"/>
        </a:solidFill>
        <a:latin typeface="Calibri" charset="0"/>
        <a:ea typeface="Geneva" charset="0"/>
        <a:cs typeface="+mn-cs"/>
      </a:defRPr>
    </a:lvl4pPr>
    <a:lvl5pPr marL="1828800" algn="l" rtl="0" fontAlgn="base">
      <a:spcBef>
        <a:spcPct val="30000"/>
      </a:spcBef>
      <a:spcAft>
        <a:spcPct val="0"/>
      </a:spcAft>
      <a:defRPr sz="1200" kern="1200">
        <a:solidFill>
          <a:schemeClr val="tx1"/>
        </a:solidFill>
        <a:latin typeface="Calibri" charset="0"/>
        <a:ea typeface="Geneva"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Calibri" charset="0"/>
                <a:ea typeface="Geneva" charset="0"/>
                <a:cs typeface="+mn-cs"/>
              </a:rPr>
              <a:t>Hello, wherever you are in the world and whenever you are engaging with this ALA webinar! Because I’m in the Oceania RDA region (in Melbourne, Australia, to be specific) I believe that some registrants will view this webinar at a time that works for their time zone and schedule. Whether your participation is synchronous -- in real time -- or asynchronous, I’m delighted to have this knowledge sharing and exchange opportunity with you.</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As Jamie mentioned in the introduction, I’m the current Oceania regional representative to the RDA Steering Committee and work at the State Library of Victoria in Melbourne Australia. In the interest of transparency, I’d like to share the following additional tidbits about me and my stake in Application Profiles:</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 </a:t>
            </a:r>
          </a:p>
          <a:p>
            <a:pPr lvl="0"/>
            <a:r>
              <a:rPr lang="en-AU" sz="1200" kern="1200" dirty="0">
                <a:solidFill>
                  <a:schemeClr val="tx1"/>
                </a:solidFill>
                <a:effectLst/>
                <a:latin typeface="Calibri" charset="0"/>
                <a:ea typeface="Geneva" charset="0"/>
                <a:cs typeface="+mn-cs"/>
              </a:rPr>
              <a:t>I’m not and have never been in a purely technical role in any organisation. Thus, I may not be able to answer technical questions about application profile development or implementation. But I do have broad understanding of technical requirements and their impact on RDA implementation decisions. Hopefully I can support technical AP implementation considerations during this webinar. If the content has gaps, we have Q&amp;A and I’m more than happy to approach RDA Steering Committee and Working Group members to further our discussions. </a:t>
            </a:r>
          </a:p>
          <a:p>
            <a:r>
              <a:rPr lang="en-AU" sz="1200" kern="1200" dirty="0">
                <a:solidFill>
                  <a:schemeClr val="tx1"/>
                </a:solidFill>
                <a:effectLst/>
                <a:latin typeface="Calibri" charset="0"/>
                <a:ea typeface="Geneva" charset="0"/>
                <a:cs typeface="+mn-cs"/>
              </a:rPr>
              <a:t> </a:t>
            </a:r>
          </a:p>
          <a:p>
            <a:pPr lvl="0"/>
            <a:r>
              <a:rPr lang="en-AU" sz="1200" kern="1200" dirty="0">
                <a:solidFill>
                  <a:schemeClr val="tx1"/>
                </a:solidFill>
                <a:effectLst/>
                <a:latin typeface="Calibri" charset="0"/>
                <a:ea typeface="Geneva" charset="0"/>
                <a:cs typeface="+mn-cs"/>
              </a:rPr>
              <a:t>Also, I’m feeling my way through application profile development and have developed application profiles only for manifestations, with my application profile (or AP) for diachronic and visual works still undeveloped. I also still have uncertainty about the best way to deal with an important category of elements. I’m not an expert, but I’m working on it. And while I only have experience with APs for manifestations, we do spend an awful lot of our time working with manifestations, be they books, posters, sheet music, maps, vinyl records, and so on. Manifestation APs will be the focus of this webinar.</a:t>
            </a:r>
          </a:p>
          <a:p>
            <a:r>
              <a:rPr lang="en-AU" sz="1200" kern="1200" dirty="0">
                <a:solidFill>
                  <a:schemeClr val="tx1"/>
                </a:solidFill>
                <a:effectLst/>
                <a:latin typeface="Calibri" charset="0"/>
                <a:ea typeface="Geneva" charset="0"/>
                <a:cs typeface="+mn-cs"/>
              </a:rPr>
              <a:t> </a:t>
            </a:r>
          </a:p>
          <a:p>
            <a:pPr lvl="0"/>
            <a:r>
              <a:rPr lang="en-AU" sz="1200" kern="1200" dirty="0">
                <a:solidFill>
                  <a:schemeClr val="tx1"/>
                </a:solidFill>
                <a:effectLst/>
                <a:latin typeface="Calibri" charset="0"/>
                <a:ea typeface="Geneva" charset="0"/>
                <a:cs typeface="+mn-cs"/>
              </a:rPr>
              <a:t>A final bit of info that I’d like to clarify is that I work within an implementation scenario that is probably common. RDA describes four different implementation scenarios, one of which is using RDA in an environment that is based on bibliographic and authority records. These records often don’t describe a single RDA entity. Especially when doing what we call manifestation description, we also routinely record information that actually describes or identifies people, family or corporate bodies in access points, or timespans in publication dates. Our manifestation descriptions aren’t purely about manifestations. This creates some interesting practical considerations when creating manifestation APs.</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We know APs, along with Policy Statements  are an important part of implementing the current Toolkit. We know this because we’ve been told so. But let’s talk about why APs are important.</a:t>
            </a:r>
          </a:p>
          <a:p>
            <a:endParaRPr lang="en-US" dirty="0"/>
          </a:p>
        </p:txBody>
      </p:sp>
      <p:sp>
        <p:nvSpPr>
          <p:cNvPr id="4" name="Slide Number Placeholder 3"/>
          <p:cNvSpPr>
            <a:spLocks noGrp="1"/>
          </p:cNvSpPr>
          <p:nvPr>
            <p:ph type="sldNum" sz="quarter" idx="5"/>
          </p:nvPr>
        </p:nvSpPr>
        <p:spPr/>
        <p:txBody>
          <a:bodyPr/>
          <a:lstStyle/>
          <a:p>
            <a:fld id="{9547A261-0C68-6B4C-801D-96B014CC1699}" type="slidenum">
              <a:rPr lang="en-US" smtClean="0"/>
              <a:pPr/>
              <a:t>2</a:t>
            </a:fld>
            <a:endParaRPr lang="en-US"/>
          </a:p>
        </p:txBody>
      </p:sp>
    </p:spTree>
    <p:extLst>
      <p:ext uri="{BB962C8B-B14F-4D97-AF65-F5344CB8AC3E}">
        <p14:creationId xmlns:p14="http://schemas.microsoft.com/office/powerpoint/2010/main" val="3740014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Calibri" charset="0"/>
                <a:ea typeface="Geneva" charset="0"/>
                <a:cs typeface="+mn-cs"/>
              </a:rPr>
              <a:t>At the beginning of the webinar I mentioned that our manifestation descriptions routinely include information that is not about the manifestation. For example, when we record an access point for a person associated with a manifestation, we’re describing an agent, not a manifestation. </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So, will you limit your AP to only manifestation elements, or will your AP include additional elements that we often record when creating bibliographic records? If you aren’t working within a bibliographic/authority record environment, lucky you, you won’t have this issue. </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Because I envisioned a manifestation AP as a practical tool to help cataloguers do the work they currently do and do well, and bibliographic descriptions of manifestations include non-manifestation elements, I made the decision to include non-manifestation elements in the manifestation AP. It’s maybe not technically correct to do so, but it’s practical. </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If you go the other way and limit your manifestation APs to manifestation elements, I imagine you’ll need a way to connect the APs to make them practical for human cataloguers.</a:t>
            </a:r>
          </a:p>
          <a:p>
            <a:r>
              <a:rPr lang="en-AU" sz="1200" kern="1200" dirty="0">
                <a:solidFill>
                  <a:schemeClr val="tx1"/>
                </a:solidFill>
                <a:effectLst/>
                <a:latin typeface="Calibri" charset="0"/>
                <a:ea typeface="Geneva" charset="0"/>
                <a:cs typeface="+mn-cs"/>
              </a:rPr>
              <a:t> </a:t>
            </a:r>
          </a:p>
          <a:p>
            <a:endParaRPr lang="en-US" dirty="0"/>
          </a:p>
        </p:txBody>
      </p:sp>
      <p:sp>
        <p:nvSpPr>
          <p:cNvPr id="4" name="Slide Number Placeholder 3"/>
          <p:cNvSpPr>
            <a:spLocks noGrp="1"/>
          </p:cNvSpPr>
          <p:nvPr>
            <p:ph type="sldNum" sz="quarter" idx="5"/>
          </p:nvPr>
        </p:nvSpPr>
        <p:spPr/>
        <p:txBody>
          <a:bodyPr/>
          <a:lstStyle/>
          <a:p>
            <a:fld id="{9547A261-0C68-6B4C-801D-96B014CC1699}" type="slidenum">
              <a:rPr lang="en-US" smtClean="0"/>
              <a:pPr/>
              <a:t>12</a:t>
            </a:fld>
            <a:endParaRPr lang="en-US"/>
          </a:p>
        </p:txBody>
      </p:sp>
    </p:spTree>
    <p:extLst>
      <p:ext uri="{BB962C8B-B14F-4D97-AF65-F5344CB8AC3E}">
        <p14:creationId xmlns:p14="http://schemas.microsoft.com/office/powerpoint/2010/main" val="2656716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Calibri" charset="0"/>
                <a:ea typeface="Geneva" charset="0"/>
                <a:cs typeface="+mn-cs"/>
              </a:rPr>
              <a:t>It can be daunting to know where to start when creating an AP for effective description of a manifestation. Again, an effective description is a minimal description plus elements that you deem to be important for your users in fulfilling the IFLA-LRM user tasks -- find, identify, select, obtain, and explore -- from the thousands of possible elements. Where to start? </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If you have policy statements, a good starting point would be to look at the elements for which you have policy statements and decide whether these elements are mandatory, may be included, or are optional when creating manifestation. You can roll up from policy statements to APs, starting your element selection from the elements you’ve already got connections to.</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If you don’t have policy statements, as I didn’t, you can start with elements that are routinely used by cataloguers. Hopefully, you’ll have documentation relating to elements you expect cataloguers to use in applying original RDA. This is a great starting point. And if you don’t have documentation, talk to your cataloguers. They know what elements they always use, sometimes use, and occasionally use</a:t>
            </a:r>
            <a:r>
              <a:rPr lang="en-AU" dirty="0">
                <a:effectLst/>
              </a:rPr>
              <a:t> </a:t>
            </a:r>
            <a:endParaRPr lang="en-US" dirty="0"/>
          </a:p>
        </p:txBody>
      </p:sp>
      <p:sp>
        <p:nvSpPr>
          <p:cNvPr id="4" name="Slide Number Placeholder 3"/>
          <p:cNvSpPr>
            <a:spLocks noGrp="1"/>
          </p:cNvSpPr>
          <p:nvPr>
            <p:ph type="sldNum" sz="quarter" idx="5"/>
          </p:nvPr>
        </p:nvSpPr>
        <p:spPr/>
        <p:txBody>
          <a:bodyPr/>
          <a:lstStyle/>
          <a:p>
            <a:fld id="{9547A261-0C68-6B4C-801D-96B014CC1699}" type="slidenum">
              <a:rPr lang="en-US" smtClean="0"/>
              <a:pPr/>
              <a:t>13</a:t>
            </a:fld>
            <a:endParaRPr lang="en-US"/>
          </a:p>
        </p:txBody>
      </p:sp>
    </p:spTree>
    <p:extLst>
      <p:ext uri="{BB962C8B-B14F-4D97-AF65-F5344CB8AC3E}">
        <p14:creationId xmlns:p14="http://schemas.microsoft.com/office/powerpoint/2010/main" val="3340086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[show example]</a:t>
            </a:r>
          </a:p>
          <a:p>
            <a:endParaRPr lang="en-US" dirty="0"/>
          </a:p>
          <a:p>
            <a:r>
              <a:rPr lang="en-AU" sz="1200" kern="1200" dirty="0">
                <a:solidFill>
                  <a:schemeClr val="tx1"/>
                </a:solidFill>
                <a:effectLst/>
                <a:latin typeface="Calibri" charset="0"/>
                <a:ea typeface="Geneva" charset="0"/>
                <a:cs typeface="+mn-cs"/>
              </a:rPr>
              <a:t>Tips:</a:t>
            </a:r>
          </a:p>
          <a:p>
            <a:r>
              <a:rPr lang="en-AU" sz="1200" kern="1200" dirty="0">
                <a:solidFill>
                  <a:schemeClr val="tx1"/>
                </a:solidFill>
                <a:effectLst/>
                <a:latin typeface="Calibri" charset="0"/>
                <a:ea typeface="Geneva" charset="0"/>
                <a:cs typeface="+mn-cs"/>
              </a:rPr>
              <a:t> </a:t>
            </a:r>
          </a:p>
          <a:p>
            <a:pPr lvl="0"/>
            <a:r>
              <a:rPr lang="en-AU" sz="1200" kern="1200" dirty="0">
                <a:solidFill>
                  <a:schemeClr val="tx1"/>
                </a:solidFill>
                <a:effectLst/>
                <a:latin typeface="Calibri" charset="0"/>
                <a:ea typeface="Geneva" charset="0"/>
                <a:cs typeface="+mn-cs"/>
              </a:rPr>
              <a:t>Don’t work in anything other than Excel. Excel is going to make your work easier. Trust me. Create the following columns: Element name, (Element identifier( [Curie]) using the RDA Registry Curie), Domain, Range, Repeatability, Recording method, VES, SES, Transcription Method. </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[show example]</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I went about it the hard way, and you may choose NOT to do this but to instead create multiple worksheets for different resource formats, but I also added columns to specify the resource format. Was an element applicable to ALL formats or specific to only one or a few? If an element was applicable to all formats, I labelled it ALL. Otherwise I listed the formats an element could apply to.</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Domain and Range are slippery concepts at times, and if you’re not comfortable with them, skip these columns. I included them so that I could more easily see when an element was NOT a manifestation-level element, and to better internalize the concept of range. They did help in that regard, but again, I don’t think these are critical in AP development.</a:t>
            </a:r>
          </a:p>
          <a:p>
            <a:r>
              <a:rPr lang="en-AU" sz="1200" kern="1200" dirty="0">
                <a:solidFill>
                  <a:schemeClr val="tx1"/>
                </a:solidFill>
                <a:effectLst/>
                <a:latin typeface="Calibri" charset="0"/>
                <a:ea typeface="Geneva" charset="0"/>
                <a:cs typeface="+mn-cs"/>
              </a:rPr>
              <a:t> </a:t>
            </a:r>
          </a:p>
          <a:p>
            <a:pPr lvl="0"/>
            <a:r>
              <a:rPr lang="en-AU" sz="1200" kern="1200" dirty="0">
                <a:solidFill>
                  <a:schemeClr val="tx1"/>
                </a:solidFill>
                <a:effectLst/>
                <a:latin typeface="Calibri" charset="0"/>
                <a:ea typeface="Geneva" charset="0"/>
                <a:cs typeface="+mn-cs"/>
              </a:rPr>
              <a:t>At this point, don’t worry about whether you name the elements the way they are labelled in the current Toolkit. If you can name them using the current labels, great! If not, you can worry about naming correctly later.</a:t>
            </a:r>
          </a:p>
          <a:p>
            <a:r>
              <a:rPr lang="en-AU" sz="1200" kern="1200" dirty="0">
                <a:solidFill>
                  <a:schemeClr val="tx1"/>
                </a:solidFill>
                <a:effectLst/>
                <a:latin typeface="Calibri" charset="0"/>
                <a:ea typeface="Geneva" charset="0"/>
                <a:cs typeface="+mn-cs"/>
              </a:rPr>
              <a:t> </a:t>
            </a:r>
          </a:p>
          <a:p>
            <a:pPr lvl="0"/>
            <a:r>
              <a:rPr lang="en-AU" sz="1200" kern="1200" dirty="0">
                <a:solidFill>
                  <a:schemeClr val="tx1"/>
                </a:solidFill>
                <a:effectLst/>
                <a:latin typeface="Calibri" charset="0"/>
                <a:ea typeface="Geneva" charset="0"/>
                <a:cs typeface="+mn-cs"/>
              </a:rPr>
              <a:t>Don’t worry about getting a perfect list of elements from the start. I’ve added and removed elements as I go along, and that’s just part of the process of developing an AP.</a:t>
            </a:r>
          </a:p>
          <a:p>
            <a:endParaRPr lang="en-US" dirty="0"/>
          </a:p>
          <a:p>
            <a:endParaRPr lang="en-US" dirty="0"/>
          </a:p>
        </p:txBody>
      </p:sp>
      <p:sp>
        <p:nvSpPr>
          <p:cNvPr id="4" name="Slide Number Placeholder 3"/>
          <p:cNvSpPr>
            <a:spLocks noGrp="1"/>
          </p:cNvSpPr>
          <p:nvPr>
            <p:ph type="sldNum" sz="quarter" idx="5"/>
          </p:nvPr>
        </p:nvSpPr>
        <p:spPr/>
        <p:txBody>
          <a:bodyPr/>
          <a:lstStyle/>
          <a:p>
            <a:fld id="{9547A261-0C68-6B4C-801D-96B014CC1699}" type="slidenum">
              <a:rPr lang="en-US" smtClean="0"/>
              <a:pPr/>
              <a:t>14</a:t>
            </a:fld>
            <a:endParaRPr lang="en-US"/>
          </a:p>
        </p:txBody>
      </p:sp>
    </p:spTree>
    <p:extLst>
      <p:ext uri="{BB962C8B-B14F-4D97-AF65-F5344CB8AC3E}">
        <p14:creationId xmlns:p14="http://schemas.microsoft.com/office/powerpoint/2010/main" val="3109526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Calibri" charset="0"/>
                <a:ea typeface="Geneva" charset="0"/>
                <a:cs typeface="+mn-cs"/>
              </a:rPr>
              <a:t>I found this step challenging because a mandatory element is one that can ALWAYS be applied. There’s a logic to deciding mandatory elements and you have to think carefully about them. In this I step I found it useful to refer to the original RDA core elements, and to consult external documentation. As a cataloguer who contributes to the Australian National Bibliographic Database (our cooperative catalogue) I looked at the Required Data Elements for contribution to the ANBD and made sure that what the Australian National Database required was a mandatory element in my AP. The BIBCO RDA Standard Record application profile (last updated in 2020) also got a looksee.</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The optional elements were also challenging. You don’t want to define too many optional elements just because they may be useful in some circumstances. Or maybe you do? If an element could support users in their user tasks…. On the other hand, when thinking about efficient resource description, limiting the optional elements can help cataloguers focus in. You know your cataloguers and having a number of optional elements might work for your agency. I’ve probably been a bit conservative but am also conscious of the fact that every element that is defined in an AP might need policy or guidance to go with it. More optional elements can mean more work for staff who develop policies and guidance documentation.</a:t>
            </a:r>
          </a:p>
          <a:p>
            <a:endParaRPr lang="en-US" dirty="0"/>
          </a:p>
        </p:txBody>
      </p:sp>
      <p:sp>
        <p:nvSpPr>
          <p:cNvPr id="4" name="Slide Number Placeholder 3"/>
          <p:cNvSpPr>
            <a:spLocks noGrp="1"/>
          </p:cNvSpPr>
          <p:nvPr>
            <p:ph type="sldNum" sz="quarter" idx="5"/>
          </p:nvPr>
        </p:nvSpPr>
        <p:spPr/>
        <p:txBody>
          <a:bodyPr/>
          <a:lstStyle/>
          <a:p>
            <a:fld id="{9547A261-0C68-6B4C-801D-96B014CC1699}" type="slidenum">
              <a:rPr lang="en-US" smtClean="0"/>
              <a:pPr/>
              <a:t>15</a:t>
            </a:fld>
            <a:endParaRPr lang="en-US"/>
          </a:p>
        </p:txBody>
      </p:sp>
    </p:spTree>
    <p:extLst>
      <p:ext uri="{BB962C8B-B14F-4D97-AF65-F5344CB8AC3E}">
        <p14:creationId xmlns:p14="http://schemas.microsoft.com/office/powerpoint/2010/main" val="8511693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AU" sz="1200" kern="1200" dirty="0">
                <a:solidFill>
                  <a:schemeClr val="tx1"/>
                </a:solidFill>
                <a:effectLst/>
                <a:latin typeface="Calibri" charset="0"/>
                <a:ea typeface="Geneva" charset="0"/>
                <a:cs typeface="+mn-cs"/>
              </a:rPr>
              <a:t>I haven’t actually gotten to this stage yet, but hope to do so soon, and picture that this step will offer the ability to make sure that the AP isn’t missing anything or isn’t reflective of current practices. My cataloguers are going to have a good time finding the issues, I know. I work with a great team.</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AU" sz="1200" kern="1200" dirty="0">
              <a:solidFill>
                <a:schemeClr val="tx1"/>
              </a:solidFill>
              <a:effectLst/>
              <a:latin typeface="Calibri" charset="0"/>
              <a:ea typeface="Geneva" charset="0"/>
              <a:cs typeface="+mn-cs"/>
            </a:endParaRPr>
          </a:p>
          <a:p>
            <a:pPr lvl="0"/>
            <a:r>
              <a:rPr lang="en-AU" sz="1200" kern="1200" dirty="0">
                <a:solidFill>
                  <a:schemeClr val="tx1"/>
                </a:solidFill>
                <a:effectLst/>
                <a:latin typeface="Calibri" charset="0"/>
                <a:ea typeface="Geneva" charset="0"/>
                <a:cs typeface="+mn-cs"/>
              </a:rPr>
              <a:t>(Optional) Use AP to ground policy statement development</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My agency doesn’t have policy statements yet. They are a work in progress with my longsuffering yet fabulous team of cataloguers. If you don’t have policy statements, working from the elements specified in the AP provides a solid framework to being with. Which elements need policy statements? The ones that are defined in the AP.</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AU" sz="1200" kern="1200" dirty="0">
              <a:solidFill>
                <a:schemeClr val="tx1"/>
              </a:solidFill>
              <a:effectLst/>
              <a:latin typeface="Calibri" charset="0"/>
              <a:ea typeface="Geneva" charset="0"/>
              <a:cs typeface="+mn-cs"/>
            </a:endParaRPr>
          </a:p>
          <a:p>
            <a:endParaRPr lang="en-US" dirty="0"/>
          </a:p>
        </p:txBody>
      </p:sp>
      <p:sp>
        <p:nvSpPr>
          <p:cNvPr id="4" name="Slide Number Placeholder 3"/>
          <p:cNvSpPr>
            <a:spLocks noGrp="1"/>
          </p:cNvSpPr>
          <p:nvPr>
            <p:ph type="sldNum" sz="quarter" idx="5"/>
          </p:nvPr>
        </p:nvSpPr>
        <p:spPr/>
        <p:txBody>
          <a:bodyPr/>
          <a:lstStyle/>
          <a:p>
            <a:fld id="{9547A261-0C68-6B4C-801D-96B014CC1699}" type="slidenum">
              <a:rPr lang="en-US" smtClean="0"/>
              <a:pPr/>
              <a:t>17</a:t>
            </a:fld>
            <a:endParaRPr lang="en-US"/>
          </a:p>
        </p:txBody>
      </p:sp>
    </p:spTree>
    <p:extLst>
      <p:ext uri="{BB962C8B-B14F-4D97-AF65-F5344CB8AC3E}">
        <p14:creationId xmlns:p14="http://schemas.microsoft.com/office/powerpoint/2010/main" val="16805075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u="sng" kern="1200" dirty="0">
                <a:solidFill>
                  <a:schemeClr val="tx1"/>
                </a:solidFill>
                <a:effectLst/>
                <a:latin typeface="Calibri" charset="0"/>
                <a:ea typeface="Geneva" charset="0"/>
                <a:cs typeface="+mn-cs"/>
              </a:rPr>
              <a:t>Agents</a:t>
            </a:r>
            <a:endParaRPr lang="en-AU" sz="1200" kern="1200" dirty="0">
              <a:solidFill>
                <a:schemeClr val="tx1"/>
              </a:solidFill>
              <a:effectLst/>
              <a:latin typeface="Calibri" charset="0"/>
              <a:ea typeface="Geneva" charset="0"/>
              <a:cs typeface="+mn-cs"/>
            </a:endParaRP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This is a challenge that I haven’t resolved yet. The challenge is this: cataloguers, depending on the resource, will want to record the names of specific types of agents. For example, music cataloguers will want to record composers, arrangers, performers, librettists. Map cataloguers will want to record cartographer agents. Further, the agents might be persons or corporate bodies (or families).</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Should the AP keep it simple and define ‘creator agent’, or ‘creator person’, ‘creator corporate body’ and ‘creator family’? Or should the AP define all the kinds of agents that cataloguers will want to record?</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I *think* that I could define ‘creator person’, ‘creator corporate body’ and ‘creator family’ and use policy statements to say ‘apply a narrower element as applicable’ but have misgivings about the technical implications of doing so. This is me displaying my lack of deeper understanding about what it would mean for semantic data if an application was expecting the ‘creator person of work’ and received ‘cartographer person of work’. If anyone has insight, please share! I don’t want to create an AP that defines elements unnecessarily. </a:t>
            </a:r>
          </a:p>
          <a:p>
            <a:endParaRPr lang="en-US" dirty="0"/>
          </a:p>
        </p:txBody>
      </p:sp>
      <p:sp>
        <p:nvSpPr>
          <p:cNvPr id="4" name="Slide Number Placeholder 3"/>
          <p:cNvSpPr>
            <a:spLocks noGrp="1"/>
          </p:cNvSpPr>
          <p:nvPr>
            <p:ph type="sldNum" sz="quarter" idx="5"/>
          </p:nvPr>
        </p:nvSpPr>
        <p:spPr/>
        <p:txBody>
          <a:bodyPr/>
          <a:lstStyle/>
          <a:p>
            <a:fld id="{9547A261-0C68-6B4C-801D-96B014CC1699}" type="slidenum">
              <a:rPr lang="en-US" smtClean="0"/>
              <a:pPr/>
              <a:t>18</a:t>
            </a:fld>
            <a:endParaRPr lang="en-US"/>
          </a:p>
        </p:txBody>
      </p:sp>
    </p:spTree>
    <p:extLst>
      <p:ext uri="{BB962C8B-B14F-4D97-AF65-F5344CB8AC3E}">
        <p14:creationId xmlns:p14="http://schemas.microsoft.com/office/powerpoint/2010/main" val="1325299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Calibri" charset="0"/>
                <a:ea typeface="Geneva" charset="0"/>
                <a:cs typeface="+mn-cs"/>
              </a:rPr>
              <a:t>In practical terms, APs can be used to help cataloguers know which of the thousands of RDA elements they should record in their metadata descriptions. There are, quite literally, thousands of elements. </a:t>
            </a:r>
            <a:r>
              <a:rPr lang="en-GB" sz="1200" kern="1200" dirty="0">
                <a:solidFill>
                  <a:schemeClr val="tx1"/>
                </a:solidFill>
                <a:effectLst/>
                <a:latin typeface="Calibri" charset="0"/>
                <a:ea typeface="Geneva" charset="0"/>
                <a:cs typeface="+mn-cs"/>
              </a:rPr>
              <a:t>Further, the concept of core elements no longer exists. The original RDA, in sections 0.6.5 to 0.6.12 listed the elements that were core, and there were no real surprises in that list. In the current RDA, there is no concept of core elements per se. Rather, in an RDA that is intended to be an international standard, a standard that can be used by cultural institutions other than libraries, and a standard that is compatible with linked data, we have the concept of minimum and effective description. There’s also coherent description, but I’ll touch on that later.</a:t>
            </a:r>
            <a:endParaRPr lang="en-AU" sz="1200" kern="1200" dirty="0">
              <a:solidFill>
                <a:schemeClr val="tx1"/>
              </a:solidFill>
              <a:effectLst/>
              <a:latin typeface="Calibri" charset="0"/>
              <a:ea typeface="Geneva" charset="0"/>
              <a:cs typeface="+mn-cs"/>
            </a:endParaRPr>
          </a:p>
          <a:p>
            <a:r>
              <a:rPr lang="en-GB" sz="1200" kern="1200" dirty="0">
                <a:solidFill>
                  <a:schemeClr val="tx1"/>
                </a:solidFill>
                <a:effectLst/>
                <a:latin typeface="Calibri" charset="0"/>
                <a:ea typeface="Geneva" charset="0"/>
                <a:cs typeface="+mn-cs"/>
              </a:rPr>
              <a:t> </a:t>
            </a:r>
            <a:endParaRPr lang="en-AU" sz="1200" kern="1200" dirty="0">
              <a:solidFill>
                <a:schemeClr val="tx1"/>
              </a:solidFill>
              <a:effectLst/>
              <a:latin typeface="Calibri" charset="0"/>
              <a:ea typeface="Geneva" charset="0"/>
              <a:cs typeface="+mn-cs"/>
            </a:endParaRPr>
          </a:p>
          <a:p>
            <a:r>
              <a:rPr lang="en-GB" sz="1200" kern="1200" dirty="0">
                <a:solidFill>
                  <a:schemeClr val="tx1"/>
                </a:solidFill>
                <a:effectLst/>
                <a:latin typeface="Calibri" charset="0"/>
                <a:ea typeface="Geneva" charset="0"/>
                <a:cs typeface="+mn-cs"/>
              </a:rPr>
              <a:t>The guidance on minimum and effective description sits, not surprisingly, in the Guidance chapter in the Resource Description section.</a:t>
            </a:r>
            <a:endParaRPr lang="en-AU" sz="1200" kern="1200" dirty="0">
              <a:solidFill>
                <a:schemeClr val="tx1"/>
              </a:solidFill>
              <a:effectLst/>
              <a:latin typeface="Calibri" charset="0"/>
              <a:ea typeface="Geneva" charset="0"/>
              <a:cs typeface="+mn-cs"/>
            </a:endParaRPr>
          </a:p>
          <a:p>
            <a:endParaRPr lang="en-US" dirty="0"/>
          </a:p>
        </p:txBody>
      </p:sp>
      <p:sp>
        <p:nvSpPr>
          <p:cNvPr id="4" name="Slide Number Placeholder 3"/>
          <p:cNvSpPr>
            <a:spLocks noGrp="1"/>
          </p:cNvSpPr>
          <p:nvPr>
            <p:ph type="sldNum" sz="quarter" idx="5"/>
          </p:nvPr>
        </p:nvSpPr>
        <p:spPr/>
        <p:txBody>
          <a:bodyPr/>
          <a:lstStyle/>
          <a:p>
            <a:fld id="{9547A261-0C68-6B4C-801D-96B014CC1699}" type="slidenum">
              <a:rPr lang="en-US" smtClean="0"/>
              <a:pPr/>
              <a:t>3</a:t>
            </a:fld>
            <a:endParaRPr lang="en-US"/>
          </a:p>
        </p:txBody>
      </p:sp>
    </p:spTree>
    <p:extLst>
      <p:ext uri="{BB962C8B-B14F-4D97-AF65-F5344CB8AC3E}">
        <p14:creationId xmlns:p14="http://schemas.microsoft.com/office/powerpoint/2010/main" val="1273766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Calibri" charset="0"/>
                <a:ea typeface="Geneva" charset="0"/>
                <a:cs typeface="+mn-cs"/>
              </a:rPr>
              <a:t>Minimum description of a manifestation really is minimal. The list of elements appears long, but not really. To create a minimum description of a manifestation your description must include an appellation for that manifestation which could simply be an identifier like an ISBN or publisher number, and a value for the expression or work manifested in the manifestation. Thus, the following are permissible minimal descriptions of a manifestation:</a:t>
            </a:r>
            <a:endParaRPr lang="en-AU" sz="1200" kern="1200" dirty="0">
              <a:solidFill>
                <a:schemeClr val="tx1"/>
              </a:solidFill>
              <a:effectLst/>
              <a:latin typeface="Calibri" charset="0"/>
              <a:ea typeface="Geneva" charset="0"/>
              <a:cs typeface="+mn-cs"/>
            </a:endParaRPr>
          </a:p>
          <a:p>
            <a:r>
              <a:rPr lang="en-GB" sz="1200" kern="1200" dirty="0">
                <a:solidFill>
                  <a:schemeClr val="tx1"/>
                </a:solidFill>
                <a:effectLst/>
                <a:latin typeface="Calibri" charset="0"/>
                <a:ea typeface="Geneva" charset="0"/>
                <a:cs typeface="+mn-cs"/>
              </a:rPr>
              <a:t> </a:t>
            </a:r>
            <a:endParaRPr lang="en-AU" sz="1200" kern="1200" dirty="0">
              <a:solidFill>
                <a:schemeClr val="tx1"/>
              </a:solidFill>
              <a:effectLst/>
              <a:latin typeface="Calibri" charset="0"/>
              <a:ea typeface="Geneva" charset="0"/>
              <a:cs typeface="+mn-cs"/>
            </a:endParaRPr>
          </a:p>
          <a:p>
            <a:r>
              <a:rPr lang="en-GB" sz="1200" kern="1200" dirty="0">
                <a:solidFill>
                  <a:schemeClr val="tx1"/>
                </a:solidFill>
                <a:effectLst/>
                <a:latin typeface="Calibri" charset="0"/>
                <a:ea typeface="Geneva" charset="0"/>
                <a:cs typeface="+mn-cs"/>
              </a:rPr>
              <a:t>Generation X </a:t>
            </a:r>
            <a:endParaRPr lang="en-AU" sz="1200" kern="1200" dirty="0">
              <a:solidFill>
                <a:schemeClr val="tx1"/>
              </a:solidFill>
              <a:effectLst/>
              <a:latin typeface="Calibri" charset="0"/>
              <a:ea typeface="Geneva" charset="0"/>
              <a:cs typeface="+mn-cs"/>
            </a:endParaRPr>
          </a:p>
          <a:p>
            <a:r>
              <a:rPr lang="en-GB" sz="1200" kern="1200" dirty="0">
                <a:solidFill>
                  <a:schemeClr val="tx1"/>
                </a:solidFill>
                <a:effectLst/>
                <a:latin typeface="Calibri" charset="0"/>
                <a:ea typeface="Geneva" charset="0"/>
                <a:cs typeface="+mn-cs"/>
              </a:rPr>
              <a:t> </a:t>
            </a:r>
            <a:endParaRPr lang="en-AU" sz="1200" kern="1200" dirty="0">
              <a:solidFill>
                <a:schemeClr val="tx1"/>
              </a:solidFill>
              <a:effectLst/>
              <a:latin typeface="Calibri" charset="0"/>
              <a:ea typeface="Geneva" charset="0"/>
              <a:cs typeface="+mn-cs"/>
            </a:endParaRPr>
          </a:p>
          <a:p>
            <a:r>
              <a:rPr lang="en-GB" sz="1200" kern="1200" dirty="0">
                <a:solidFill>
                  <a:schemeClr val="tx1"/>
                </a:solidFill>
                <a:effectLst/>
                <a:latin typeface="Calibri" charset="0"/>
                <a:ea typeface="Geneva" charset="0"/>
                <a:cs typeface="+mn-cs"/>
              </a:rPr>
              <a:t>978-0-349-10839-1</a:t>
            </a:r>
            <a:endParaRPr lang="en-AU" sz="1200" kern="1200" dirty="0">
              <a:solidFill>
                <a:schemeClr val="tx1"/>
              </a:solidFill>
              <a:effectLst/>
              <a:latin typeface="Calibri" charset="0"/>
              <a:ea typeface="Geneva" charset="0"/>
              <a:cs typeface="+mn-cs"/>
            </a:endParaRPr>
          </a:p>
          <a:p>
            <a:r>
              <a:rPr lang="en-GB" sz="1200" kern="1200" dirty="0">
                <a:solidFill>
                  <a:schemeClr val="tx1"/>
                </a:solidFill>
                <a:effectLst/>
                <a:latin typeface="Calibri" charset="0"/>
                <a:ea typeface="Geneva" charset="0"/>
                <a:cs typeface="+mn-cs"/>
              </a:rPr>
              <a:t>Generation X</a:t>
            </a:r>
            <a:endParaRPr lang="en-AU" sz="1200" kern="1200" dirty="0">
              <a:solidFill>
                <a:schemeClr val="tx1"/>
              </a:solidFill>
              <a:effectLst/>
              <a:latin typeface="Calibri" charset="0"/>
              <a:ea typeface="Geneva" charset="0"/>
              <a:cs typeface="+mn-cs"/>
            </a:endParaRP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This level of description has some value for our users, in that it at least roughly names and identifies a manifestation, but this level of description does not fully support the IFLA-LRM user tasks that are the heart of our resource description activities. </a:t>
            </a:r>
          </a:p>
          <a:p>
            <a:endParaRPr lang="en-US" dirty="0"/>
          </a:p>
        </p:txBody>
      </p:sp>
      <p:sp>
        <p:nvSpPr>
          <p:cNvPr id="4" name="Slide Number Placeholder 3"/>
          <p:cNvSpPr>
            <a:spLocks noGrp="1"/>
          </p:cNvSpPr>
          <p:nvPr>
            <p:ph type="sldNum" sz="quarter" idx="5"/>
          </p:nvPr>
        </p:nvSpPr>
        <p:spPr/>
        <p:txBody>
          <a:bodyPr/>
          <a:lstStyle/>
          <a:p>
            <a:fld id="{9547A261-0C68-6B4C-801D-96B014CC1699}" type="slidenum">
              <a:rPr lang="en-US" smtClean="0"/>
              <a:pPr/>
              <a:t>4</a:t>
            </a:fld>
            <a:endParaRPr lang="en-US"/>
          </a:p>
        </p:txBody>
      </p:sp>
    </p:spTree>
    <p:extLst>
      <p:ext uri="{BB962C8B-B14F-4D97-AF65-F5344CB8AC3E}">
        <p14:creationId xmlns:p14="http://schemas.microsoft.com/office/powerpoint/2010/main" val="1000586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Calibri" charset="0"/>
                <a:ea typeface="Geneva" charset="0"/>
                <a:cs typeface="+mn-cs"/>
              </a:rPr>
              <a:t>The guidance on effective description tells us that a should meet meet minimum description requirements. And we add other elements that are deemed useful for identification and access. </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Great. Which ones???</a:t>
            </a:r>
          </a:p>
          <a:p>
            <a:r>
              <a:rPr lang="en-AU" sz="1200" kern="1200" dirty="0">
                <a:solidFill>
                  <a:schemeClr val="tx1"/>
                </a:solidFill>
                <a:effectLst/>
                <a:latin typeface="Calibri" charset="0"/>
                <a:ea typeface="Geneva" charset="0"/>
                <a:cs typeface="+mn-cs"/>
              </a:rPr>
              <a:t> </a:t>
            </a:r>
          </a:p>
          <a:p>
            <a:r>
              <a:rPr lang="en-AU" sz="1200" kern="1200" dirty="0">
                <a:solidFill>
                  <a:schemeClr val="tx1"/>
                </a:solidFill>
                <a:effectLst/>
                <a:latin typeface="Calibri" charset="0"/>
                <a:ea typeface="Geneva" charset="0"/>
                <a:cs typeface="+mn-cs"/>
              </a:rPr>
              <a:t>Well, the guidance goes on to say that we should be guided by APs, policy statements, cataloguer’s judgement, and the information we have at hand.</a:t>
            </a:r>
          </a:p>
          <a:p>
            <a:endParaRPr lang="en-US" dirty="0"/>
          </a:p>
        </p:txBody>
      </p:sp>
      <p:sp>
        <p:nvSpPr>
          <p:cNvPr id="4" name="Slide Number Placeholder 3"/>
          <p:cNvSpPr>
            <a:spLocks noGrp="1"/>
          </p:cNvSpPr>
          <p:nvPr>
            <p:ph type="sldNum" sz="quarter" idx="5"/>
          </p:nvPr>
        </p:nvSpPr>
        <p:spPr/>
        <p:txBody>
          <a:bodyPr/>
          <a:lstStyle/>
          <a:p>
            <a:fld id="{9547A261-0C68-6B4C-801D-96B014CC1699}" type="slidenum">
              <a:rPr lang="en-US" smtClean="0"/>
              <a:pPr/>
              <a:t>5</a:t>
            </a:fld>
            <a:endParaRPr lang="en-US"/>
          </a:p>
        </p:txBody>
      </p:sp>
    </p:spTree>
    <p:extLst>
      <p:ext uri="{BB962C8B-B14F-4D97-AF65-F5344CB8AC3E}">
        <p14:creationId xmlns:p14="http://schemas.microsoft.com/office/powerpoint/2010/main" val="3488598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47A261-0C68-6B4C-801D-96B014CC1699}" type="slidenum">
              <a:rPr lang="en-US" smtClean="0"/>
              <a:pPr/>
              <a:t>6</a:t>
            </a:fld>
            <a:endParaRPr lang="en-US"/>
          </a:p>
        </p:txBody>
      </p:sp>
    </p:spTree>
    <p:extLst>
      <p:ext uri="{BB962C8B-B14F-4D97-AF65-F5344CB8AC3E}">
        <p14:creationId xmlns:p14="http://schemas.microsoft.com/office/powerpoint/2010/main" val="2611070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AU" sz="1200" kern="1200" dirty="0">
                <a:solidFill>
                  <a:schemeClr val="tx1"/>
                </a:solidFill>
                <a:effectLst/>
                <a:latin typeface="Calibri" charset="0"/>
                <a:ea typeface="Geneva" charset="0"/>
                <a:cs typeface="+mn-cs"/>
              </a:rPr>
              <a:t>So why are APs important? First, because they clarify for your cataloguers, your institution, or your community which elements are useful for identification and access. You don’t have to create any APs. But they certainly will reduce cataloguing time by deciding which elements your agency is going to use, out of the thousands that are possible.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AU" sz="1200" kern="1200" dirty="0">
              <a:solidFill>
                <a:schemeClr val="tx1"/>
              </a:solidFill>
              <a:effectLst/>
              <a:latin typeface="Calibri" charset="0"/>
              <a:ea typeface="Geneva" charset="0"/>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AU" sz="1200" kern="1200" dirty="0">
                <a:solidFill>
                  <a:schemeClr val="tx1"/>
                </a:solidFill>
                <a:effectLst/>
                <a:latin typeface="Calibri" charset="0"/>
                <a:ea typeface="Geneva" charset="0"/>
                <a:cs typeface="+mn-cs"/>
              </a:rPr>
              <a:t>Second, APs can be integrated into the Toolkit to inform a Template. In the Views section of the Toolkit, there is a setting where you can choose an RDA Template. At the moment the only RDA Template available is the RDA Standard template. But the functionality is there to use APs to specify the elements that are on view for a Toolkit user and whittle the Toolkit into a more refined and targeted set of instructions that are applicable to your institution. APs can not only reduce cataloguing time, they can also be used to create a smaller Toolkit. I’m looking forward to getting my APs in the Toolkit as a template and will share them globally once I stop tinkering with them (and get feedback from a wider community about what might be incorrect or missing).</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AU" sz="1200" kern="1200" dirty="0">
              <a:solidFill>
                <a:schemeClr val="tx1"/>
              </a:solidFill>
              <a:effectLst/>
              <a:latin typeface="Calibri" charset="0"/>
              <a:ea typeface="Geneva" charset="0"/>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AU" sz="1200" kern="1200" dirty="0">
                <a:solidFill>
                  <a:schemeClr val="tx1"/>
                </a:solidFill>
                <a:effectLst/>
                <a:latin typeface="Calibri" charset="0"/>
                <a:ea typeface="Geneva" charset="0"/>
                <a:cs typeface="+mn-cs"/>
              </a:rPr>
              <a:t>Third, APs provide clarity regarding the recording methods that cataloguers can use when there is a choice of recording methods (unstructured, structured, identifier, or IRI) for an element. They also can be used to specify transcription method (basic or normalized), controlled vocabulary that should be applied, and any string encoding schemes that should be applied to an element.</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AU" sz="1200" kern="1200" dirty="0">
              <a:solidFill>
                <a:schemeClr val="tx1"/>
              </a:solidFill>
              <a:effectLst/>
              <a:latin typeface="Calibri" charset="0"/>
              <a:ea typeface="Geneva" charset="0"/>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AU" sz="1200" kern="1200" dirty="0">
                <a:solidFill>
                  <a:schemeClr val="tx1"/>
                </a:solidFill>
                <a:effectLst/>
                <a:latin typeface="Calibri" charset="0"/>
                <a:ea typeface="Geneva" charset="0"/>
                <a:cs typeface="+mn-cs"/>
              </a:rPr>
              <a:t>All of these points are to say that APs facilitate how cataloguers can apply the RDA guidelines efficiently and with confidence. APs help to make the RDA Toolkit digestible, and help cataloguers apply the Toolkit efficiently and with confidence. The messaging about APs being important is valid and practical at heart.</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AU" sz="1200" kern="1200" dirty="0">
              <a:solidFill>
                <a:schemeClr val="tx1"/>
              </a:solidFill>
              <a:effectLst/>
              <a:latin typeface="Calibri" charset="0"/>
              <a:ea typeface="Geneva" charset="0"/>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AU" sz="1200" kern="1200" dirty="0">
              <a:solidFill>
                <a:schemeClr val="tx1"/>
              </a:solidFill>
              <a:effectLst/>
              <a:latin typeface="Calibri" charset="0"/>
              <a:ea typeface="Geneva" charset="0"/>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AU" sz="1200" kern="1200" dirty="0">
              <a:solidFill>
                <a:schemeClr val="tx1"/>
              </a:solidFill>
              <a:effectLst/>
              <a:latin typeface="Calibri" charset="0"/>
              <a:ea typeface="Geneva" charset="0"/>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AU" sz="1200" kern="1200" dirty="0">
              <a:solidFill>
                <a:schemeClr val="tx1"/>
              </a:solidFill>
              <a:effectLst/>
              <a:latin typeface="Calibri" charset="0"/>
              <a:ea typeface="Geneva" charset="0"/>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AU" sz="1200" kern="1200" dirty="0">
              <a:solidFill>
                <a:schemeClr val="tx1"/>
              </a:solidFill>
              <a:effectLst/>
              <a:latin typeface="Calibri" charset="0"/>
              <a:ea typeface="Geneva" charset="0"/>
              <a:cs typeface="+mn-cs"/>
            </a:endParaRPr>
          </a:p>
          <a:p>
            <a:endParaRPr lang="en-US" dirty="0"/>
          </a:p>
        </p:txBody>
      </p:sp>
      <p:sp>
        <p:nvSpPr>
          <p:cNvPr id="4" name="Slide Number Placeholder 3"/>
          <p:cNvSpPr>
            <a:spLocks noGrp="1"/>
          </p:cNvSpPr>
          <p:nvPr>
            <p:ph type="sldNum" sz="quarter" idx="5"/>
          </p:nvPr>
        </p:nvSpPr>
        <p:spPr/>
        <p:txBody>
          <a:bodyPr/>
          <a:lstStyle/>
          <a:p>
            <a:fld id="{9547A261-0C68-6B4C-801D-96B014CC1699}" type="slidenum">
              <a:rPr lang="en-US" smtClean="0"/>
              <a:pPr/>
              <a:t>7</a:t>
            </a:fld>
            <a:endParaRPr lang="en-US"/>
          </a:p>
        </p:txBody>
      </p:sp>
    </p:spTree>
    <p:extLst>
      <p:ext uri="{BB962C8B-B14F-4D97-AF65-F5344CB8AC3E}">
        <p14:creationId xmlns:p14="http://schemas.microsoft.com/office/powerpoint/2010/main" val="3387741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AU" sz="1200" kern="1200" dirty="0">
                <a:solidFill>
                  <a:schemeClr val="tx1"/>
                </a:solidFill>
                <a:effectLst/>
                <a:latin typeface="Calibri" charset="0"/>
                <a:ea typeface="Geneva" charset="0"/>
                <a:cs typeface="+mn-cs"/>
              </a:rPr>
              <a:t>The Guidance chapter has a section that specifically describes what an AP is and what it should include. This section is well worth reading (as all of the guidance chapter is) but because I’m focussing on APs for manifestations, I’ll mention the guidance chapter instructions that are relevant to effective description of manifestations and how they apply to manifestations.</a:t>
            </a:r>
          </a:p>
          <a:p>
            <a:endParaRPr lang="en-US" dirty="0"/>
          </a:p>
        </p:txBody>
      </p:sp>
      <p:sp>
        <p:nvSpPr>
          <p:cNvPr id="4" name="Slide Number Placeholder 3"/>
          <p:cNvSpPr>
            <a:spLocks noGrp="1"/>
          </p:cNvSpPr>
          <p:nvPr>
            <p:ph type="sldNum" sz="quarter" idx="5"/>
          </p:nvPr>
        </p:nvSpPr>
        <p:spPr/>
        <p:txBody>
          <a:bodyPr/>
          <a:lstStyle/>
          <a:p>
            <a:fld id="{9547A261-0C68-6B4C-801D-96B014CC1699}" type="slidenum">
              <a:rPr lang="en-US" smtClean="0"/>
              <a:pPr/>
              <a:t>8</a:t>
            </a:fld>
            <a:endParaRPr lang="en-US"/>
          </a:p>
        </p:txBody>
      </p:sp>
    </p:spTree>
    <p:extLst>
      <p:ext uri="{BB962C8B-B14F-4D97-AF65-F5344CB8AC3E}">
        <p14:creationId xmlns:p14="http://schemas.microsoft.com/office/powerpoint/2010/main" val="4223276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AU" sz="1200" kern="1200" dirty="0">
                <a:solidFill>
                  <a:schemeClr val="tx1"/>
                </a:solidFill>
                <a:effectLst/>
                <a:latin typeface="Calibri" charset="0"/>
                <a:ea typeface="Geneva" charset="0"/>
                <a:cs typeface="+mn-cs"/>
              </a:rPr>
              <a:t>An AP for effective description of a manifestation specifies:</a:t>
            </a:r>
            <a:r>
              <a:rPr lang="en-AU" dirty="0">
                <a:effectLst/>
              </a:rPr>
              <a:t> </a:t>
            </a:r>
          </a:p>
          <a:p>
            <a:pPr lvl="0"/>
            <a:r>
              <a:rPr lang="en-AU" sz="1200" kern="1200" dirty="0">
                <a:solidFill>
                  <a:schemeClr val="tx1"/>
                </a:solidFill>
                <a:effectLst/>
                <a:latin typeface="Calibri" charset="0"/>
                <a:ea typeface="Geneva" charset="0"/>
                <a:cs typeface="+mn-cs"/>
              </a:rPr>
              <a:t>- The elements that must be included, may be included, or are optional.</a:t>
            </a:r>
          </a:p>
          <a:p>
            <a:pPr lvl="0"/>
            <a:r>
              <a:rPr lang="en-AU" sz="1200" kern="1200" dirty="0">
                <a:solidFill>
                  <a:schemeClr val="tx1"/>
                </a:solidFill>
                <a:effectLst/>
                <a:latin typeface="Calibri" charset="0"/>
                <a:ea typeface="Geneva" charset="0"/>
                <a:cs typeface="+mn-cs"/>
              </a:rPr>
              <a:t>- Whether an element is repeatable or can only be recorded once.</a:t>
            </a:r>
          </a:p>
          <a:p>
            <a:pPr lvl="0"/>
            <a:r>
              <a:rPr lang="en-AU" sz="1200" kern="1200" dirty="0">
                <a:solidFill>
                  <a:schemeClr val="tx1"/>
                </a:solidFill>
                <a:effectLst/>
                <a:latin typeface="Calibri" charset="0"/>
                <a:ea typeface="Geneva" charset="0"/>
                <a:cs typeface="+mn-cs"/>
              </a:rPr>
              <a:t>- The recording method or methods that should be used.</a:t>
            </a:r>
          </a:p>
          <a:p>
            <a:pPr lvl="0"/>
            <a:r>
              <a:rPr lang="en-AU" sz="1200" kern="1200" dirty="0">
                <a:solidFill>
                  <a:schemeClr val="tx1"/>
                </a:solidFill>
                <a:effectLst/>
                <a:latin typeface="Calibri" charset="0"/>
                <a:ea typeface="Geneva" charset="0"/>
                <a:cs typeface="+mn-cs"/>
              </a:rPr>
              <a:t>- If the recording method is a structured description or an identifier, whether a vocabulary encoding scheme (controlled vocabulary) should be applied.</a:t>
            </a:r>
          </a:p>
          <a:p>
            <a:pPr lvl="0"/>
            <a:r>
              <a:rPr lang="en-AU" sz="1200" kern="1200" dirty="0">
                <a:solidFill>
                  <a:schemeClr val="tx1"/>
                </a:solidFill>
                <a:effectLst/>
                <a:latin typeface="Calibri" charset="0"/>
                <a:ea typeface="Geneva" charset="0"/>
                <a:cs typeface="+mn-cs"/>
              </a:rPr>
              <a:t>- Also if a structured description method is being used, whether a string encoding scheme (or method of structuring a text string) should be applied.</a:t>
            </a:r>
          </a:p>
          <a:p>
            <a:endParaRPr lang="en-US" dirty="0"/>
          </a:p>
        </p:txBody>
      </p:sp>
      <p:sp>
        <p:nvSpPr>
          <p:cNvPr id="4" name="Slide Number Placeholder 3"/>
          <p:cNvSpPr>
            <a:spLocks noGrp="1"/>
          </p:cNvSpPr>
          <p:nvPr>
            <p:ph type="sldNum" sz="quarter" idx="5"/>
          </p:nvPr>
        </p:nvSpPr>
        <p:spPr/>
        <p:txBody>
          <a:bodyPr/>
          <a:lstStyle/>
          <a:p>
            <a:fld id="{9547A261-0C68-6B4C-801D-96B014CC1699}" type="slidenum">
              <a:rPr lang="en-US" smtClean="0"/>
              <a:pPr/>
              <a:t>9</a:t>
            </a:fld>
            <a:endParaRPr lang="en-US"/>
          </a:p>
        </p:txBody>
      </p:sp>
    </p:spTree>
    <p:extLst>
      <p:ext uri="{BB962C8B-B14F-4D97-AF65-F5344CB8AC3E}">
        <p14:creationId xmlns:p14="http://schemas.microsoft.com/office/powerpoint/2010/main" val="1401123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AU" sz="1200" kern="1200" dirty="0">
                <a:solidFill>
                  <a:schemeClr val="tx1"/>
                </a:solidFill>
                <a:effectLst/>
                <a:latin typeface="Calibri" charset="0"/>
                <a:ea typeface="Geneva" charset="0"/>
                <a:cs typeface="+mn-cs"/>
              </a:rPr>
              <a:t>The Guidance chapter has a section that specifically describes what an AP is and what it should include. This section is well worth reading (as all of the guidance chapter is) but because I’m focussing on APs for manifestations, I’ll mention the guidance chapter instructions that are relevant to effective description of manifestations and how they apply to manifestations.</a:t>
            </a:r>
          </a:p>
          <a:p>
            <a:endParaRPr lang="en-US" dirty="0"/>
          </a:p>
        </p:txBody>
      </p:sp>
      <p:sp>
        <p:nvSpPr>
          <p:cNvPr id="4" name="Slide Number Placeholder 3"/>
          <p:cNvSpPr>
            <a:spLocks noGrp="1"/>
          </p:cNvSpPr>
          <p:nvPr>
            <p:ph type="sldNum" sz="quarter" idx="5"/>
          </p:nvPr>
        </p:nvSpPr>
        <p:spPr/>
        <p:txBody>
          <a:bodyPr/>
          <a:lstStyle/>
          <a:p>
            <a:fld id="{9547A261-0C68-6B4C-801D-96B014CC1699}" type="slidenum">
              <a:rPr lang="en-US" smtClean="0"/>
              <a:pPr/>
              <a:t>10</a:t>
            </a:fld>
            <a:endParaRPr lang="en-US"/>
          </a:p>
        </p:txBody>
      </p:sp>
    </p:spTree>
    <p:extLst>
      <p:ext uri="{BB962C8B-B14F-4D97-AF65-F5344CB8AC3E}">
        <p14:creationId xmlns:p14="http://schemas.microsoft.com/office/powerpoint/2010/main" val="1055408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35842" name="Text Placeholder 7"/>
          <p:cNvSpPr>
            <a:spLocks noGrp="1"/>
          </p:cNvSpPr>
          <p:nvPr>
            <p:ph type="subTitle" idx="1"/>
          </p:nvPr>
        </p:nvSpPr>
        <p:spPr>
          <a:xfrm>
            <a:off x="5292725" y="4902200"/>
            <a:ext cx="3478213" cy="539750"/>
          </a:xfrm>
        </p:spPr>
        <p:txBody>
          <a:bodyPr lIns="0" tIns="0" rIns="0" bIns="0"/>
          <a:lstStyle>
            <a:lvl1pPr marL="0" indent="0">
              <a:buFont typeface="Arial" charset="0"/>
              <a:buNone/>
              <a:defRPr sz="1400">
                <a:latin typeface="Georgia" charset="0"/>
                <a:cs typeface="ヒラギノ角ゴ Pro W3" charset="0"/>
              </a:defRPr>
            </a:lvl1pPr>
          </a:lstStyle>
          <a:p>
            <a:pPr lvl="0"/>
            <a:r>
              <a:rPr lang="en-AU" noProof="0"/>
              <a:t>Click to edit Master subtitle style</a:t>
            </a:r>
            <a:endParaRPr lang="en-US" noProof="0"/>
          </a:p>
        </p:txBody>
      </p:sp>
      <p:sp>
        <p:nvSpPr>
          <p:cNvPr id="35843" name="Title Placeholder 12"/>
          <p:cNvSpPr>
            <a:spLocks noGrp="1"/>
          </p:cNvSpPr>
          <p:nvPr>
            <p:ph type="ctrTitle"/>
          </p:nvPr>
        </p:nvSpPr>
        <p:spPr>
          <a:xfrm>
            <a:off x="5281613" y="3900488"/>
            <a:ext cx="3384550" cy="896937"/>
          </a:xfrm>
        </p:spPr>
        <p:txBody>
          <a:bodyPr lIns="0" rIns="0"/>
          <a:lstStyle>
            <a:lvl1pPr>
              <a:defRPr>
                <a:solidFill>
                  <a:srgbClr val="FFFFFF"/>
                </a:solidFill>
                <a:latin typeface="Georgia" charset="0"/>
                <a:cs typeface="ヒラギノ角ゴ Pro W3" charset="0"/>
              </a:defRPr>
            </a:lvl1pPr>
          </a:lstStyle>
          <a:p>
            <a:pPr lvl="0"/>
            <a:r>
              <a:rPr lang="en-AU" noProof="0"/>
              <a:t>Click to edit Master title style</a:t>
            </a:r>
            <a:endParaRPr lang="en-US" noProof="0" dirty="0"/>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t>P</a:t>
            </a:r>
            <a:r>
              <a:rPr lang="en-US">
                <a:latin typeface="Georgia" charset="0"/>
              </a:rPr>
              <a:t>–</a:t>
            </a:r>
            <a:fld id="{6F780345-0BB7-0B4F-9CEA-969A340D73DA}" type="slidenum">
              <a:rPr lang="en-US"/>
              <a:pPr/>
              <a:t>‹#›</a:t>
            </a:fld>
            <a:endParaRPr lang="en-US"/>
          </a:p>
        </p:txBody>
      </p:sp>
    </p:spTree>
    <p:extLst>
      <p:ext uri="{BB962C8B-B14F-4D97-AF65-F5344CB8AC3E}">
        <p14:creationId xmlns:p14="http://schemas.microsoft.com/office/powerpoint/2010/main" val="2446887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a:t>Click to edit Master text styles</a:t>
            </a:r>
          </a:p>
        </p:txBody>
      </p:sp>
      <p:sp>
        <p:nvSpPr>
          <p:cNvPr id="4" name="Slide Number Placeholder 3"/>
          <p:cNvSpPr>
            <a:spLocks noGrp="1"/>
          </p:cNvSpPr>
          <p:nvPr>
            <p:ph type="sldNum" sz="quarter" idx="10"/>
          </p:nvPr>
        </p:nvSpPr>
        <p:spPr/>
        <p:txBody>
          <a:bodyPr/>
          <a:lstStyle>
            <a:lvl1pPr>
              <a:defRPr/>
            </a:lvl1pPr>
          </a:lstStyle>
          <a:p>
            <a:r>
              <a:rPr lang="en-US"/>
              <a:t>P</a:t>
            </a:r>
            <a:r>
              <a:rPr lang="en-US">
                <a:latin typeface="Georgia" charset="0"/>
              </a:rPr>
              <a:t>–</a:t>
            </a:r>
            <a:fld id="{9DE7CA1E-2D9E-FC44-8684-FDAE01FE4823}" type="slidenum">
              <a:rPr lang="en-US"/>
              <a:pPr/>
              <a:t>‹#›</a:t>
            </a:fld>
            <a:endParaRPr lang="en-US"/>
          </a:p>
        </p:txBody>
      </p:sp>
    </p:spTree>
    <p:extLst>
      <p:ext uri="{BB962C8B-B14F-4D97-AF65-F5344CB8AC3E}">
        <p14:creationId xmlns:p14="http://schemas.microsoft.com/office/powerpoint/2010/main" val="299607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330200" y="1373188"/>
            <a:ext cx="4135438" cy="4610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18038" y="1373188"/>
            <a:ext cx="4137025" cy="4610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Slide Number Placeholder 4"/>
          <p:cNvSpPr>
            <a:spLocks noGrp="1"/>
          </p:cNvSpPr>
          <p:nvPr>
            <p:ph type="sldNum" sz="quarter" idx="10"/>
          </p:nvPr>
        </p:nvSpPr>
        <p:spPr/>
        <p:txBody>
          <a:bodyPr/>
          <a:lstStyle>
            <a:lvl1pPr>
              <a:defRPr/>
            </a:lvl1pPr>
          </a:lstStyle>
          <a:p>
            <a:r>
              <a:rPr lang="en-US"/>
              <a:t>P</a:t>
            </a:r>
            <a:r>
              <a:rPr lang="en-US">
                <a:latin typeface="Georgia" charset="0"/>
              </a:rPr>
              <a:t>–</a:t>
            </a:r>
            <a:fld id="{A5666AE9-AD14-5441-95C7-3CA21FCE2600}" type="slidenum">
              <a:rPr lang="en-US"/>
              <a:pPr/>
              <a:t>‹#›</a:t>
            </a:fld>
            <a:endParaRPr lang="en-US"/>
          </a:p>
        </p:txBody>
      </p:sp>
    </p:spTree>
    <p:extLst>
      <p:ext uri="{BB962C8B-B14F-4D97-AF65-F5344CB8AC3E}">
        <p14:creationId xmlns:p14="http://schemas.microsoft.com/office/powerpoint/2010/main" val="378610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Slide Number Placeholder 6"/>
          <p:cNvSpPr>
            <a:spLocks noGrp="1"/>
          </p:cNvSpPr>
          <p:nvPr>
            <p:ph type="sldNum" sz="quarter" idx="10"/>
          </p:nvPr>
        </p:nvSpPr>
        <p:spPr/>
        <p:txBody>
          <a:bodyPr/>
          <a:lstStyle>
            <a:lvl1pPr>
              <a:defRPr/>
            </a:lvl1pPr>
          </a:lstStyle>
          <a:p>
            <a:r>
              <a:rPr lang="en-US"/>
              <a:t>P</a:t>
            </a:r>
            <a:r>
              <a:rPr lang="en-US">
                <a:latin typeface="Georgia" charset="0"/>
              </a:rPr>
              <a:t>–</a:t>
            </a:r>
            <a:fld id="{173E4F1C-0510-0849-A37B-F8B8BA15EA16}" type="slidenum">
              <a:rPr lang="en-US"/>
              <a:pPr/>
              <a:t>‹#›</a:t>
            </a:fld>
            <a:endParaRPr lang="en-US"/>
          </a:p>
        </p:txBody>
      </p:sp>
    </p:spTree>
    <p:extLst>
      <p:ext uri="{BB962C8B-B14F-4D97-AF65-F5344CB8AC3E}">
        <p14:creationId xmlns:p14="http://schemas.microsoft.com/office/powerpoint/2010/main" val="7979099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r>
              <a:rPr lang="en-US"/>
              <a:t>P</a:t>
            </a:r>
            <a:r>
              <a:rPr lang="en-US">
                <a:latin typeface="Georgia" charset="0"/>
              </a:rPr>
              <a:t>–</a:t>
            </a:r>
            <a:fld id="{7206FA90-C898-5F47-AD24-B7E42CC88EAB}" type="slidenum">
              <a:rPr lang="en-US"/>
              <a:pPr/>
              <a:t>‹#›</a:t>
            </a:fld>
            <a:endParaRPr lang="en-US"/>
          </a:p>
        </p:txBody>
      </p:sp>
    </p:spTree>
    <p:extLst>
      <p:ext uri="{BB962C8B-B14F-4D97-AF65-F5344CB8AC3E}">
        <p14:creationId xmlns:p14="http://schemas.microsoft.com/office/powerpoint/2010/main" val="9584272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r>
              <a:rPr lang="en-US"/>
              <a:t>P</a:t>
            </a:r>
            <a:r>
              <a:rPr lang="en-US">
                <a:latin typeface="Georgia" charset="0"/>
              </a:rPr>
              <a:t>–</a:t>
            </a:r>
            <a:fld id="{BED08D36-C363-5C46-90CE-1E04425AC384}" type="slidenum">
              <a:rPr lang="en-US"/>
              <a:pPr/>
              <a:t>‹#›</a:t>
            </a:fld>
            <a:endParaRPr lang="en-US"/>
          </a:p>
        </p:txBody>
      </p:sp>
    </p:spTree>
    <p:extLst>
      <p:ext uri="{BB962C8B-B14F-4D97-AF65-F5344CB8AC3E}">
        <p14:creationId xmlns:p14="http://schemas.microsoft.com/office/powerpoint/2010/main" val="2689041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t>P</a:t>
            </a:r>
            <a:r>
              <a:rPr lang="en-US">
                <a:latin typeface="Georgia" charset="0"/>
              </a:rPr>
              <a:t>–</a:t>
            </a:r>
            <a:fld id="{7BAD4112-D3AF-754D-88E1-D02F9C5A9F7D}" type="slidenum">
              <a:rPr lang="en-US"/>
              <a:pPr/>
              <a:t>‹#›</a:t>
            </a:fld>
            <a:endParaRPr lang="en-US"/>
          </a:p>
        </p:txBody>
      </p:sp>
    </p:spTree>
    <p:extLst>
      <p:ext uri="{BB962C8B-B14F-4D97-AF65-F5344CB8AC3E}">
        <p14:creationId xmlns:p14="http://schemas.microsoft.com/office/powerpoint/2010/main" val="12352106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t>P</a:t>
            </a:r>
            <a:r>
              <a:rPr lang="en-US">
                <a:latin typeface="Georgia" charset="0"/>
              </a:rPr>
              <a:t>–</a:t>
            </a:r>
            <a:fld id="{F9F27B20-68B4-9542-9F74-A76CEFAF4418}" type="slidenum">
              <a:rPr lang="en-US"/>
              <a:pPr/>
              <a:t>‹#›</a:t>
            </a:fld>
            <a:endParaRPr lang="en-US"/>
          </a:p>
        </p:txBody>
      </p:sp>
    </p:spTree>
    <p:extLst>
      <p:ext uri="{BB962C8B-B14F-4D97-AF65-F5344CB8AC3E}">
        <p14:creationId xmlns:p14="http://schemas.microsoft.com/office/powerpoint/2010/main" val="7007746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t>P</a:t>
            </a:r>
            <a:r>
              <a:rPr lang="en-US">
                <a:latin typeface="Georgia" charset="0"/>
              </a:rPr>
              <a:t>–</a:t>
            </a:r>
            <a:fld id="{F0BC22DA-0AC3-7943-9F23-13F4A0D30A11}" type="slidenum">
              <a:rPr lang="en-US"/>
              <a:pPr/>
              <a:t>‹#›</a:t>
            </a:fld>
            <a:endParaRPr lang="en-US"/>
          </a:p>
        </p:txBody>
      </p:sp>
    </p:spTree>
    <p:extLst>
      <p:ext uri="{BB962C8B-B14F-4D97-AF65-F5344CB8AC3E}">
        <p14:creationId xmlns:p14="http://schemas.microsoft.com/office/powerpoint/2010/main" val="384286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274638"/>
            <a:ext cx="2106613" cy="5708650"/>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323850" y="274638"/>
            <a:ext cx="6172200" cy="5708650"/>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t>P</a:t>
            </a:r>
            <a:r>
              <a:rPr lang="en-US">
                <a:latin typeface="Georgia" charset="0"/>
              </a:rPr>
              <a:t>–</a:t>
            </a:r>
            <a:fld id="{12666735-9592-7440-BB89-1F718532211D}" type="slidenum">
              <a:rPr lang="en-US"/>
              <a:pPr/>
              <a:t>‹#›</a:t>
            </a:fld>
            <a:endParaRPr lang="en-US"/>
          </a:p>
        </p:txBody>
      </p:sp>
    </p:spTree>
    <p:extLst>
      <p:ext uri="{BB962C8B-B14F-4D97-AF65-F5344CB8AC3E}">
        <p14:creationId xmlns:p14="http://schemas.microsoft.com/office/powerpoint/2010/main" val="339313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1747" name="Text Placeholder 7"/>
          <p:cNvSpPr>
            <a:spLocks noGrp="1"/>
          </p:cNvSpPr>
          <p:nvPr>
            <p:ph type="subTitle" idx="1"/>
          </p:nvPr>
        </p:nvSpPr>
        <p:spPr>
          <a:xfrm>
            <a:off x="5292725" y="4868863"/>
            <a:ext cx="3382963" cy="576262"/>
          </a:xfrm>
        </p:spPr>
        <p:txBody>
          <a:bodyPr lIns="0" tIns="0" rIns="0" bIns="0"/>
          <a:lstStyle>
            <a:lvl1pPr marL="0" indent="0">
              <a:lnSpc>
                <a:spcPct val="105000"/>
              </a:lnSpc>
              <a:buFont typeface="Arial" pitchFamily="34" charset="0"/>
              <a:buNone/>
              <a:defRPr sz="1400" smtClean="0"/>
            </a:lvl1pPr>
          </a:lstStyle>
          <a:p>
            <a:r>
              <a:rPr lang="en-AU"/>
              <a:t>Click to edit Master subtitle style</a:t>
            </a:r>
          </a:p>
        </p:txBody>
      </p:sp>
      <p:sp>
        <p:nvSpPr>
          <p:cNvPr id="31748" name="Title Placeholder 12"/>
          <p:cNvSpPr>
            <a:spLocks noGrp="1"/>
          </p:cNvSpPr>
          <p:nvPr>
            <p:ph type="ctrTitle"/>
          </p:nvPr>
        </p:nvSpPr>
        <p:spPr>
          <a:xfrm>
            <a:off x="5281613" y="3900488"/>
            <a:ext cx="3382962" cy="790575"/>
          </a:xfrm>
        </p:spPr>
        <p:txBody>
          <a:bodyPr lIns="0" rIns="0"/>
          <a:lstStyle>
            <a:lvl1pPr>
              <a:lnSpc>
                <a:spcPct val="90000"/>
              </a:lnSpc>
              <a:defRPr smtClean="0">
                <a:solidFill>
                  <a:srgbClr val="FFFFFF"/>
                </a:solidFill>
                <a:latin typeface="Georgia" pitchFamily="18" charset="0"/>
              </a:defRPr>
            </a:lvl1pPr>
          </a:lstStyle>
          <a:p>
            <a:r>
              <a:rPr lang="en-AU"/>
              <a:t>Click to edit Master title style</a:t>
            </a:r>
            <a:endParaRPr/>
          </a:p>
        </p:txBody>
      </p:sp>
      <p:sp>
        <p:nvSpPr>
          <p:cNvPr id="9" name="Picture Placeholder 8"/>
          <p:cNvSpPr>
            <a:spLocks noGrp="1"/>
          </p:cNvSpPr>
          <p:nvPr>
            <p:ph type="pic" sz="quarter" idx="10"/>
          </p:nvPr>
        </p:nvSpPr>
        <p:spPr>
          <a:xfrm>
            <a:off x="0" y="0"/>
            <a:ext cx="9144000" cy="5862441"/>
          </a:xfrm>
        </p:spPr>
        <p:txBody>
          <a:bodyPr/>
          <a:lstStyle/>
          <a:p>
            <a:pPr lvl="0"/>
            <a:r>
              <a:rPr lang="en-AU" noProof="0"/>
              <a:t>Drag picture to placeholder or click icon to add</a:t>
            </a:r>
          </a:p>
        </p:txBody>
      </p:sp>
    </p:spTree>
    <p:extLst>
      <p:ext uri="{BB962C8B-B14F-4D97-AF65-F5344CB8AC3E}">
        <p14:creationId xmlns:p14="http://schemas.microsoft.com/office/powerpoint/2010/main" val="2152360472"/>
      </p:ext>
    </p:extLst>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r>
              <a:rPr lang="en-US"/>
              <a:t>P</a:t>
            </a:r>
            <a:r>
              <a:rPr lang="en-US">
                <a:latin typeface="+mn-lt"/>
              </a:rPr>
              <a:t>–</a:t>
            </a:r>
            <a:fld id="{A5C459C6-466F-634D-889A-4657919A6F76}" type="slidenum">
              <a:rPr lang="en-US"/>
              <a:pPr/>
              <a:t>‹#›</a:t>
            </a:fld>
            <a:endParaRPr lang="en-US"/>
          </a:p>
        </p:txBody>
      </p:sp>
    </p:spTree>
    <p:extLst>
      <p:ext uri="{BB962C8B-B14F-4D97-AF65-F5344CB8AC3E}">
        <p14:creationId xmlns:p14="http://schemas.microsoft.com/office/powerpoint/2010/main" val="30186581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t>P</a:t>
            </a:r>
            <a:r>
              <a:rPr lang="en-US">
                <a:latin typeface="+mn-lt"/>
              </a:rPr>
              <a:t>–</a:t>
            </a:r>
            <a:fld id="{5F1226A7-E5D1-104E-95BE-B56D8DA077EF}" type="slidenum">
              <a:rPr lang="en-US"/>
              <a:pPr/>
              <a:t>‹#›</a:t>
            </a:fld>
            <a:endParaRPr lang="en-US"/>
          </a:p>
        </p:txBody>
      </p:sp>
    </p:spTree>
    <p:extLst>
      <p:ext uri="{BB962C8B-B14F-4D97-AF65-F5344CB8AC3E}">
        <p14:creationId xmlns:p14="http://schemas.microsoft.com/office/powerpoint/2010/main" val="38606955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a:t>Click to edit Master text styles</a:t>
            </a:r>
          </a:p>
        </p:txBody>
      </p:sp>
      <p:sp>
        <p:nvSpPr>
          <p:cNvPr id="4" name="Slide Number Placeholder 3"/>
          <p:cNvSpPr>
            <a:spLocks noGrp="1"/>
          </p:cNvSpPr>
          <p:nvPr>
            <p:ph type="sldNum" sz="quarter" idx="10"/>
          </p:nvPr>
        </p:nvSpPr>
        <p:spPr/>
        <p:txBody>
          <a:bodyPr/>
          <a:lstStyle>
            <a:lvl1pPr>
              <a:defRPr/>
            </a:lvl1pPr>
          </a:lstStyle>
          <a:p>
            <a:r>
              <a:rPr lang="en-US"/>
              <a:t>P</a:t>
            </a:r>
            <a:r>
              <a:rPr lang="en-US">
                <a:latin typeface="+mn-lt"/>
              </a:rPr>
              <a:t>–</a:t>
            </a:r>
            <a:fld id="{CDC18EDD-9047-9746-B50B-B4060BE53232}" type="slidenum">
              <a:rPr lang="en-US"/>
              <a:pPr/>
              <a:t>‹#›</a:t>
            </a:fld>
            <a:endParaRPr lang="en-US"/>
          </a:p>
        </p:txBody>
      </p:sp>
    </p:spTree>
    <p:extLst>
      <p:ext uri="{BB962C8B-B14F-4D97-AF65-F5344CB8AC3E}">
        <p14:creationId xmlns:p14="http://schemas.microsoft.com/office/powerpoint/2010/main" val="36576318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323850" y="1392238"/>
            <a:ext cx="3416300" cy="4610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3892550" y="1392238"/>
            <a:ext cx="3416300" cy="4610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Slide Number Placeholder 4"/>
          <p:cNvSpPr>
            <a:spLocks noGrp="1"/>
          </p:cNvSpPr>
          <p:nvPr>
            <p:ph type="sldNum" sz="quarter" idx="10"/>
          </p:nvPr>
        </p:nvSpPr>
        <p:spPr/>
        <p:txBody>
          <a:bodyPr/>
          <a:lstStyle>
            <a:lvl1pPr>
              <a:defRPr/>
            </a:lvl1pPr>
          </a:lstStyle>
          <a:p>
            <a:r>
              <a:rPr lang="en-US"/>
              <a:t>P</a:t>
            </a:r>
            <a:r>
              <a:rPr lang="en-US">
                <a:latin typeface="+mn-lt"/>
              </a:rPr>
              <a:t>–</a:t>
            </a:r>
            <a:fld id="{4825B948-166A-4845-9E48-C60023D13C5C}" type="slidenum">
              <a:rPr lang="en-US"/>
              <a:pPr/>
              <a:t>‹#›</a:t>
            </a:fld>
            <a:endParaRPr lang="en-US"/>
          </a:p>
        </p:txBody>
      </p:sp>
    </p:spTree>
    <p:extLst>
      <p:ext uri="{BB962C8B-B14F-4D97-AF65-F5344CB8AC3E}">
        <p14:creationId xmlns:p14="http://schemas.microsoft.com/office/powerpoint/2010/main" val="18679689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Slide Number Placeholder 6"/>
          <p:cNvSpPr>
            <a:spLocks noGrp="1"/>
          </p:cNvSpPr>
          <p:nvPr>
            <p:ph type="sldNum" sz="quarter" idx="10"/>
          </p:nvPr>
        </p:nvSpPr>
        <p:spPr/>
        <p:txBody>
          <a:bodyPr/>
          <a:lstStyle>
            <a:lvl1pPr>
              <a:defRPr/>
            </a:lvl1pPr>
          </a:lstStyle>
          <a:p>
            <a:r>
              <a:rPr lang="en-US"/>
              <a:t>P</a:t>
            </a:r>
            <a:r>
              <a:rPr lang="en-US">
                <a:latin typeface="+mn-lt"/>
              </a:rPr>
              <a:t>–</a:t>
            </a:r>
            <a:fld id="{B8115793-760A-7D4C-852B-F923E6FE6A05}" type="slidenum">
              <a:rPr lang="en-US"/>
              <a:pPr/>
              <a:t>‹#›</a:t>
            </a:fld>
            <a:endParaRPr lang="en-US"/>
          </a:p>
        </p:txBody>
      </p:sp>
    </p:spTree>
    <p:extLst>
      <p:ext uri="{BB962C8B-B14F-4D97-AF65-F5344CB8AC3E}">
        <p14:creationId xmlns:p14="http://schemas.microsoft.com/office/powerpoint/2010/main" val="11370352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r>
              <a:rPr lang="en-US"/>
              <a:t>P</a:t>
            </a:r>
            <a:r>
              <a:rPr lang="en-US">
                <a:latin typeface="+mn-lt"/>
              </a:rPr>
              <a:t>–</a:t>
            </a:r>
            <a:fld id="{6FF7227A-A526-144C-8DC5-1E51D0FAA059}" type="slidenum">
              <a:rPr lang="en-US"/>
              <a:pPr/>
              <a:t>‹#›</a:t>
            </a:fld>
            <a:endParaRPr lang="en-US"/>
          </a:p>
        </p:txBody>
      </p:sp>
    </p:spTree>
    <p:extLst>
      <p:ext uri="{BB962C8B-B14F-4D97-AF65-F5344CB8AC3E}">
        <p14:creationId xmlns:p14="http://schemas.microsoft.com/office/powerpoint/2010/main" val="35268592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r>
              <a:rPr lang="en-US"/>
              <a:t>P</a:t>
            </a:r>
            <a:r>
              <a:rPr lang="en-US">
                <a:latin typeface="+mn-lt"/>
              </a:rPr>
              <a:t>–</a:t>
            </a:r>
            <a:fld id="{BE914A7B-C529-A844-803A-31CB82016F7C}" type="slidenum">
              <a:rPr lang="en-US"/>
              <a:pPr/>
              <a:t>‹#›</a:t>
            </a:fld>
            <a:endParaRPr lang="en-US"/>
          </a:p>
        </p:txBody>
      </p:sp>
    </p:spTree>
    <p:extLst>
      <p:ext uri="{BB962C8B-B14F-4D97-AF65-F5344CB8AC3E}">
        <p14:creationId xmlns:p14="http://schemas.microsoft.com/office/powerpoint/2010/main" val="17711392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t>P</a:t>
            </a:r>
            <a:r>
              <a:rPr lang="en-US">
                <a:latin typeface="+mn-lt"/>
              </a:rPr>
              <a:t>–</a:t>
            </a:r>
            <a:fld id="{414F4307-2BA7-7344-940B-0222B3CC9C84}" type="slidenum">
              <a:rPr lang="en-US"/>
              <a:pPr/>
              <a:t>‹#›</a:t>
            </a:fld>
            <a:endParaRPr lang="en-US"/>
          </a:p>
        </p:txBody>
      </p:sp>
    </p:spTree>
    <p:extLst>
      <p:ext uri="{BB962C8B-B14F-4D97-AF65-F5344CB8AC3E}">
        <p14:creationId xmlns:p14="http://schemas.microsoft.com/office/powerpoint/2010/main" val="20740217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t>P</a:t>
            </a:r>
            <a:r>
              <a:rPr lang="en-US">
                <a:latin typeface="+mn-lt"/>
              </a:rPr>
              <a:t>–</a:t>
            </a:r>
            <a:fld id="{2FC9B0B9-6FDA-2C4E-B0DB-883347E832F1}" type="slidenum">
              <a:rPr lang="en-US"/>
              <a:pPr/>
              <a:t>‹#›</a:t>
            </a:fld>
            <a:endParaRPr lang="en-US"/>
          </a:p>
        </p:txBody>
      </p:sp>
    </p:spTree>
    <p:extLst>
      <p:ext uri="{BB962C8B-B14F-4D97-AF65-F5344CB8AC3E}">
        <p14:creationId xmlns:p14="http://schemas.microsoft.com/office/powerpoint/2010/main" val="14289585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t>P</a:t>
            </a:r>
            <a:r>
              <a:rPr lang="en-US">
                <a:latin typeface="+mn-lt"/>
              </a:rPr>
              <a:t>–</a:t>
            </a:r>
            <a:fld id="{7BB6599F-FC8C-9A45-8CA8-FFFF9CBCBD99}" type="slidenum">
              <a:rPr lang="en-US"/>
              <a:pPr/>
              <a:t>‹#›</a:t>
            </a:fld>
            <a:endParaRPr lang="en-US"/>
          </a:p>
        </p:txBody>
      </p:sp>
    </p:spTree>
    <p:extLst>
      <p:ext uri="{BB962C8B-B14F-4D97-AF65-F5344CB8AC3E}">
        <p14:creationId xmlns:p14="http://schemas.microsoft.com/office/powerpoint/2010/main" val="2907368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Column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p>
        </p:txBody>
      </p:sp>
      <p:sp>
        <p:nvSpPr>
          <p:cNvPr id="6" name="Text Placeholder 9"/>
          <p:cNvSpPr>
            <a:spLocks noGrp="1"/>
          </p:cNvSpPr>
          <p:nvPr>
            <p:ph type="body" sz="quarter" idx="13"/>
          </p:nvPr>
        </p:nvSpPr>
        <p:spPr>
          <a:xfrm>
            <a:off x="309600" y="1389599"/>
            <a:ext cx="2690764" cy="4608000"/>
          </a:xfrm>
        </p:spPr>
        <p:txBody>
          <a:bodyPr>
            <a:noAutofit/>
          </a:bodyPr>
          <a:lstStyle>
            <a:lvl1pPr marL="0" indent="0">
              <a:buFontTx/>
              <a:buNone/>
              <a:defRPr sz="1400" b="1" spc="-20" baseline="0">
                <a:solidFill>
                  <a:schemeClr val="bg2"/>
                </a:solidFill>
              </a:defRPr>
            </a:lvl1pPr>
            <a:lvl2pPr marL="0" indent="0">
              <a:buFontTx/>
              <a:buNone/>
              <a:defRPr sz="1400" spc="-20" baseline="0">
                <a:solidFill>
                  <a:schemeClr val="bg2"/>
                </a:solidFill>
              </a:defRPr>
            </a:lvl2pPr>
            <a:lvl3pPr marL="216000" indent="-216000">
              <a:lnSpc>
                <a:spcPct val="97000"/>
              </a:lnSpc>
              <a:spcBef>
                <a:spcPts val="100"/>
              </a:spcBef>
              <a:buSzPct val="100000"/>
              <a:buFont typeface="Arial" pitchFamily="34" charset="0"/>
              <a:buChar char="•"/>
              <a:defRPr lang="en-AU" sz="1400" b="0" spc="-20" baseline="0" dirty="0" smtClean="0">
                <a:solidFill>
                  <a:schemeClr val="tx1"/>
                </a:solidFill>
                <a:latin typeface="+mn-lt"/>
                <a:ea typeface="+mn-ea"/>
                <a:cs typeface="+mn-cs"/>
              </a:defRPr>
            </a:lvl3pPr>
            <a:lvl4pPr marL="180000" indent="-180000">
              <a:lnSpc>
                <a:spcPct val="97000"/>
              </a:lnSpc>
              <a:spcBef>
                <a:spcPts val="0"/>
              </a:spcBef>
              <a:buSzPct val="100000"/>
              <a:buFont typeface="Arial" pitchFamily="34" charset="0"/>
              <a:buChar char="•"/>
              <a:defRPr lang="en-US" sz="1400" b="0" spc="-20" baseline="0" dirty="0" smtClean="0">
                <a:solidFill>
                  <a:schemeClr val="tx1"/>
                </a:solidFill>
                <a:latin typeface="+mn-lt"/>
                <a:ea typeface="+mn-ea"/>
                <a:cs typeface="+mn-cs"/>
              </a:defRPr>
            </a:lvl4pPr>
            <a:lvl5pPr marL="468000" indent="-144000">
              <a:lnSpc>
                <a:spcPct val="97000"/>
              </a:lnSpc>
              <a:buSzPct val="100000"/>
              <a:buFontTx/>
              <a:buNone/>
              <a:defRPr lang="en-US" sz="1400" b="0" spc="-20" baseline="0" dirty="0" smtClean="0">
                <a:solidFill>
                  <a:schemeClr val="tx1"/>
                </a:solidFill>
                <a:latin typeface="+mn-lt"/>
                <a:ea typeface="+mn-ea"/>
                <a:cs typeface="+mn-cs"/>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AU" dirty="0"/>
          </a:p>
        </p:txBody>
      </p:sp>
      <p:sp>
        <p:nvSpPr>
          <p:cNvPr id="13" name="Text Placeholder 9"/>
          <p:cNvSpPr>
            <a:spLocks noGrp="1"/>
          </p:cNvSpPr>
          <p:nvPr>
            <p:ph type="body" sz="quarter" idx="14"/>
          </p:nvPr>
        </p:nvSpPr>
        <p:spPr>
          <a:xfrm>
            <a:off x="6073200" y="1389599"/>
            <a:ext cx="2690764" cy="4608000"/>
          </a:xfrm>
        </p:spPr>
        <p:txBody>
          <a:bodyPr>
            <a:noAutofit/>
          </a:bodyPr>
          <a:lstStyle>
            <a:lvl1pPr marL="0" indent="0">
              <a:buFontTx/>
              <a:buNone/>
              <a:defRPr sz="1400" b="1" spc="-20" baseline="0">
                <a:solidFill>
                  <a:schemeClr val="bg2"/>
                </a:solidFill>
              </a:defRPr>
            </a:lvl1pPr>
            <a:lvl2pPr marL="0" indent="0">
              <a:buFontTx/>
              <a:buNone/>
              <a:defRPr sz="1400" spc="-20" baseline="0">
                <a:solidFill>
                  <a:schemeClr val="bg2"/>
                </a:solidFill>
              </a:defRPr>
            </a:lvl2pPr>
            <a:lvl3pPr marL="216000" indent="-216000">
              <a:lnSpc>
                <a:spcPct val="97000"/>
              </a:lnSpc>
              <a:spcBef>
                <a:spcPts val="100"/>
              </a:spcBef>
              <a:buSzPct val="100000"/>
              <a:buFont typeface="Arial" pitchFamily="34" charset="0"/>
              <a:buChar char="•"/>
              <a:defRPr lang="en-AU" sz="1400" b="0" spc="-20" baseline="0" dirty="0" smtClean="0">
                <a:solidFill>
                  <a:schemeClr val="tx1"/>
                </a:solidFill>
                <a:latin typeface="+mn-lt"/>
                <a:ea typeface="+mn-ea"/>
                <a:cs typeface="+mn-cs"/>
              </a:defRPr>
            </a:lvl3pPr>
            <a:lvl4pPr marL="180000" indent="-180000">
              <a:lnSpc>
                <a:spcPct val="97000"/>
              </a:lnSpc>
              <a:spcBef>
                <a:spcPts val="0"/>
              </a:spcBef>
              <a:buSzPct val="100000"/>
              <a:buFont typeface="Arial" pitchFamily="34" charset="0"/>
              <a:buChar char="•"/>
              <a:defRPr lang="en-US" sz="1400" b="0" spc="-20" baseline="0" dirty="0" smtClean="0">
                <a:solidFill>
                  <a:schemeClr val="tx1"/>
                </a:solidFill>
                <a:latin typeface="+mn-lt"/>
                <a:ea typeface="+mn-ea"/>
                <a:cs typeface="+mn-cs"/>
              </a:defRPr>
            </a:lvl4pPr>
            <a:lvl5pPr marL="468000" indent="-144000">
              <a:lnSpc>
                <a:spcPct val="97000"/>
              </a:lnSpc>
              <a:buSzPct val="100000"/>
              <a:buFontTx/>
              <a:buNone/>
              <a:defRPr lang="en-US" sz="1400" b="0" spc="-20" baseline="0" dirty="0" smtClean="0">
                <a:solidFill>
                  <a:schemeClr val="tx1"/>
                </a:solidFill>
                <a:latin typeface="+mn-lt"/>
                <a:ea typeface="+mn-ea"/>
                <a:cs typeface="+mn-cs"/>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AU" dirty="0"/>
          </a:p>
        </p:txBody>
      </p:sp>
      <p:sp>
        <p:nvSpPr>
          <p:cNvPr id="14" name="Text Placeholder 9"/>
          <p:cNvSpPr>
            <a:spLocks noGrp="1"/>
          </p:cNvSpPr>
          <p:nvPr>
            <p:ph type="body" sz="quarter" idx="15"/>
          </p:nvPr>
        </p:nvSpPr>
        <p:spPr>
          <a:xfrm>
            <a:off x="3178800" y="1389599"/>
            <a:ext cx="2690764" cy="4608000"/>
          </a:xfrm>
        </p:spPr>
        <p:txBody>
          <a:bodyPr>
            <a:noAutofit/>
          </a:bodyPr>
          <a:lstStyle>
            <a:lvl1pPr marL="0" indent="0">
              <a:buFontTx/>
              <a:buNone/>
              <a:defRPr sz="1400" b="1" spc="-20" baseline="0">
                <a:solidFill>
                  <a:schemeClr val="bg2"/>
                </a:solidFill>
              </a:defRPr>
            </a:lvl1pPr>
            <a:lvl2pPr marL="0" indent="0">
              <a:buFontTx/>
              <a:buNone/>
              <a:defRPr sz="1400" spc="-20" baseline="0">
                <a:solidFill>
                  <a:schemeClr val="bg2"/>
                </a:solidFill>
              </a:defRPr>
            </a:lvl2pPr>
            <a:lvl3pPr marL="216000" indent="-216000">
              <a:lnSpc>
                <a:spcPct val="97000"/>
              </a:lnSpc>
              <a:spcBef>
                <a:spcPts val="100"/>
              </a:spcBef>
              <a:buSzPct val="100000"/>
              <a:buFont typeface="Arial" pitchFamily="34" charset="0"/>
              <a:buChar char="•"/>
              <a:defRPr lang="en-AU" sz="1400" b="0" spc="-20" baseline="0" dirty="0" smtClean="0">
                <a:solidFill>
                  <a:schemeClr val="tx1"/>
                </a:solidFill>
                <a:latin typeface="+mn-lt"/>
                <a:ea typeface="+mn-ea"/>
                <a:cs typeface="+mn-cs"/>
              </a:defRPr>
            </a:lvl3pPr>
            <a:lvl4pPr marL="180000" indent="-180000">
              <a:lnSpc>
                <a:spcPct val="97000"/>
              </a:lnSpc>
              <a:spcBef>
                <a:spcPts val="0"/>
              </a:spcBef>
              <a:buSzPct val="100000"/>
              <a:buFont typeface="Arial" pitchFamily="34" charset="0"/>
              <a:buChar char="•"/>
              <a:defRPr lang="en-US" sz="1400" b="0" spc="-20" baseline="0" dirty="0" smtClean="0">
                <a:solidFill>
                  <a:schemeClr val="tx1"/>
                </a:solidFill>
                <a:latin typeface="+mn-lt"/>
                <a:ea typeface="+mn-ea"/>
                <a:cs typeface="+mn-cs"/>
              </a:defRPr>
            </a:lvl4pPr>
            <a:lvl5pPr marL="468000" indent="-144000">
              <a:lnSpc>
                <a:spcPct val="97000"/>
              </a:lnSpc>
              <a:buSzPct val="100000"/>
              <a:buFontTx/>
              <a:buNone/>
              <a:defRPr lang="en-US" sz="1400" b="0" spc="-20" baseline="0" dirty="0" smtClean="0">
                <a:solidFill>
                  <a:schemeClr val="tx1"/>
                </a:solidFill>
                <a:latin typeface="+mn-lt"/>
                <a:ea typeface="+mn-ea"/>
                <a:cs typeface="+mn-cs"/>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AU" dirty="0"/>
          </a:p>
        </p:txBody>
      </p:sp>
      <p:sp>
        <p:nvSpPr>
          <p:cNvPr id="7" name="Slide Number Placeholder 2"/>
          <p:cNvSpPr>
            <a:spLocks noGrp="1"/>
          </p:cNvSpPr>
          <p:nvPr>
            <p:ph type="sldNum" sz="quarter" idx="16"/>
          </p:nvPr>
        </p:nvSpPr>
        <p:spPr/>
        <p:txBody>
          <a:bodyPr/>
          <a:lstStyle>
            <a:lvl1pPr>
              <a:defRPr/>
            </a:lvl1pPr>
          </a:lstStyle>
          <a:p>
            <a:r>
              <a:rPr lang="en-US"/>
              <a:t>P</a:t>
            </a:r>
            <a:r>
              <a:rPr lang="en-US">
                <a:latin typeface="Georgia" charset="0"/>
              </a:rPr>
              <a:t>–</a:t>
            </a:r>
            <a:fld id="{5472A79F-48A4-7F4F-94B2-358AF669BABE}" type="slidenum">
              <a:rPr lang="en-US"/>
              <a:pPr/>
              <a:t>‹#›</a:t>
            </a:fld>
            <a:endParaRPr lang="en-US"/>
          </a:p>
        </p:txBody>
      </p:sp>
    </p:spTree>
    <p:extLst>
      <p:ext uri="{BB962C8B-B14F-4D97-AF65-F5344CB8AC3E}">
        <p14:creationId xmlns:p14="http://schemas.microsoft.com/office/powerpoint/2010/main" val="189886825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74638"/>
            <a:ext cx="2106612" cy="5727700"/>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323850" y="274638"/>
            <a:ext cx="6170613" cy="5727700"/>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t>P</a:t>
            </a:r>
            <a:r>
              <a:rPr lang="en-US">
                <a:latin typeface="+mn-lt"/>
              </a:rPr>
              <a:t>–</a:t>
            </a:r>
            <a:fld id="{EDA31CCA-C731-2549-B4DE-A03DE090993B}" type="slidenum">
              <a:rPr lang="en-US"/>
              <a:pPr/>
              <a:t>‹#›</a:t>
            </a:fld>
            <a:endParaRPr lang="en-US"/>
          </a:p>
        </p:txBody>
      </p:sp>
    </p:spTree>
    <p:extLst>
      <p:ext uri="{BB962C8B-B14F-4D97-AF65-F5344CB8AC3E}">
        <p14:creationId xmlns:p14="http://schemas.microsoft.com/office/powerpoint/2010/main" val="10180508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r>
              <a:rPr lang="en-US"/>
              <a:t>P</a:t>
            </a:r>
            <a:r>
              <a:rPr lang="en-US">
                <a:latin typeface="Georgia" charset="0"/>
              </a:rPr>
              <a:t>–</a:t>
            </a:r>
            <a:fld id="{85AE6F47-3C01-FC4E-BDC2-3F1C5CC5C493}" type="slidenum">
              <a:rPr lang="en-US"/>
              <a:pPr/>
              <a:t>‹#›</a:t>
            </a:fld>
            <a:endParaRPr lang="en-US"/>
          </a:p>
        </p:txBody>
      </p:sp>
    </p:spTree>
    <p:extLst>
      <p:ext uri="{BB962C8B-B14F-4D97-AF65-F5344CB8AC3E}">
        <p14:creationId xmlns:p14="http://schemas.microsoft.com/office/powerpoint/2010/main" val="39157241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t>P</a:t>
            </a:r>
            <a:r>
              <a:rPr lang="en-US">
                <a:latin typeface="Georgia" charset="0"/>
              </a:rPr>
              <a:t>–</a:t>
            </a:r>
            <a:fld id="{D79E1D39-7FB3-3D43-83D0-E6C5707335DF}" type="slidenum">
              <a:rPr lang="en-US"/>
              <a:pPr/>
              <a:t>‹#›</a:t>
            </a:fld>
            <a:endParaRPr lang="en-US"/>
          </a:p>
        </p:txBody>
      </p:sp>
    </p:spTree>
    <p:extLst>
      <p:ext uri="{BB962C8B-B14F-4D97-AF65-F5344CB8AC3E}">
        <p14:creationId xmlns:p14="http://schemas.microsoft.com/office/powerpoint/2010/main" val="38872239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a:t>Click to edit Master text styles</a:t>
            </a:r>
          </a:p>
        </p:txBody>
      </p:sp>
      <p:sp>
        <p:nvSpPr>
          <p:cNvPr id="4" name="Slide Number Placeholder 3"/>
          <p:cNvSpPr>
            <a:spLocks noGrp="1"/>
          </p:cNvSpPr>
          <p:nvPr>
            <p:ph type="sldNum" sz="quarter" idx="10"/>
          </p:nvPr>
        </p:nvSpPr>
        <p:spPr/>
        <p:txBody>
          <a:bodyPr/>
          <a:lstStyle>
            <a:lvl1pPr>
              <a:defRPr/>
            </a:lvl1pPr>
          </a:lstStyle>
          <a:p>
            <a:r>
              <a:rPr lang="en-US"/>
              <a:t>P</a:t>
            </a:r>
            <a:r>
              <a:rPr lang="en-US">
                <a:latin typeface="Georgia" charset="0"/>
              </a:rPr>
              <a:t>–</a:t>
            </a:r>
            <a:fld id="{37C2CE10-2B53-A84A-A512-585EE2FD8917}" type="slidenum">
              <a:rPr lang="en-US"/>
              <a:pPr/>
              <a:t>‹#›</a:t>
            </a:fld>
            <a:endParaRPr lang="en-US"/>
          </a:p>
        </p:txBody>
      </p:sp>
    </p:spTree>
    <p:extLst>
      <p:ext uri="{BB962C8B-B14F-4D97-AF65-F5344CB8AC3E}">
        <p14:creationId xmlns:p14="http://schemas.microsoft.com/office/powerpoint/2010/main" val="28609070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323850" y="1392238"/>
            <a:ext cx="4135438" cy="4610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11688" y="1392238"/>
            <a:ext cx="4135437" cy="4610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Slide Number Placeholder 4"/>
          <p:cNvSpPr>
            <a:spLocks noGrp="1"/>
          </p:cNvSpPr>
          <p:nvPr>
            <p:ph type="sldNum" sz="quarter" idx="10"/>
          </p:nvPr>
        </p:nvSpPr>
        <p:spPr/>
        <p:txBody>
          <a:bodyPr/>
          <a:lstStyle>
            <a:lvl1pPr>
              <a:defRPr/>
            </a:lvl1pPr>
          </a:lstStyle>
          <a:p>
            <a:r>
              <a:rPr lang="en-US"/>
              <a:t>P</a:t>
            </a:r>
            <a:r>
              <a:rPr lang="en-US">
                <a:latin typeface="Georgia" charset="0"/>
              </a:rPr>
              <a:t>–</a:t>
            </a:r>
            <a:fld id="{E4381501-AA60-6D4E-A0EA-FD323EF40318}" type="slidenum">
              <a:rPr lang="en-US"/>
              <a:pPr/>
              <a:t>‹#›</a:t>
            </a:fld>
            <a:endParaRPr lang="en-US"/>
          </a:p>
        </p:txBody>
      </p:sp>
    </p:spTree>
    <p:extLst>
      <p:ext uri="{BB962C8B-B14F-4D97-AF65-F5344CB8AC3E}">
        <p14:creationId xmlns:p14="http://schemas.microsoft.com/office/powerpoint/2010/main" val="302445845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Slide Number Placeholder 6"/>
          <p:cNvSpPr>
            <a:spLocks noGrp="1"/>
          </p:cNvSpPr>
          <p:nvPr>
            <p:ph type="sldNum" sz="quarter" idx="10"/>
          </p:nvPr>
        </p:nvSpPr>
        <p:spPr/>
        <p:txBody>
          <a:bodyPr/>
          <a:lstStyle>
            <a:lvl1pPr>
              <a:defRPr/>
            </a:lvl1pPr>
          </a:lstStyle>
          <a:p>
            <a:r>
              <a:rPr lang="en-US"/>
              <a:t>P</a:t>
            </a:r>
            <a:r>
              <a:rPr lang="en-US">
                <a:latin typeface="Georgia" charset="0"/>
              </a:rPr>
              <a:t>–</a:t>
            </a:r>
            <a:fld id="{80B7D614-499D-4E4E-8B22-8EA8FE5FC260}" type="slidenum">
              <a:rPr lang="en-US"/>
              <a:pPr/>
              <a:t>‹#›</a:t>
            </a:fld>
            <a:endParaRPr lang="en-US"/>
          </a:p>
        </p:txBody>
      </p:sp>
    </p:spTree>
    <p:extLst>
      <p:ext uri="{BB962C8B-B14F-4D97-AF65-F5344CB8AC3E}">
        <p14:creationId xmlns:p14="http://schemas.microsoft.com/office/powerpoint/2010/main" val="12811390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r>
              <a:rPr lang="en-US"/>
              <a:t>P</a:t>
            </a:r>
            <a:r>
              <a:rPr lang="en-US">
                <a:latin typeface="Georgia" charset="0"/>
              </a:rPr>
              <a:t>–</a:t>
            </a:r>
            <a:fld id="{228A2AE8-FACA-2949-A422-E864CBD4DE3D}" type="slidenum">
              <a:rPr lang="en-US"/>
              <a:pPr/>
              <a:t>‹#›</a:t>
            </a:fld>
            <a:endParaRPr lang="en-US"/>
          </a:p>
        </p:txBody>
      </p:sp>
    </p:spTree>
    <p:extLst>
      <p:ext uri="{BB962C8B-B14F-4D97-AF65-F5344CB8AC3E}">
        <p14:creationId xmlns:p14="http://schemas.microsoft.com/office/powerpoint/2010/main" val="334118420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r>
              <a:rPr lang="en-US"/>
              <a:t>P</a:t>
            </a:r>
            <a:r>
              <a:rPr lang="en-US">
                <a:latin typeface="Georgia" charset="0"/>
              </a:rPr>
              <a:t>–</a:t>
            </a:r>
            <a:fld id="{0136F5F6-27DE-164F-9B8B-E8A29E28E7D8}" type="slidenum">
              <a:rPr lang="en-US"/>
              <a:pPr/>
              <a:t>‹#›</a:t>
            </a:fld>
            <a:endParaRPr lang="en-US"/>
          </a:p>
        </p:txBody>
      </p:sp>
    </p:spTree>
    <p:extLst>
      <p:ext uri="{BB962C8B-B14F-4D97-AF65-F5344CB8AC3E}">
        <p14:creationId xmlns:p14="http://schemas.microsoft.com/office/powerpoint/2010/main" val="22005237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t>P</a:t>
            </a:r>
            <a:r>
              <a:rPr lang="en-US">
                <a:latin typeface="Georgia" charset="0"/>
              </a:rPr>
              <a:t>–</a:t>
            </a:r>
            <a:fld id="{D87F3F18-EC28-CA42-872B-C883EF493139}" type="slidenum">
              <a:rPr lang="en-US"/>
              <a:pPr/>
              <a:t>‹#›</a:t>
            </a:fld>
            <a:endParaRPr lang="en-US"/>
          </a:p>
        </p:txBody>
      </p:sp>
    </p:spTree>
    <p:extLst>
      <p:ext uri="{BB962C8B-B14F-4D97-AF65-F5344CB8AC3E}">
        <p14:creationId xmlns:p14="http://schemas.microsoft.com/office/powerpoint/2010/main" val="32596029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t>P</a:t>
            </a:r>
            <a:r>
              <a:rPr lang="en-US">
                <a:latin typeface="Georgia" charset="0"/>
              </a:rPr>
              <a:t>–</a:t>
            </a:r>
            <a:fld id="{51FE02D4-CE10-C348-82C1-6D53DBB441EE}" type="slidenum">
              <a:rPr lang="en-US"/>
              <a:pPr/>
              <a:t>‹#›</a:t>
            </a:fld>
            <a:endParaRPr lang="en-US"/>
          </a:p>
        </p:txBody>
      </p:sp>
    </p:spTree>
    <p:extLst>
      <p:ext uri="{BB962C8B-B14F-4D97-AF65-F5344CB8AC3E}">
        <p14:creationId xmlns:p14="http://schemas.microsoft.com/office/powerpoint/2010/main" val="1950501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Small Imag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p>
        </p:txBody>
      </p:sp>
      <p:sp>
        <p:nvSpPr>
          <p:cNvPr id="6" name="Content Placeholder 5"/>
          <p:cNvSpPr>
            <a:spLocks noGrp="1"/>
          </p:cNvSpPr>
          <p:nvPr>
            <p:ph sz="quarter" idx="11"/>
          </p:nvPr>
        </p:nvSpPr>
        <p:spPr>
          <a:xfrm>
            <a:off x="4603899" y="1396850"/>
            <a:ext cx="4214813" cy="4608000"/>
          </a:xfrm>
        </p:spPr>
        <p:txBody>
          <a:bodyPr>
            <a:noAutofit/>
          </a:bodyPr>
          <a:lstStyle>
            <a:lvl5pPr>
              <a:defRPr>
                <a:solidFill>
                  <a:schemeClr val="bg2"/>
                </a:solidFill>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AU" dirty="0"/>
          </a:p>
        </p:txBody>
      </p:sp>
      <p:sp>
        <p:nvSpPr>
          <p:cNvPr id="10" name="Content Placeholder 9"/>
          <p:cNvSpPr>
            <a:spLocks noGrp="1"/>
          </p:cNvSpPr>
          <p:nvPr>
            <p:ph sz="quarter" idx="12"/>
          </p:nvPr>
        </p:nvSpPr>
        <p:spPr>
          <a:xfrm>
            <a:off x="357188" y="1500188"/>
            <a:ext cx="4143375" cy="3286125"/>
          </a:xfrm>
        </p:spPr>
        <p:txBody>
          <a:bodyPr>
            <a:noAutofit/>
          </a:bodyPr>
          <a:lstStyle>
            <a:lvl5pPr>
              <a:defRPr>
                <a:solidFill>
                  <a:schemeClr val="bg2"/>
                </a:solidFill>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AU" dirty="0"/>
          </a:p>
        </p:txBody>
      </p:sp>
      <p:sp>
        <p:nvSpPr>
          <p:cNvPr id="5" name="Slide Number Placeholder 16"/>
          <p:cNvSpPr>
            <a:spLocks noGrp="1"/>
          </p:cNvSpPr>
          <p:nvPr>
            <p:ph type="sldNum" sz="quarter" idx="13"/>
          </p:nvPr>
        </p:nvSpPr>
        <p:spPr/>
        <p:txBody>
          <a:bodyPr/>
          <a:lstStyle>
            <a:lvl1pPr>
              <a:defRPr/>
            </a:lvl1pPr>
          </a:lstStyle>
          <a:p>
            <a:r>
              <a:rPr lang="en-US"/>
              <a:t>P</a:t>
            </a:r>
            <a:r>
              <a:rPr lang="en-US">
                <a:latin typeface="Georgia" charset="0"/>
              </a:rPr>
              <a:t>–</a:t>
            </a:r>
            <a:fld id="{A1B4DD6B-63A7-1044-8EC9-A324FC408EF3}" type="slidenum">
              <a:rPr lang="en-US"/>
              <a:pPr/>
              <a:t>‹#›</a:t>
            </a:fld>
            <a:endParaRPr lang="en-US"/>
          </a:p>
        </p:txBody>
      </p:sp>
    </p:spTree>
    <p:extLst>
      <p:ext uri="{BB962C8B-B14F-4D97-AF65-F5344CB8AC3E}">
        <p14:creationId xmlns:p14="http://schemas.microsoft.com/office/powerpoint/2010/main" val="198597352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t>P</a:t>
            </a:r>
            <a:r>
              <a:rPr lang="en-US">
                <a:latin typeface="Georgia" charset="0"/>
              </a:rPr>
              <a:t>–</a:t>
            </a:r>
            <a:fld id="{2167E903-417B-7F49-96CE-E2D3D2DC0CB0}" type="slidenum">
              <a:rPr lang="en-US"/>
              <a:pPr/>
              <a:t>‹#›</a:t>
            </a:fld>
            <a:endParaRPr lang="en-US"/>
          </a:p>
        </p:txBody>
      </p:sp>
    </p:spTree>
    <p:extLst>
      <p:ext uri="{BB962C8B-B14F-4D97-AF65-F5344CB8AC3E}">
        <p14:creationId xmlns:p14="http://schemas.microsoft.com/office/powerpoint/2010/main" val="15324300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74638"/>
            <a:ext cx="2106612" cy="5727700"/>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323850" y="274638"/>
            <a:ext cx="6170613" cy="5727700"/>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t>P</a:t>
            </a:r>
            <a:r>
              <a:rPr lang="en-US">
                <a:latin typeface="Georgia" charset="0"/>
              </a:rPr>
              <a:t>–</a:t>
            </a:r>
            <a:fld id="{A9BDE685-9610-0143-9A3A-0DE1071DDAEB}" type="slidenum">
              <a:rPr lang="en-US"/>
              <a:pPr/>
              <a:t>‹#›</a:t>
            </a:fld>
            <a:endParaRPr lang="en-US"/>
          </a:p>
        </p:txBody>
      </p:sp>
    </p:spTree>
    <p:extLst>
      <p:ext uri="{BB962C8B-B14F-4D97-AF65-F5344CB8AC3E}">
        <p14:creationId xmlns:p14="http://schemas.microsoft.com/office/powerpoint/2010/main" val="144557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 Large Imag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p>
        </p:txBody>
      </p:sp>
      <p:sp>
        <p:nvSpPr>
          <p:cNvPr id="10" name="Text Placeholder 9"/>
          <p:cNvSpPr>
            <a:spLocks noGrp="1"/>
          </p:cNvSpPr>
          <p:nvPr>
            <p:ph type="body" sz="quarter" idx="12"/>
          </p:nvPr>
        </p:nvSpPr>
        <p:spPr>
          <a:xfrm>
            <a:off x="6750000" y="1396800"/>
            <a:ext cx="2071688" cy="4608000"/>
          </a:xfrm>
        </p:spPr>
        <p:txBody>
          <a:bodyPr>
            <a:noAutofit/>
          </a:bodyPr>
          <a:lstStyle>
            <a:lvl1pPr marL="0" indent="0">
              <a:buFontTx/>
              <a:buNone/>
              <a:defRPr/>
            </a:lvl1pPr>
            <a:lvl2pPr marL="216000" indent="-216000">
              <a:defRPr/>
            </a:lvl2pPr>
            <a:lvl3pPr marL="504000" indent="-144000">
              <a:buSzPct val="100000"/>
              <a:buFont typeface="Arial" pitchFamily="34" charset="0"/>
              <a:buChar char="•"/>
              <a:defRPr/>
            </a:lvl3pPr>
            <a:lvl4pPr marL="882000" indent="-198000">
              <a:buSzPct val="75000"/>
              <a:buFont typeface="Georgia" pitchFamily="18" charset="0"/>
              <a:buChar char="―"/>
              <a:defRPr/>
            </a:lvl4pPr>
            <a:lvl5pPr>
              <a:defRPr>
                <a:solidFill>
                  <a:schemeClr val="bg2"/>
                </a:solidFill>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AU" dirty="0"/>
          </a:p>
        </p:txBody>
      </p:sp>
      <p:sp>
        <p:nvSpPr>
          <p:cNvPr id="12" name="Content Placeholder 11"/>
          <p:cNvSpPr>
            <a:spLocks noGrp="1"/>
          </p:cNvSpPr>
          <p:nvPr>
            <p:ph sz="quarter" idx="13"/>
          </p:nvPr>
        </p:nvSpPr>
        <p:spPr>
          <a:xfrm>
            <a:off x="357188" y="1500188"/>
            <a:ext cx="6286500" cy="4572000"/>
          </a:xfrm>
        </p:spPr>
        <p:txBody>
          <a:bodyPr/>
          <a:lstStyle>
            <a:lvl1pPr marL="0" indent="0">
              <a:spcAft>
                <a:spcPts val="0"/>
              </a:spcAft>
              <a:buFontTx/>
              <a:buNone/>
              <a:defRPr/>
            </a:lvl1pPr>
            <a:lvl2pPr marL="216000" indent="-216000">
              <a:spcAft>
                <a:spcPts val="0"/>
              </a:spcAft>
              <a:buFont typeface="Arial" pitchFamily="34" charset="0"/>
              <a:buChar char="•"/>
              <a:defRPr/>
            </a:lvl2pPr>
            <a:lvl3pPr marL="522000" indent="-198000">
              <a:spcAft>
                <a:spcPts val="0"/>
              </a:spcAft>
              <a:buSzPct val="100000"/>
              <a:buFont typeface="Arial" pitchFamily="34" charset="0"/>
              <a:buChar char="•"/>
              <a:defRPr/>
            </a:lvl3pPr>
            <a:lvl4pPr marL="882000" indent="-198000">
              <a:spcAft>
                <a:spcPts val="0"/>
              </a:spcAft>
              <a:buSzPct val="100000"/>
              <a:buFont typeface="Georgia" pitchFamily="18" charset="0"/>
              <a:buChar char="―"/>
              <a:defRPr/>
            </a:lvl4pPr>
            <a:lvl5pPr marL="0" indent="0">
              <a:spcAft>
                <a:spcPts val="0"/>
              </a:spcAft>
              <a:buFontTx/>
              <a:buNone/>
              <a:defRPr>
                <a:solidFill>
                  <a:schemeClr val="bg2"/>
                </a:solidFill>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AU" dirty="0"/>
          </a:p>
        </p:txBody>
      </p:sp>
      <p:sp>
        <p:nvSpPr>
          <p:cNvPr id="5" name="Slide Number Placeholder 2"/>
          <p:cNvSpPr>
            <a:spLocks noGrp="1"/>
          </p:cNvSpPr>
          <p:nvPr>
            <p:ph type="sldNum" sz="quarter" idx="14"/>
          </p:nvPr>
        </p:nvSpPr>
        <p:spPr/>
        <p:txBody>
          <a:bodyPr/>
          <a:lstStyle>
            <a:lvl1pPr>
              <a:defRPr/>
            </a:lvl1pPr>
          </a:lstStyle>
          <a:p>
            <a:r>
              <a:rPr lang="en-US"/>
              <a:t>P</a:t>
            </a:r>
            <a:r>
              <a:rPr lang="en-US">
                <a:latin typeface="Georgia" charset="0"/>
              </a:rPr>
              <a:t>–</a:t>
            </a:r>
            <a:fld id="{9E61BF12-6B0D-2E4E-A270-B0D2F48AAD04}" type="slidenum">
              <a:rPr lang="en-US"/>
              <a:pPr/>
              <a:t>‹#›</a:t>
            </a:fld>
            <a:endParaRPr lang="en-US"/>
          </a:p>
        </p:txBody>
      </p:sp>
    </p:spTree>
    <p:extLst>
      <p:ext uri="{BB962C8B-B14F-4D97-AF65-F5344CB8AC3E}">
        <p14:creationId xmlns:p14="http://schemas.microsoft.com/office/powerpoint/2010/main" val="637884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p>
        </p:txBody>
      </p:sp>
      <p:sp>
        <p:nvSpPr>
          <p:cNvPr id="6" name="Text Placeholder 9"/>
          <p:cNvSpPr>
            <a:spLocks noGrp="1"/>
          </p:cNvSpPr>
          <p:nvPr>
            <p:ph type="body" sz="quarter" idx="13"/>
          </p:nvPr>
        </p:nvSpPr>
        <p:spPr>
          <a:xfrm>
            <a:off x="309600" y="1421999"/>
            <a:ext cx="8358188" cy="4608000"/>
          </a:xfrm>
        </p:spPr>
        <p:txBody>
          <a:bodyPr>
            <a:noAutofit/>
          </a:bodyPr>
          <a:lstStyle>
            <a:lvl1pPr>
              <a:buFontTx/>
              <a:buNone/>
              <a:defRPr/>
            </a:lvl1pPr>
            <a:lvl2pPr marL="0" indent="0">
              <a:buFontTx/>
              <a:buNone/>
              <a:defRPr>
                <a:solidFill>
                  <a:schemeClr val="accent4"/>
                </a:solidFill>
              </a:defRPr>
            </a:lvl2pPr>
            <a:lvl3pPr marL="0" indent="0">
              <a:buFontTx/>
              <a:buNone/>
              <a:defRPr/>
            </a:lvl3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AU" dirty="0"/>
          </a:p>
        </p:txBody>
      </p:sp>
      <p:sp>
        <p:nvSpPr>
          <p:cNvPr id="4" name="Slide Number Placeholder 16"/>
          <p:cNvSpPr>
            <a:spLocks noGrp="1"/>
          </p:cNvSpPr>
          <p:nvPr>
            <p:ph type="sldNum" sz="quarter" idx="14"/>
          </p:nvPr>
        </p:nvSpPr>
        <p:spPr/>
        <p:txBody>
          <a:bodyPr/>
          <a:lstStyle>
            <a:lvl1pPr>
              <a:defRPr/>
            </a:lvl1pPr>
          </a:lstStyle>
          <a:p>
            <a:r>
              <a:rPr lang="en-US"/>
              <a:t>P</a:t>
            </a:r>
            <a:r>
              <a:rPr lang="en-US">
                <a:latin typeface="Georgia" charset="0"/>
              </a:rPr>
              <a:t>–</a:t>
            </a:r>
            <a:fld id="{20672957-8360-734F-9041-A5A920E5853B}" type="slidenum">
              <a:rPr lang="en-US"/>
              <a:pPr/>
              <a:t>‹#›</a:t>
            </a:fld>
            <a:endParaRPr lang="en-US"/>
          </a:p>
        </p:txBody>
      </p:sp>
    </p:spTree>
    <p:extLst>
      <p:ext uri="{BB962C8B-B14F-4D97-AF65-F5344CB8AC3E}">
        <p14:creationId xmlns:p14="http://schemas.microsoft.com/office/powerpoint/2010/main" val="972256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3850" y="274638"/>
            <a:ext cx="8429625" cy="323850"/>
          </a:xfrm>
        </p:spPr>
        <p:txBody>
          <a:bodyPr/>
          <a:lstStyle/>
          <a:p>
            <a:r>
              <a:rPr lang="en-AU"/>
              <a:t>Click to edit Master title style</a:t>
            </a:r>
          </a:p>
        </p:txBody>
      </p:sp>
      <p:sp>
        <p:nvSpPr>
          <p:cNvPr id="3" name="Content Placeholder 2"/>
          <p:cNvSpPr>
            <a:spLocks noGrp="1"/>
          </p:cNvSpPr>
          <p:nvPr>
            <p:ph idx="1"/>
          </p:nvPr>
        </p:nvSpPr>
        <p:spPr>
          <a:xfrm>
            <a:off x="331788" y="1422400"/>
            <a:ext cx="8423275" cy="4610100"/>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4" name="Slide Number Placeholder 16"/>
          <p:cNvSpPr>
            <a:spLocks noGrp="1"/>
          </p:cNvSpPr>
          <p:nvPr>
            <p:ph type="sldNum" sz="quarter" idx="10"/>
          </p:nvPr>
        </p:nvSpPr>
        <p:spPr/>
        <p:txBody>
          <a:bodyPr/>
          <a:lstStyle>
            <a:lvl1pPr>
              <a:defRPr/>
            </a:lvl1pPr>
          </a:lstStyle>
          <a:p>
            <a:r>
              <a:rPr lang="en-US"/>
              <a:t>P</a:t>
            </a:r>
            <a:r>
              <a:rPr lang="en-US">
                <a:latin typeface="Georgia" charset="0"/>
              </a:rPr>
              <a:t>–</a:t>
            </a:r>
            <a:fld id="{11FD0573-39B3-6B42-9384-134859805C15}" type="slidenum">
              <a:rPr lang="en-US"/>
              <a:pPr/>
              <a:t>‹#›</a:t>
            </a:fld>
            <a:endParaRPr lang="en-US"/>
          </a:p>
        </p:txBody>
      </p:sp>
    </p:spTree>
    <p:extLst>
      <p:ext uri="{BB962C8B-B14F-4D97-AF65-F5344CB8AC3E}">
        <p14:creationId xmlns:p14="http://schemas.microsoft.com/office/powerpoint/2010/main" val="1738503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23850" y="274638"/>
            <a:ext cx="8429625" cy="706437"/>
          </a:xfrm>
        </p:spPr>
        <p:txBody>
          <a:bodyPr/>
          <a:lstStyle/>
          <a:p>
            <a:r>
              <a:rPr lang="en-AU"/>
              <a:t>Click to edit Master title style</a:t>
            </a:r>
            <a:endParaRPr lang="en-US"/>
          </a:p>
        </p:txBody>
      </p:sp>
      <p:sp>
        <p:nvSpPr>
          <p:cNvPr id="3" name="Content Placeholder 2"/>
          <p:cNvSpPr>
            <a:spLocks noGrp="1"/>
          </p:cNvSpPr>
          <p:nvPr>
            <p:ph sz="half" idx="1"/>
          </p:nvPr>
        </p:nvSpPr>
        <p:spPr>
          <a:xfrm>
            <a:off x="331788" y="1422400"/>
            <a:ext cx="4135437" cy="4610100"/>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619625" y="1422400"/>
            <a:ext cx="4135438" cy="4610100"/>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Slide Number Placeholder 4"/>
          <p:cNvSpPr>
            <a:spLocks noGrp="1"/>
          </p:cNvSpPr>
          <p:nvPr>
            <p:ph type="sldNum" sz="quarter" idx="10"/>
          </p:nvPr>
        </p:nvSpPr>
        <p:spPr>
          <a:xfrm>
            <a:off x="4211638" y="6346825"/>
            <a:ext cx="1079500" cy="252413"/>
          </a:xfrm>
        </p:spPr>
        <p:txBody>
          <a:bodyPr/>
          <a:lstStyle>
            <a:lvl1pPr>
              <a:defRPr/>
            </a:lvl1pPr>
          </a:lstStyle>
          <a:p>
            <a:r>
              <a:rPr lang="en-US"/>
              <a:t>P</a:t>
            </a:r>
            <a:r>
              <a:rPr lang="en-US">
                <a:latin typeface="Georgia" charset="0"/>
              </a:rPr>
              <a:t>–</a:t>
            </a:r>
            <a:fld id="{63985B72-70C9-1D49-8440-8D421B878145}" type="slidenum">
              <a:rPr lang="en-US"/>
              <a:pPr/>
              <a:t>‹#›</a:t>
            </a:fld>
            <a:endParaRPr lang="en-US"/>
          </a:p>
        </p:txBody>
      </p:sp>
    </p:spTree>
    <p:extLst>
      <p:ext uri="{BB962C8B-B14F-4D97-AF65-F5344CB8AC3E}">
        <p14:creationId xmlns:p14="http://schemas.microsoft.com/office/powerpoint/2010/main" val="172506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r>
              <a:rPr lang="en-US"/>
              <a:t>P</a:t>
            </a:r>
            <a:r>
              <a:rPr lang="en-US">
                <a:latin typeface="Georgia" charset="0"/>
              </a:rPr>
              <a:t>–</a:t>
            </a:r>
            <a:fld id="{F213AF60-5439-6E4B-A458-2FBDE9DE8A27}" type="slidenum">
              <a:rPr lang="en-US"/>
              <a:pPr/>
              <a:t>‹#›</a:t>
            </a:fld>
            <a:endParaRPr lang="en-US"/>
          </a:p>
        </p:txBody>
      </p:sp>
    </p:spTree>
    <p:extLst>
      <p:ext uri="{BB962C8B-B14F-4D97-AF65-F5344CB8AC3E}">
        <p14:creationId xmlns:p14="http://schemas.microsoft.com/office/powerpoint/2010/main" val="2053104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4.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7"/>
          <p:cNvSpPr>
            <a:spLocks noGrp="1"/>
          </p:cNvSpPr>
          <p:nvPr>
            <p:ph type="body" idx="1"/>
          </p:nvPr>
        </p:nvSpPr>
        <p:spPr bwMode="auto">
          <a:xfrm>
            <a:off x="331788" y="1422400"/>
            <a:ext cx="8423275" cy="461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600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1027" name="Title Placeholder 12"/>
          <p:cNvSpPr>
            <a:spLocks noGrp="1"/>
          </p:cNvSpPr>
          <p:nvPr>
            <p:ph type="title"/>
          </p:nvPr>
        </p:nvSpPr>
        <p:spPr bwMode="auto">
          <a:xfrm>
            <a:off x="323850" y="274638"/>
            <a:ext cx="8429625" cy="706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6000" tIns="0" rIns="72000" bIns="0" numCol="1" anchor="t" anchorCtr="0" compatLnSpc="1">
            <a:prstTxWarp prst="textNoShape">
              <a:avLst/>
            </a:prstTxWarp>
          </a:bodyPr>
          <a:lstStyle/>
          <a:p>
            <a:pPr lvl="0"/>
            <a:r>
              <a:rPr lang="en-AU"/>
              <a:t>Click to edit Master title style</a:t>
            </a:r>
            <a:endParaRPr lang="en-US"/>
          </a:p>
        </p:txBody>
      </p:sp>
      <p:sp>
        <p:nvSpPr>
          <p:cNvPr id="17" name="Slide Number Placeholder 16"/>
          <p:cNvSpPr>
            <a:spLocks noGrp="1"/>
          </p:cNvSpPr>
          <p:nvPr>
            <p:ph type="sldNum" sz="quarter" idx="4"/>
          </p:nvPr>
        </p:nvSpPr>
        <p:spPr>
          <a:xfrm>
            <a:off x="4211638" y="6346825"/>
            <a:ext cx="1079500" cy="252413"/>
          </a:xfrm>
          <a:prstGeom prst="rect">
            <a:avLst/>
          </a:prstGeom>
        </p:spPr>
        <p:txBody>
          <a:bodyPr vert="horz" wrap="square" lIns="91440" tIns="45720" rIns="91440" bIns="45720" numCol="1" anchor="ctr" anchorCtr="0" compatLnSpc="1">
            <a:prstTxWarp prst="textNoShape">
              <a:avLst/>
            </a:prstTxWarp>
          </a:bodyPr>
          <a:lstStyle>
            <a:lvl1pPr algn="ctr">
              <a:defRPr sz="700">
                <a:solidFill>
                  <a:srgbClr val="C9CAC8"/>
                </a:solidFill>
                <a:latin typeface="Arial" charset="0"/>
                <a:cs typeface="ヒラギノ角ゴ Pro W3" charset="0"/>
              </a:defRPr>
            </a:lvl1pPr>
          </a:lstStyle>
          <a:p>
            <a:r>
              <a:rPr lang="en-US"/>
              <a:t>P</a:t>
            </a:r>
            <a:r>
              <a:rPr lang="en-US">
                <a:latin typeface="Georgia" charset="0"/>
              </a:rPr>
              <a:t>–</a:t>
            </a:r>
            <a:fld id="{6005E1CB-09B6-9446-A7DB-6D20022A502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42" r:id="rId1"/>
    <p:sldLayoutId id="2147483783" r:id="rId2"/>
    <p:sldLayoutId id="2147483784" r:id="rId3"/>
    <p:sldLayoutId id="2147483746" r:id="rId4"/>
    <p:sldLayoutId id="2147483785" r:id="rId5"/>
    <p:sldLayoutId id="2147483747" r:id="rId6"/>
    <p:sldLayoutId id="2147483748" r:id="rId7"/>
    <p:sldLayoutId id="2147483782" r:id="rId8"/>
  </p:sldLayoutIdLst>
  <p:hf hdr="0"/>
  <p:txStyles>
    <p:titleStyle>
      <a:lvl1pPr algn="l" rtl="0" eaLnBrk="1" fontAlgn="base" hangingPunct="1">
        <a:spcBef>
          <a:spcPct val="0"/>
        </a:spcBef>
        <a:spcAft>
          <a:spcPct val="0"/>
        </a:spcAft>
        <a:defRPr lang="en-AU" b="1" dirty="0">
          <a:solidFill>
            <a:srgbClr val="D52B1E"/>
          </a:solidFill>
          <a:latin typeface="Arial (Headings)"/>
          <a:ea typeface="Geneva" charset="0"/>
          <a:cs typeface="+mj-cs"/>
        </a:defRPr>
      </a:lvl1pPr>
      <a:lvl2pPr algn="l" rtl="0" eaLnBrk="1" fontAlgn="base" hangingPunct="1">
        <a:spcBef>
          <a:spcPct val="0"/>
        </a:spcBef>
        <a:spcAft>
          <a:spcPct val="0"/>
        </a:spcAft>
        <a:defRPr b="1">
          <a:solidFill>
            <a:srgbClr val="D52B1E"/>
          </a:solidFill>
          <a:latin typeface="Arial (Headings)"/>
          <a:ea typeface="Geneva" charset="0"/>
          <a:cs typeface="ヒラギノ角ゴ Pro W3" pitchFamily="108" charset="-128"/>
        </a:defRPr>
      </a:lvl2pPr>
      <a:lvl3pPr algn="l" rtl="0" eaLnBrk="1" fontAlgn="base" hangingPunct="1">
        <a:spcBef>
          <a:spcPct val="0"/>
        </a:spcBef>
        <a:spcAft>
          <a:spcPct val="0"/>
        </a:spcAft>
        <a:defRPr b="1">
          <a:solidFill>
            <a:srgbClr val="D52B1E"/>
          </a:solidFill>
          <a:latin typeface="Arial (Headings)"/>
          <a:ea typeface="Geneva" charset="0"/>
          <a:cs typeface="ヒラギノ角ゴ Pro W3" pitchFamily="108" charset="-128"/>
        </a:defRPr>
      </a:lvl3pPr>
      <a:lvl4pPr algn="l" rtl="0" eaLnBrk="1" fontAlgn="base" hangingPunct="1">
        <a:spcBef>
          <a:spcPct val="0"/>
        </a:spcBef>
        <a:spcAft>
          <a:spcPct val="0"/>
        </a:spcAft>
        <a:defRPr b="1">
          <a:solidFill>
            <a:srgbClr val="D52B1E"/>
          </a:solidFill>
          <a:latin typeface="Arial (Headings)"/>
          <a:ea typeface="Geneva" charset="0"/>
          <a:cs typeface="ヒラギノ角ゴ Pro W3" pitchFamily="108" charset="-128"/>
        </a:defRPr>
      </a:lvl4pPr>
      <a:lvl5pPr algn="l" rtl="0" eaLnBrk="1" fontAlgn="base" hangingPunct="1">
        <a:spcBef>
          <a:spcPct val="0"/>
        </a:spcBef>
        <a:spcAft>
          <a:spcPct val="0"/>
        </a:spcAft>
        <a:defRPr b="1">
          <a:solidFill>
            <a:srgbClr val="D52B1E"/>
          </a:solidFill>
          <a:latin typeface="Arial (Headings)"/>
          <a:ea typeface="Geneva" charset="0"/>
          <a:cs typeface="ヒラギノ角ゴ Pro W3" pitchFamily="108" charset="-128"/>
        </a:defRPr>
      </a:lvl5pPr>
      <a:lvl6pPr marL="457200" algn="ctr" rtl="0" eaLnBrk="1" fontAlgn="base" hangingPunct="1">
        <a:spcBef>
          <a:spcPct val="0"/>
        </a:spcBef>
        <a:spcAft>
          <a:spcPct val="0"/>
        </a:spcAft>
        <a:defRPr sz="4400">
          <a:solidFill>
            <a:schemeClr val="tx2"/>
          </a:solidFill>
          <a:latin typeface="Arial" pitchFamily="108" charset="0"/>
          <a:ea typeface="ヒラギノ角ゴ Pro W3" pitchFamily="108" charset="-128"/>
          <a:cs typeface="ヒラギノ角ゴ Pro W3" pitchFamily="108" charset="-128"/>
        </a:defRPr>
      </a:lvl6pPr>
      <a:lvl7pPr marL="914400" algn="ctr" rtl="0" eaLnBrk="1" fontAlgn="base" hangingPunct="1">
        <a:spcBef>
          <a:spcPct val="0"/>
        </a:spcBef>
        <a:spcAft>
          <a:spcPct val="0"/>
        </a:spcAft>
        <a:defRPr sz="4400">
          <a:solidFill>
            <a:schemeClr val="tx2"/>
          </a:solidFill>
          <a:latin typeface="Arial" pitchFamily="108" charset="0"/>
          <a:ea typeface="ヒラギノ角ゴ Pro W3" pitchFamily="108" charset="-128"/>
          <a:cs typeface="ヒラギノ角ゴ Pro W3" pitchFamily="108" charset="-128"/>
        </a:defRPr>
      </a:lvl7pPr>
      <a:lvl8pPr marL="1371600" algn="ctr" rtl="0" eaLnBrk="1" fontAlgn="base" hangingPunct="1">
        <a:spcBef>
          <a:spcPct val="0"/>
        </a:spcBef>
        <a:spcAft>
          <a:spcPct val="0"/>
        </a:spcAft>
        <a:defRPr sz="4400">
          <a:solidFill>
            <a:schemeClr val="tx2"/>
          </a:solidFill>
          <a:latin typeface="Arial" pitchFamily="108" charset="0"/>
          <a:ea typeface="ヒラギノ角ゴ Pro W3" pitchFamily="108" charset="-128"/>
          <a:cs typeface="ヒラギノ角ゴ Pro W3" pitchFamily="108" charset="-128"/>
        </a:defRPr>
      </a:lvl8pPr>
      <a:lvl9pPr marL="1828800" algn="ctr" rtl="0" eaLnBrk="1" fontAlgn="base" hangingPunct="1">
        <a:spcBef>
          <a:spcPct val="0"/>
        </a:spcBef>
        <a:spcAft>
          <a:spcPct val="0"/>
        </a:spcAft>
        <a:defRPr sz="4400">
          <a:solidFill>
            <a:schemeClr val="tx2"/>
          </a:solidFill>
          <a:latin typeface="Arial" pitchFamily="108" charset="0"/>
          <a:ea typeface="ヒラギノ角ゴ Pro W3" pitchFamily="108" charset="-128"/>
          <a:cs typeface="ヒラギノ角ゴ Pro W3" pitchFamily="108" charset="-128"/>
        </a:defRPr>
      </a:lvl9pPr>
    </p:titleStyle>
    <p:bodyStyle>
      <a:lvl1pPr marL="215900" indent="-215900" algn="l" rtl="0" eaLnBrk="1" fontAlgn="base" hangingPunct="1">
        <a:lnSpc>
          <a:spcPct val="99000"/>
        </a:lnSpc>
        <a:spcBef>
          <a:spcPct val="0"/>
        </a:spcBef>
        <a:spcAft>
          <a:spcPct val="0"/>
        </a:spcAft>
        <a:buFont typeface="Arial" charset="0"/>
        <a:buChar char="•"/>
        <a:defRPr>
          <a:solidFill>
            <a:srgbClr val="4D4F53"/>
          </a:solidFill>
          <a:latin typeface="+mn-lt"/>
          <a:ea typeface="Geneva" charset="0"/>
          <a:cs typeface="+mn-cs"/>
        </a:defRPr>
      </a:lvl1pPr>
      <a:lvl2pPr marL="503238" indent="-142875" algn="l" rtl="0" eaLnBrk="1" fontAlgn="base" hangingPunct="1">
        <a:lnSpc>
          <a:spcPct val="99000"/>
        </a:lnSpc>
        <a:spcBef>
          <a:spcPct val="0"/>
        </a:spcBef>
        <a:spcAft>
          <a:spcPct val="0"/>
        </a:spcAft>
        <a:buSzPct val="100000"/>
        <a:buFont typeface="Arial" charset="0"/>
        <a:buChar char="•"/>
        <a:defRPr>
          <a:solidFill>
            <a:srgbClr val="4D4F53"/>
          </a:solidFill>
          <a:latin typeface="+mn-lt"/>
          <a:ea typeface="+mn-ea"/>
          <a:cs typeface="+mn-cs"/>
        </a:defRPr>
      </a:lvl2pPr>
      <a:lvl3pPr marL="881063" indent="-196850" algn="l" rtl="0" eaLnBrk="1" fontAlgn="base" hangingPunct="1">
        <a:lnSpc>
          <a:spcPct val="99000"/>
        </a:lnSpc>
        <a:spcBef>
          <a:spcPct val="0"/>
        </a:spcBef>
        <a:spcAft>
          <a:spcPct val="0"/>
        </a:spcAft>
        <a:buSzPct val="75000"/>
        <a:buFont typeface="Georgia" charset="0"/>
        <a:buChar char="―"/>
        <a:defRPr>
          <a:solidFill>
            <a:srgbClr val="4D4F53"/>
          </a:solidFill>
          <a:latin typeface="+mn-lt"/>
          <a:ea typeface="+mn-ea"/>
          <a:cs typeface="+mn-cs"/>
        </a:defRPr>
      </a:lvl3pPr>
      <a:lvl4pPr marL="1600200" indent="-228600" algn="l" rtl="0" eaLnBrk="1" fontAlgn="base" hangingPunct="1">
        <a:lnSpc>
          <a:spcPct val="99000"/>
        </a:lnSpc>
        <a:spcBef>
          <a:spcPct val="0"/>
        </a:spcBef>
        <a:spcAft>
          <a:spcPct val="0"/>
        </a:spcAft>
        <a:buSzPct val="75000"/>
        <a:defRPr>
          <a:solidFill>
            <a:srgbClr val="4D4F53"/>
          </a:solidFill>
          <a:latin typeface="+mn-lt"/>
          <a:ea typeface="+mn-ea"/>
          <a:cs typeface="+mn-cs"/>
        </a:defRPr>
      </a:lvl4pPr>
      <a:lvl5pPr marL="2057400" indent="-228600" algn="l" rtl="0" eaLnBrk="1" fontAlgn="base" hangingPunct="1">
        <a:lnSpc>
          <a:spcPct val="99000"/>
        </a:lnSpc>
        <a:spcBef>
          <a:spcPct val="0"/>
        </a:spcBef>
        <a:spcAft>
          <a:spcPct val="0"/>
        </a:spcAft>
        <a:buSzPct val="75000"/>
        <a:defRPr>
          <a:solidFill>
            <a:srgbClr val="4D4F53"/>
          </a:solidFill>
          <a:latin typeface="+mn-lt"/>
          <a:ea typeface="+mn-ea"/>
          <a:cs typeface="+mn-cs"/>
        </a:defRPr>
      </a:lvl5pPr>
      <a:lvl6pPr marL="2514600" indent="-228600" algn="l" rtl="0" eaLnBrk="1" fontAlgn="base" hangingPunct="1">
        <a:spcBef>
          <a:spcPct val="20000"/>
        </a:spcBef>
        <a:spcAft>
          <a:spcPct val="0"/>
        </a:spcAft>
        <a:buChar char="»"/>
        <a:defRPr sz="2000">
          <a:solidFill>
            <a:schemeClr val="tx1"/>
          </a:solidFill>
          <a:latin typeface="+mn-lt"/>
          <a:ea typeface="+mn-ea"/>
          <a:cs typeface="+mn-cs"/>
        </a:defRPr>
      </a:lvl6pPr>
      <a:lvl7pPr marL="2971800" indent="-228600" algn="l" rtl="0" eaLnBrk="1" fontAlgn="base" hangingPunct="1">
        <a:spcBef>
          <a:spcPct val="20000"/>
        </a:spcBef>
        <a:spcAft>
          <a:spcPct val="0"/>
        </a:spcAft>
        <a:buChar char="»"/>
        <a:defRPr sz="2000">
          <a:solidFill>
            <a:schemeClr val="tx1"/>
          </a:solidFill>
          <a:latin typeface="+mn-lt"/>
          <a:ea typeface="+mn-ea"/>
          <a:cs typeface="+mn-cs"/>
        </a:defRPr>
      </a:lvl7pPr>
      <a:lvl8pPr marL="3429000" indent="-228600" algn="l" rtl="0" eaLnBrk="1" fontAlgn="base" hangingPunct="1">
        <a:spcBef>
          <a:spcPct val="20000"/>
        </a:spcBef>
        <a:spcAft>
          <a:spcPct val="0"/>
        </a:spcAft>
        <a:buChar char="»"/>
        <a:defRPr sz="2000">
          <a:solidFill>
            <a:schemeClr val="tx1"/>
          </a:solidFill>
          <a:latin typeface="+mn-lt"/>
          <a:ea typeface="+mn-ea"/>
          <a:cs typeface="+mn-cs"/>
        </a:defRPr>
      </a:lvl8pPr>
      <a:lvl9pPr marL="3886200" indent="-228600" algn="l" rtl="0" eaLnBrk="1" fontAlgn="base" hangingPunct="1">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0293" name="Text Placeholder 7"/>
          <p:cNvSpPr>
            <a:spLocks noGrp="1"/>
          </p:cNvSpPr>
          <p:nvPr>
            <p:ph type="body" idx="1"/>
          </p:nvPr>
        </p:nvSpPr>
        <p:spPr bwMode="auto">
          <a:xfrm>
            <a:off x="330200" y="1373188"/>
            <a:ext cx="8424863" cy="461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600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2"/>
          <p:cNvSpPr>
            <a:spLocks noGrp="1"/>
          </p:cNvSpPr>
          <p:nvPr>
            <p:ph type="sldNum" sz="quarter" idx="4"/>
          </p:nvPr>
        </p:nvSpPr>
        <p:spPr>
          <a:xfrm>
            <a:off x="4211638" y="6346825"/>
            <a:ext cx="1079500" cy="252413"/>
          </a:xfrm>
          <a:prstGeom prst="rect">
            <a:avLst/>
          </a:prstGeom>
        </p:spPr>
        <p:txBody>
          <a:bodyPr vert="horz" wrap="square" lIns="91440" tIns="45720" rIns="91440" bIns="45720" numCol="1" anchor="ctr" anchorCtr="0" compatLnSpc="1">
            <a:prstTxWarp prst="textNoShape">
              <a:avLst/>
            </a:prstTxWarp>
          </a:bodyPr>
          <a:lstStyle>
            <a:lvl1pPr algn="ctr">
              <a:defRPr sz="700">
                <a:solidFill>
                  <a:srgbClr val="C9CAC8"/>
                </a:solidFill>
                <a:latin typeface="+mn-lt"/>
                <a:cs typeface="ヒラギノ角ゴ Pro W3" charset="0"/>
              </a:defRPr>
            </a:lvl1pPr>
          </a:lstStyle>
          <a:p>
            <a:r>
              <a:rPr lang="en-US"/>
              <a:t>P</a:t>
            </a:r>
            <a:r>
              <a:rPr lang="en-US">
                <a:latin typeface="Georgia" charset="0"/>
              </a:rPr>
              <a:t>–</a:t>
            </a:r>
            <a:fld id="{BA1947AA-8281-D347-B498-ACA9F3CE5BBA}" type="slidenum">
              <a:rPr lang="en-US"/>
              <a:pPr/>
              <a:t>‹#›</a:t>
            </a:fld>
            <a:endParaRPr lang="en-US"/>
          </a:p>
        </p:txBody>
      </p:sp>
      <p:sp>
        <p:nvSpPr>
          <p:cNvPr id="140296" name="Title Placeholder 12"/>
          <p:cNvSpPr>
            <a:spLocks noGrp="1"/>
          </p:cNvSpPr>
          <p:nvPr>
            <p:ph type="title"/>
          </p:nvPr>
        </p:nvSpPr>
        <p:spPr bwMode="auto">
          <a:xfrm>
            <a:off x="323850" y="274638"/>
            <a:ext cx="8429625" cy="706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6000" tIns="0" rIns="72000" bIns="0" numCol="1" anchor="t" anchorCtr="0" compatLnSpc="1">
            <a:prstTxWarp prst="textNoShape">
              <a:avLst/>
            </a:prstTxWarp>
          </a:bodyPr>
          <a:lstStyle/>
          <a:p>
            <a:pPr lvl="0"/>
            <a:r>
              <a:rPr lang="en-US"/>
              <a:t>Click to edit Master title style</a:t>
            </a:r>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hf hdr="0"/>
  <p:txStyles>
    <p:titleStyle>
      <a:lvl1pPr algn="l" rtl="0" fontAlgn="base">
        <a:spcBef>
          <a:spcPct val="0"/>
        </a:spcBef>
        <a:spcAft>
          <a:spcPct val="0"/>
        </a:spcAft>
        <a:defRPr b="1">
          <a:solidFill>
            <a:srgbClr val="D52B1E"/>
          </a:solidFill>
          <a:latin typeface="+mj-lt"/>
          <a:ea typeface="+mj-ea"/>
          <a:cs typeface="+mj-cs"/>
        </a:defRPr>
      </a:lvl1pPr>
      <a:lvl2pPr algn="l" rtl="0" fontAlgn="base">
        <a:spcBef>
          <a:spcPct val="0"/>
        </a:spcBef>
        <a:spcAft>
          <a:spcPct val="0"/>
        </a:spcAft>
        <a:defRPr b="1">
          <a:solidFill>
            <a:srgbClr val="D52B1E"/>
          </a:solidFill>
          <a:latin typeface="Arial (Headings)" charset="0"/>
          <a:ea typeface="ヒラギノ角ゴ Pro W3" charset="0"/>
          <a:cs typeface="Arial" charset="0"/>
        </a:defRPr>
      </a:lvl2pPr>
      <a:lvl3pPr algn="l" rtl="0" fontAlgn="base">
        <a:spcBef>
          <a:spcPct val="0"/>
        </a:spcBef>
        <a:spcAft>
          <a:spcPct val="0"/>
        </a:spcAft>
        <a:defRPr b="1">
          <a:solidFill>
            <a:srgbClr val="D52B1E"/>
          </a:solidFill>
          <a:latin typeface="Arial (Headings)" charset="0"/>
          <a:ea typeface="ヒラギノ角ゴ Pro W3" charset="0"/>
          <a:cs typeface="Arial" charset="0"/>
        </a:defRPr>
      </a:lvl3pPr>
      <a:lvl4pPr algn="l" rtl="0" fontAlgn="base">
        <a:spcBef>
          <a:spcPct val="0"/>
        </a:spcBef>
        <a:spcAft>
          <a:spcPct val="0"/>
        </a:spcAft>
        <a:defRPr b="1">
          <a:solidFill>
            <a:srgbClr val="D52B1E"/>
          </a:solidFill>
          <a:latin typeface="Arial (Headings)" charset="0"/>
          <a:ea typeface="ヒラギノ角ゴ Pro W3" charset="0"/>
          <a:cs typeface="Arial" charset="0"/>
        </a:defRPr>
      </a:lvl4pPr>
      <a:lvl5pPr algn="l" rtl="0" fontAlgn="base">
        <a:spcBef>
          <a:spcPct val="0"/>
        </a:spcBef>
        <a:spcAft>
          <a:spcPct val="0"/>
        </a:spcAft>
        <a:defRPr b="1">
          <a:solidFill>
            <a:srgbClr val="D52B1E"/>
          </a:solidFill>
          <a:latin typeface="Arial (Headings)" charset="0"/>
          <a:ea typeface="ヒラギノ角ゴ Pro W3" charset="0"/>
          <a:cs typeface="Arial" charset="0"/>
        </a:defRPr>
      </a:lvl5pPr>
      <a:lvl6pPr marL="457200" algn="l" rtl="0" fontAlgn="base">
        <a:spcBef>
          <a:spcPct val="0"/>
        </a:spcBef>
        <a:spcAft>
          <a:spcPct val="0"/>
        </a:spcAft>
        <a:defRPr b="1">
          <a:solidFill>
            <a:srgbClr val="D52B1E"/>
          </a:solidFill>
          <a:latin typeface="Arial (Headings)" charset="0"/>
          <a:ea typeface="ヒラギノ角ゴ Pro W3" charset="0"/>
          <a:cs typeface="Arial" charset="0"/>
        </a:defRPr>
      </a:lvl6pPr>
      <a:lvl7pPr marL="914400" algn="l" rtl="0" fontAlgn="base">
        <a:spcBef>
          <a:spcPct val="0"/>
        </a:spcBef>
        <a:spcAft>
          <a:spcPct val="0"/>
        </a:spcAft>
        <a:defRPr b="1">
          <a:solidFill>
            <a:srgbClr val="D52B1E"/>
          </a:solidFill>
          <a:latin typeface="Arial (Headings)" charset="0"/>
          <a:ea typeface="ヒラギノ角ゴ Pro W3" charset="0"/>
          <a:cs typeface="Arial" charset="0"/>
        </a:defRPr>
      </a:lvl7pPr>
      <a:lvl8pPr marL="1371600" algn="l" rtl="0" fontAlgn="base">
        <a:spcBef>
          <a:spcPct val="0"/>
        </a:spcBef>
        <a:spcAft>
          <a:spcPct val="0"/>
        </a:spcAft>
        <a:defRPr b="1">
          <a:solidFill>
            <a:srgbClr val="D52B1E"/>
          </a:solidFill>
          <a:latin typeface="Arial (Headings)" charset="0"/>
          <a:ea typeface="ヒラギノ角ゴ Pro W3" charset="0"/>
          <a:cs typeface="Arial" charset="0"/>
        </a:defRPr>
      </a:lvl8pPr>
      <a:lvl9pPr marL="1828800" algn="l" rtl="0" fontAlgn="base">
        <a:spcBef>
          <a:spcPct val="0"/>
        </a:spcBef>
        <a:spcAft>
          <a:spcPct val="0"/>
        </a:spcAft>
        <a:defRPr b="1">
          <a:solidFill>
            <a:srgbClr val="D52B1E"/>
          </a:solidFill>
          <a:latin typeface="Arial (Headings)" charset="0"/>
          <a:ea typeface="ヒラギノ角ゴ Pro W3" charset="0"/>
          <a:cs typeface="Arial" charset="0"/>
        </a:defRPr>
      </a:lvl9pPr>
    </p:titleStyle>
    <p:bodyStyle>
      <a:lvl1pPr algn="l" rtl="0" fontAlgn="base">
        <a:lnSpc>
          <a:spcPct val="99000"/>
        </a:lnSpc>
        <a:spcBef>
          <a:spcPct val="0"/>
        </a:spcBef>
        <a:spcAft>
          <a:spcPct val="0"/>
        </a:spcAft>
        <a:buFont typeface="Arial" charset="0"/>
        <a:defRPr sz="2000">
          <a:solidFill>
            <a:srgbClr val="D52B1E"/>
          </a:solidFill>
          <a:latin typeface="+mn-lt"/>
          <a:ea typeface="+mn-ea"/>
          <a:cs typeface="+mn-cs"/>
        </a:defRPr>
      </a:lvl1pPr>
      <a:lvl2pPr algn="l" rtl="0" fontAlgn="base">
        <a:lnSpc>
          <a:spcPct val="99000"/>
        </a:lnSpc>
        <a:spcBef>
          <a:spcPct val="0"/>
        </a:spcBef>
        <a:spcAft>
          <a:spcPct val="0"/>
        </a:spcAft>
        <a:buSzPct val="100000"/>
        <a:defRPr sz="2000">
          <a:solidFill>
            <a:schemeClr val="tx1"/>
          </a:solidFill>
          <a:latin typeface="+mn-lt"/>
          <a:ea typeface="+mn-ea"/>
          <a:cs typeface="+mn-cs"/>
        </a:defRPr>
      </a:lvl2pPr>
      <a:lvl3pPr algn="l" rtl="0" fontAlgn="base">
        <a:lnSpc>
          <a:spcPct val="99000"/>
        </a:lnSpc>
        <a:spcBef>
          <a:spcPct val="0"/>
        </a:spcBef>
        <a:spcAft>
          <a:spcPct val="0"/>
        </a:spcAft>
        <a:buSzPct val="75000"/>
        <a:buFont typeface="Georgia" charset="0"/>
        <a:defRPr sz="2000">
          <a:solidFill>
            <a:srgbClr val="000000"/>
          </a:solidFill>
          <a:latin typeface="+mn-lt"/>
          <a:ea typeface="+mn-ea"/>
          <a:cs typeface="+mn-cs"/>
        </a:defRPr>
      </a:lvl3pPr>
      <a:lvl4pPr marL="317500" algn="l" rtl="0" fontAlgn="base">
        <a:lnSpc>
          <a:spcPct val="99000"/>
        </a:lnSpc>
        <a:spcBef>
          <a:spcPct val="0"/>
        </a:spcBef>
        <a:spcAft>
          <a:spcPct val="0"/>
        </a:spcAft>
        <a:buSzPct val="75000"/>
        <a:defRPr sz="2000">
          <a:solidFill>
            <a:srgbClr val="4D4F53"/>
          </a:solidFill>
          <a:latin typeface="+mn-lt"/>
          <a:ea typeface="+mn-ea"/>
          <a:cs typeface="+mn-cs"/>
        </a:defRPr>
      </a:lvl4pPr>
      <a:lvl5pPr marL="317500" algn="l" rtl="0" fontAlgn="base">
        <a:lnSpc>
          <a:spcPct val="99000"/>
        </a:lnSpc>
        <a:spcBef>
          <a:spcPct val="0"/>
        </a:spcBef>
        <a:spcAft>
          <a:spcPct val="0"/>
        </a:spcAft>
        <a:buSzPct val="75000"/>
        <a:defRPr sz="2000">
          <a:solidFill>
            <a:srgbClr val="4D4F53"/>
          </a:solidFill>
          <a:latin typeface="+mn-lt"/>
          <a:ea typeface="+mn-ea"/>
          <a:cs typeface="+mn-cs"/>
        </a:defRPr>
      </a:lvl5pPr>
      <a:lvl6pPr marL="774700" algn="l" rtl="0" fontAlgn="base">
        <a:lnSpc>
          <a:spcPct val="99000"/>
        </a:lnSpc>
        <a:spcBef>
          <a:spcPct val="0"/>
        </a:spcBef>
        <a:spcAft>
          <a:spcPct val="0"/>
        </a:spcAft>
        <a:buSzPct val="75000"/>
        <a:defRPr sz="2000">
          <a:solidFill>
            <a:srgbClr val="4D4F53"/>
          </a:solidFill>
          <a:latin typeface="+mn-lt"/>
          <a:ea typeface="+mn-ea"/>
          <a:cs typeface="+mn-cs"/>
        </a:defRPr>
      </a:lvl6pPr>
      <a:lvl7pPr marL="1231900" algn="l" rtl="0" fontAlgn="base">
        <a:lnSpc>
          <a:spcPct val="99000"/>
        </a:lnSpc>
        <a:spcBef>
          <a:spcPct val="0"/>
        </a:spcBef>
        <a:spcAft>
          <a:spcPct val="0"/>
        </a:spcAft>
        <a:buSzPct val="75000"/>
        <a:defRPr sz="2000">
          <a:solidFill>
            <a:srgbClr val="4D4F53"/>
          </a:solidFill>
          <a:latin typeface="+mn-lt"/>
          <a:ea typeface="+mn-ea"/>
          <a:cs typeface="+mn-cs"/>
        </a:defRPr>
      </a:lvl7pPr>
      <a:lvl8pPr marL="1689100" algn="l" rtl="0" fontAlgn="base">
        <a:lnSpc>
          <a:spcPct val="99000"/>
        </a:lnSpc>
        <a:spcBef>
          <a:spcPct val="0"/>
        </a:spcBef>
        <a:spcAft>
          <a:spcPct val="0"/>
        </a:spcAft>
        <a:buSzPct val="75000"/>
        <a:defRPr sz="2000">
          <a:solidFill>
            <a:srgbClr val="4D4F53"/>
          </a:solidFill>
          <a:latin typeface="+mn-lt"/>
          <a:ea typeface="+mn-ea"/>
          <a:cs typeface="+mn-cs"/>
        </a:defRPr>
      </a:lvl8pPr>
      <a:lvl9pPr marL="2146300" algn="l" rtl="0" fontAlgn="base">
        <a:lnSpc>
          <a:spcPct val="99000"/>
        </a:lnSpc>
        <a:spcBef>
          <a:spcPct val="0"/>
        </a:spcBef>
        <a:spcAft>
          <a:spcPct val="0"/>
        </a:spcAft>
        <a:buSzPct val="75000"/>
        <a:defRPr sz="2000">
          <a:solidFill>
            <a:srgbClr val="4D4F53"/>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9573" name="Text Placeholder 7"/>
          <p:cNvSpPr>
            <a:spLocks noGrp="1"/>
          </p:cNvSpPr>
          <p:nvPr>
            <p:ph type="body" idx="1"/>
          </p:nvPr>
        </p:nvSpPr>
        <p:spPr bwMode="auto">
          <a:xfrm>
            <a:off x="323850" y="1392238"/>
            <a:ext cx="6985000" cy="461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600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2"/>
          <p:cNvSpPr>
            <a:spLocks noGrp="1"/>
          </p:cNvSpPr>
          <p:nvPr>
            <p:ph type="sldNum" sz="quarter" idx="4"/>
          </p:nvPr>
        </p:nvSpPr>
        <p:spPr>
          <a:xfrm>
            <a:off x="4211638" y="6346825"/>
            <a:ext cx="1079500" cy="252413"/>
          </a:xfrm>
          <a:prstGeom prst="rect">
            <a:avLst/>
          </a:prstGeom>
        </p:spPr>
        <p:txBody>
          <a:bodyPr vert="horz" wrap="square" lIns="91440" tIns="45720" rIns="91440" bIns="45720" numCol="1" anchor="ctr" anchorCtr="0" compatLnSpc="1">
            <a:prstTxWarp prst="textNoShape">
              <a:avLst/>
            </a:prstTxWarp>
          </a:bodyPr>
          <a:lstStyle>
            <a:lvl1pPr algn="ctr">
              <a:defRPr sz="700">
                <a:solidFill>
                  <a:srgbClr val="C9CAC8"/>
                </a:solidFill>
                <a:latin typeface="Arial" charset="0"/>
                <a:cs typeface="ヒラギノ角ゴ Pro W3" charset="0"/>
              </a:defRPr>
            </a:lvl1pPr>
          </a:lstStyle>
          <a:p>
            <a:r>
              <a:rPr lang="en-US"/>
              <a:t>P</a:t>
            </a:r>
            <a:r>
              <a:rPr lang="en-US">
                <a:latin typeface="+mn-lt"/>
              </a:rPr>
              <a:t>–</a:t>
            </a:r>
            <a:fld id="{B0457693-EB57-B540-9D46-DD5502A96F4D}" type="slidenum">
              <a:rPr lang="en-US"/>
              <a:pPr/>
              <a:t>‹#›</a:t>
            </a:fld>
            <a:endParaRPr lang="en-US"/>
          </a:p>
        </p:txBody>
      </p:sp>
      <p:sp>
        <p:nvSpPr>
          <p:cNvPr id="109576" name="Title Placeholder 12"/>
          <p:cNvSpPr>
            <a:spLocks noGrp="1"/>
          </p:cNvSpPr>
          <p:nvPr>
            <p:ph type="title"/>
          </p:nvPr>
        </p:nvSpPr>
        <p:spPr bwMode="auto">
          <a:xfrm>
            <a:off x="323850" y="274638"/>
            <a:ext cx="8429625" cy="706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6000" tIns="0" rIns="72000" bIns="0" numCol="1" anchor="t" anchorCtr="0" compatLnSpc="1">
            <a:prstTxWarp prst="textNoShape">
              <a:avLst/>
            </a:prstTxWarp>
          </a:bodyPr>
          <a:lstStyle/>
          <a:p>
            <a:pPr lvl="0"/>
            <a:r>
              <a:rPr lang="en-US"/>
              <a:t>Click to edit Master title style</a:t>
            </a:r>
          </a:p>
        </p:txBody>
      </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hf hdr="0"/>
  <p:txStyles>
    <p:titleStyle>
      <a:lvl1pPr algn="l" rtl="0" fontAlgn="base">
        <a:spcBef>
          <a:spcPct val="0"/>
        </a:spcBef>
        <a:spcAft>
          <a:spcPct val="0"/>
        </a:spcAft>
        <a:defRPr b="1">
          <a:solidFill>
            <a:srgbClr val="D52B1E"/>
          </a:solidFill>
          <a:latin typeface="+mj-lt"/>
          <a:ea typeface="+mj-ea"/>
          <a:cs typeface="+mj-cs"/>
        </a:defRPr>
      </a:lvl1pPr>
      <a:lvl2pPr algn="l" rtl="0" fontAlgn="base">
        <a:spcBef>
          <a:spcPct val="0"/>
        </a:spcBef>
        <a:spcAft>
          <a:spcPct val="0"/>
        </a:spcAft>
        <a:defRPr b="1">
          <a:solidFill>
            <a:srgbClr val="D52B1E"/>
          </a:solidFill>
          <a:latin typeface="Arial (Headings)" charset="0"/>
          <a:ea typeface="ヒラギノ角ゴ Pro W3" charset="0"/>
          <a:cs typeface="Arial" charset="0"/>
        </a:defRPr>
      </a:lvl2pPr>
      <a:lvl3pPr algn="l" rtl="0" fontAlgn="base">
        <a:spcBef>
          <a:spcPct val="0"/>
        </a:spcBef>
        <a:spcAft>
          <a:spcPct val="0"/>
        </a:spcAft>
        <a:defRPr b="1">
          <a:solidFill>
            <a:srgbClr val="D52B1E"/>
          </a:solidFill>
          <a:latin typeface="Arial (Headings)" charset="0"/>
          <a:ea typeface="ヒラギノ角ゴ Pro W3" charset="0"/>
          <a:cs typeface="Arial" charset="0"/>
        </a:defRPr>
      </a:lvl3pPr>
      <a:lvl4pPr algn="l" rtl="0" fontAlgn="base">
        <a:spcBef>
          <a:spcPct val="0"/>
        </a:spcBef>
        <a:spcAft>
          <a:spcPct val="0"/>
        </a:spcAft>
        <a:defRPr b="1">
          <a:solidFill>
            <a:srgbClr val="D52B1E"/>
          </a:solidFill>
          <a:latin typeface="Arial (Headings)" charset="0"/>
          <a:ea typeface="ヒラギノ角ゴ Pro W3" charset="0"/>
          <a:cs typeface="Arial" charset="0"/>
        </a:defRPr>
      </a:lvl4pPr>
      <a:lvl5pPr algn="l" rtl="0" fontAlgn="base">
        <a:spcBef>
          <a:spcPct val="0"/>
        </a:spcBef>
        <a:spcAft>
          <a:spcPct val="0"/>
        </a:spcAft>
        <a:defRPr b="1">
          <a:solidFill>
            <a:srgbClr val="D52B1E"/>
          </a:solidFill>
          <a:latin typeface="Arial (Headings)" charset="0"/>
          <a:ea typeface="ヒラギノ角ゴ Pro W3" charset="0"/>
          <a:cs typeface="Arial" charset="0"/>
        </a:defRPr>
      </a:lvl5pPr>
      <a:lvl6pPr marL="457200" algn="l" rtl="0" fontAlgn="base">
        <a:spcBef>
          <a:spcPct val="0"/>
        </a:spcBef>
        <a:spcAft>
          <a:spcPct val="0"/>
        </a:spcAft>
        <a:defRPr b="1">
          <a:solidFill>
            <a:srgbClr val="D52B1E"/>
          </a:solidFill>
          <a:latin typeface="Arial (Headings)" charset="0"/>
          <a:ea typeface="ヒラギノ角ゴ Pro W3" charset="0"/>
          <a:cs typeface="Arial" charset="0"/>
        </a:defRPr>
      </a:lvl6pPr>
      <a:lvl7pPr marL="914400" algn="l" rtl="0" fontAlgn="base">
        <a:spcBef>
          <a:spcPct val="0"/>
        </a:spcBef>
        <a:spcAft>
          <a:spcPct val="0"/>
        </a:spcAft>
        <a:defRPr b="1">
          <a:solidFill>
            <a:srgbClr val="D52B1E"/>
          </a:solidFill>
          <a:latin typeface="Arial (Headings)" charset="0"/>
          <a:ea typeface="ヒラギノ角ゴ Pro W3" charset="0"/>
          <a:cs typeface="Arial" charset="0"/>
        </a:defRPr>
      </a:lvl7pPr>
      <a:lvl8pPr marL="1371600" algn="l" rtl="0" fontAlgn="base">
        <a:spcBef>
          <a:spcPct val="0"/>
        </a:spcBef>
        <a:spcAft>
          <a:spcPct val="0"/>
        </a:spcAft>
        <a:defRPr b="1">
          <a:solidFill>
            <a:srgbClr val="D52B1E"/>
          </a:solidFill>
          <a:latin typeface="Arial (Headings)" charset="0"/>
          <a:ea typeface="ヒラギノ角ゴ Pro W3" charset="0"/>
          <a:cs typeface="Arial" charset="0"/>
        </a:defRPr>
      </a:lvl8pPr>
      <a:lvl9pPr marL="1828800" algn="l" rtl="0" fontAlgn="base">
        <a:spcBef>
          <a:spcPct val="0"/>
        </a:spcBef>
        <a:spcAft>
          <a:spcPct val="0"/>
        </a:spcAft>
        <a:defRPr b="1">
          <a:solidFill>
            <a:srgbClr val="D52B1E"/>
          </a:solidFill>
          <a:latin typeface="Arial (Headings)" charset="0"/>
          <a:ea typeface="ヒラギノ角ゴ Pro W3" charset="0"/>
          <a:cs typeface="Arial" charset="0"/>
        </a:defRPr>
      </a:lvl9pPr>
    </p:titleStyle>
    <p:bodyStyle>
      <a:lvl1pPr algn="l" rtl="0" fontAlgn="base">
        <a:lnSpc>
          <a:spcPct val="84000"/>
        </a:lnSpc>
        <a:spcBef>
          <a:spcPct val="0"/>
        </a:spcBef>
        <a:spcAft>
          <a:spcPct val="0"/>
        </a:spcAft>
        <a:buFont typeface="Arial" charset="0"/>
        <a:tabLst>
          <a:tab pos="1160463" algn="l"/>
        </a:tabLst>
        <a:defRPr sz="5400">
          <a:solidFill>
            <a:srgbClr val="4D4F53"/>
          </a:solidFill>
          <a:latin typeface="+mn-lt"/>
          <a:ea typeface="+mn-ea"/>
          <a:cs typeface="+mn-cs"/>
        </a:defRPr>
      </a:lvl1pPr>
      <a:lvl2pPr algn="l" rtl="0" fontAlgn="base">
        <a:lnSpc>
          <a:spcPct val="99000"/>
        </a:lnSpc>
        <a:spcBef>
          <a:spcPct val="0"/>
        </a:spcBef>
        <a:spcAft>
          <a:spcPct val="0"/>
        </a:spcAft>
        <a:buSzPct val="100000"/>
        <a:buFont typeface="Arial" charset="0"/>
        <a:tabLst>
          <a:tab pos="1160463" algn="l"/>
        </a:tabLst>
        <a:defRPr sz="1400">
          <a:solidFill>
            <a:srgbClr val="D52B1E"/>
          </a:solidFill>
          <a:latin typeface="+mn-lt"/>
          <a:ea typeface="+mn-ea"/>
          <a:cs typeface="+mn-cs"/>
        </a:defRPr>
      </a:lvl2pPr>
      <a:lvl3pPr algn="l" rtl="0" fontAlgn="base">
        <a:lnSpc>
          <a:spcPct val="99000"/>
        </a:lnSpc>
        <a:spcBef>
          <a:spcPct val="0"/>
        </a:spcBef>
        <a:spcAft>
          <a:spcPct val="0"/>
        </a:spcAft>
        <a:tabLst>
          <a:tab pos="1160463" algn="l"/>
        </a:tabLst>
        <a:defRPr sz="1400">
          <a:solidFill>
            <a:srgbClr val="4D4F53"/>
          </a:solidFill>
          <a:latin typeface="+mn-lt"/>
          <a:ea typeface="+mn-ea"/>
          <a:cs typeface="+mn-cs"/>
        </a:defRPr>
      </a:lvl3pPr>
      <a:lvl4pPr marL="139700" indent="-139700" algn="l" rtl="0" fontAlgn="base">
        <a:lnSpc>
          <a:spcPct val="99000"/>
        </a:lnSpc>
        <a:spcBef>
          <a:spcPct val="0"/>
        </a:spcBef>
        <a:spcAft>
          <a:spcPct val="0"/>
        </a:spcAft>
        <a:buChar char="•"/>
        <a:tabLst>
          <a:tab pos="1160463" algn="l"/>
        </a:tabLst>
        <a:defRPr sz="1400">
          <a:solidFill>
            <a:srgbClr val="4D4F53"/>
          </a:solidFill>
          <a:latin typeface="+mn-lt"/>
          <a:ea typeface="+mn-ea"/>
          <a:cs typeface="+mn-cs"/>
        </a:defRPr>
      </a:lvl4pPr>
      <a:lvl5pPr marL="381000" indent="-127000" algn="l" rtl="0" fontAlgn="base">
        <a:lnSpc>
          <a:spcPct val="99000"/>
        </a:lnSpc>
        <a:spcBef>
          <a:spcPct val="0"/>
        </a:spcBef>
        <a:spcAft>
          <a:spcPct val="0"/>
        </a:spcAft>
        <a:buSzPct val="75000"/>
        <a:buFont typeface="Symbol" charset="0"/>
        <a:buChar char="-"/>
        <a:tabLst>
          <a:tab pos="1160463" algn="l"/>
        </a:tabLst>
        <a:defRPr sz="1400">
          <a:solidFill>
            <a:srgbClr val="4D4F53"/>
          </a:solidFill>
          <a:latin typeface="+mn-lt"/>
          <a:ea typeface="+mn-ea"/>
          <a:cs typeface="+mn-cs"/>
        </a:defRPr>
      </a:lvl5pPr>
      <a:lvl6pPr marL="838200" indent="-127000" algn="l" rtl="0" fontAlgn="base">
        <a:lnSpc>
          <a:spcPct val="99000"/>
        </a:lnSpc>
        <a:spcBef>
          <a:spcPct val="0"/>
        </a:spcBef>
        <a:spcAft>
          <a:spcPct val="0"/>
        </a:spcAft>
        <a:buSzPct val="75000"/>
        <a:buFont typeface="Symbol" charset="0"/>
        <a:buChar char="-"/>
        <a:tabLst>
          <a:tab pos="1160463" algn="l"/>
        </a:tabLst>
        <a:defRPr sz="1400">
          <a:solidFill>
            <a:srgbClr val="4D4F53"/>
          </a:solidFill>
          <a:latin typeface="+mn-lt"/>
          <a:ea typeface="+mn-ea"/>
          <a:cs typeface="+mn-cs"/>
        </a:defRPr>
      </a:lvl6pPr>
      <a:lvl7pPr marL="1295400" indent="-127000" algn="l" rtl="0" fontAlgn="base">
        <a:lnSpc>
          <a:spcPct val="99000"/>
        </a:lnSpc>
        <a:spcBef>
          <a:spcPct val="0"/>
        </a:spcBef>
        <a:spcAft>
          <a:spcPct val="0"/>
        </a:spcAft>
        <a:buSzPct val="75000"/>
        <a:buFont typeface="Symbol" charset="0"/>
        <a:buChar char="-"/>
        <a:tabLst>
          <a:tab pos="1160463" algn="l"/>
        </a:tabLst>
        <a:defRPr sz="1400">
          <a:solidFill>
            <a:srgbClr val="4D4F53"/>
          </a:solidFill>
          <a:latin typeface="+mn-lt"/>
          <a:ea typeface="+mn-ea"/>
          <a:cs typeface="+mn-cs"/>
        </a:defRPr>
      </a:lvl7pPr>
      <a:lvl8pPr marL="1752600" indent="-127000" algn="l" rtl="0" fontAlgn="base">
        <a:lnSpc>
          <a:spcPct val="99000"/>
        </a:lnSpc>
        <a:spcBef>
          <a:spcPct val="0"/>
        </a:spcBef>
        <a:spcAft>
          <a:spcPct val="0"/>
        </a:spcAft>
        <a:buSzPct val="75000"/>
        <a:buFont typeface="Symbol" charset="0"/>
        <a:buChar char="-"/>
        <a:tabLst>
          <a:tab pos="1160463" algn="l"/>
        </a:tabLst>
        <a:defRPr sz="1400">
          <a:solidFill>
            <a:srgbClr val="4D4F53"/>
          </a:solidFill>
          <a:latin typeface="+mn-lt"/>
          <a:ea typeface="+mn-ea"/>
          <a:cs typeface="+mn-cs"/>
        </a:defRPr>
      </a:lvl8pPr>
      <a:lvl9pPr marL="2209800" indent="-127000" algn="l" rtl="0" fontAlgn="base">
        <a:lnSpc>
          <a:spcPct val="99000"/>
        </a:lnSpc>
        <a:spcBef>
          <a:spcPct val="0"/>
        </a:spcBef>
        <a:spcAft>
          <a:spcPct val="0"/>
        </a:spcAft>
        <a:buSzPct val="75000"/>
        <a:buFont typeface="Symbol" charset="0"/>
        <a:buChar char="-"/>
        <a:tabLst>
          <a:tab pos="1160463" algn="l"/>
        </a:tabLst>
        <a:defRPr sz="1400">
          <a:solidFill>
            <a:srgbClr val="4D4F53"/>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8965" name="Text Placeholder 7"/>
          <p:cNvSpPr>
            <a:spLocks noGrp="1"/>
          </p:cNvSpPr>
          <p:nvPr>
            <p:ph type="body" idx="1"/>
          </p:nvPr>
        </p:nvSpPr>
        <p:spPr bwMode="auto">
          <a:xfrm>
            <a:off x="323850" y="1392238"/>
            <a:ext cx="8423275" cy="461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600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2"/>
          <p:cNvSpPr>
            <a:spLocks noGrp="1"/>
          </p:cNvSpPr>
          <p:nvPr>
            <p:ph type="sldNum" sz="quarter" idx="4"/>
          </p:nvPr>
        </p:nvSpPr>
        <p:spPr>
          <a:xfrm>
            <a:off x="4211638" y="6346825"/>
            <a:ext cx="1079500" cy="252413"/>
          </a:xfrm>
          <a:prstGeom prst="rect">
            <a:avLst/>
          </a:prstGeom>
        </p:spPr>
        <p:txBody>
          <a:bodyPr vert="horz" wrap="square" lIns="91440" tIns="45720" rIns="91440" bIns="45720" numCol="1" anchor="ctr" anchorCtr="0" compatLnSpc="1">
            <a:prstTxWarp prst="textNoShape">
              <a:avLst/>
            </a:prstTxWarp>
          </a:bodyPr>
          <a:lstStyle>
            <a:lvl1pPr algn="ctr">
              <a:defRPr sz="700">
                <a:solidFill>
                  <a:srgbClr val="C9CAC8"/>
                </a:solidFill>
                <a:latin typeface="+mn-lt"/>
                <a:cs typeface="ヒラギノ角ゴ Pro W3" charset="0"/>
              </a:defRPr>
            </a:lvl1pPr>
          </a:lstStyle>
          <a:p>
            <a:r>
              <a:rPr lang="en-US"/>
              <a:t>P</a:t>
            </a:r>
            <a:r>
              <a:rPr lang="en-US">
                <a:latin typeface="Georgia" charset="0"/>
              </a:rPr>
              <a:t>–</a:t>
            </a:r>
            <a:fld id="{5DB874AE-5315-824B-B93E-E60A33867D90}" type="slidenum">
              <a:rPr lang="en-US"/>
              <a:pPr/>
              <a:t>‹#›</a:t>
            </a:fld>
            <a:endParaRPr lang="en-US"/>
          </a:p>
        </p:txBody>
      </p:sp>
      <p:sp>
        <p:nvSpPr>
          <p:cNvPr id="168967" name="Title Placeholder 12"/>
          <p:cNvSpPr>
            <a:spLocks noGrp="1"/>
          </p:cNvSpPr>
          <p:nvPr>
            <p:ph type="title"/>
          </p:nvPr>
        </p:nvSpPr>
        <p:spPr bwMode="auto">
          <a:xfrm>
            <a:off x="323850" y="274638"/>
            <a:ext cx="8429625" cy="706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36000" tIns="0" rIns="72000" bIns="0" numCol="1" anchor="t" anchorCtr="0" compatLnSpc="1">
            <a:prstTxWarp prst="textNoShape">
              <a:avLst/>
            </a:prstTxWarp>
          </a:bodyPr>
          <a:lstStyle/>
          <a:p>
            <a:pPr lvl="0"/>
            <a:r>
              <a:rPr lang="en-US"/>
              <a:t>Click to edit Master title style</a:t>
            </a:r>
          </a:p>
        </p:txBody>
      </p:sp>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hf hdr="0"/>
  <p:txStyles>
    <p:titleStyle>
      <a:lvl1pPr algn="l" rtl="0" fontAlgn="base">
        <a:spcBef>
          <a:spcPct val="0"/>
        </a:spcBef>
        <a:spcAft>
          <a:spcPct val="0"/>
        </a:spcAft>
        <a:defRPr b="1">
          <a:solidFill>
            <a:srgbClr val="D52B1E"/>
          </a:solidFill>
          <a:latin typeface="+mj-lt"/>
          <a:ea typeface="+mj-ea"/>
          <a:cs typeface="+mj-cs"/>
        </a:defRPr>
      </a:lvl1pPr>
      <a:lvl2pPr algn="l" rtl="0" fontAlgn="base">
        <a:spcBef>
          <a:spcPct val="0"/>
        </a:spcBef>
        <a:spcAft>
          <a:spcPct val="0"/>
        </a:spcAft>
        <a:defRPr b="1">
          <a:solidFill>
            <a:srgbClr val="D52B1E"/>
          </a:solidFill>
          <a:latin typeface="Arial (Headings)" charset="0"/>
          <a:ea typeface="ヒラギノ角ゴ Pro W3" charset="0"/>
          <a:cs typeface="Arial" charset="0"/>
        </a:defRPr>
      </a:lvl2pPr>
      <a:lvl3pPr algn="l" rtl="0" fontAlgn="base">
        <a:spcBef>
          <a:spcPct val="0"/>
        </a:spcBef>
        <a:spcAft>
          <a:spcPct val="0"/>
        </a:spcAft>
        <a:defRPr b="1">
          <a:solidFill>
            <a:srgbClr val="D52B1E"/>
          </a:solidFill>
          <a:latin typeface="Arial (Headings)" charset="0"/>
          <a:ea typeface="ヒラギノ角ゴ Pro W3" charset="0"/>
          <a:cs typeface="Arial" charset="0"/>
        </a:defRPr>
      </a:lvl3pPr>
      <a:lvl4pPr algn="l" rtl="0" fontAlgn="base">
        <a:spcBef>
          <a:spcPct val="0"/>
        </a:spcBef>
        <a:spcAft>
          <a:spcPct val="0"/>
        </a:spcAft>
        <a:defRPr b="1">
          <a:solidFill>
            <a:srgbClr val="D52B1E"/>
          </a:solidFill>
          <a:latin typeface="Arial (Headings)" charset="0"/>
          <a:ea typeface="ヒラギノ角ゴ Pro W3" charset="0"/>
          <a:cs typeface="Arial" charset="0"/>
        </a:defRPr>
      </a:lvl4pPr>
      <a:lvl5pPr algn="l" rtl="0" fontAlgn="base">
        <a:spcBef>
          <a:spcPct val="0"/>
        </a:spcBef>
        <a:spcAft>
          <a:spcPct val="0"/>
        </a:spcAft>
        <a:defRPr b="1">
          <a:solidFill>
            <a:srgbClr val="D52B1E"/>
          </a:solidFill>
          <a:latin typeface="Arial (Headings)" charset="0"/>
          <a:ea typeface="ヒラギノ角ゴ Pro W3" charset="0"/>
          <a:cs typeface="Arial" charset="0"/>
        </a:defRPr>
      </a:lvl5pPr>
      <a:lvl6pPr marL="457200" algn="l" rtl="0" fontAlgn="base">
        <a:spcBef>
          <a:spcPct val="0"/>
        </a:spcBef>
        <a:spcAft>
          <a:spcPct val="0"/>
        </a:spcAft>
        <a:defRPr b="1">
          <a:solidFill>
            <a:srgbClr val="D52B1E"/>
          </a:solidFill>
          <a:latin typeface="Arial (Headings)" charset="0"/>
          <a:ea typeface="ヒラギノ角ゴ Pro W3" charset="0"/>
          <a:cs typeface="Arial" charset="0"/>
        </a:defRPr>
      </a:lvl6pPr>
      <a:lvl7pPr marL="914400" algn="l" rtl="0" fontAlgn="base">
        <a:spcBef>
          <a:spcPct val="0"/>
        </a:spcBef>
        <a:spcAft>
          <a:spcPct val="0"/>
        </a:spcAft>
        <a:defRPr b="1">
          <a:solidFill>
            <a:srgbClr val="D52B1E"/>
          </a:solidFill>
          <a:latin typeface="Arial (Headings)" charset="0"/>
          <a:ea typeface="ヒラギノ角ゴ Pro W3" charset="0"/>
          <a:cs typeface="Arial" charset="0"/>
        </a:defRPr>
      </a:lvl7pPr>
      <a:lvl8pPr marL="1371600" algn="l" rtl="0" fontAlgn="base">
        <a:spcBef>
          <a:spcPct val="0"/>
        </a:spcBef>
        <a:spcAft>
          <a:spcPct val="0"/>
        </a:spcAft>
        <a:defRPr b="1">
          <a:solidFill>
            <a:srgbClr val="D52B1E"/>
          </a:solidFill>
          <a:latin typeface="Arial (Headings)" charset="0"/>
          <a:ea typeface="ヒラギノ角ゴ Pro W3" charset="0"/>
          <a:cs typeface="Arial" charset="0"/>
        </a:defRPr>
      </a:lvl8pPr>
      <a:lvl9pPr marL="1828800" algn="l" rtl="0" fontAlgn="base">
        <a:spcBef>
          <a:spcPct val="0"/>
        </a:spcBef>
        <a:spcAft>
          <a:spcPct val="0"/>
        </a:spcAft>
        <a:defRPr b="1">
          <a:solidFill>
            <a:srgbClr val="D52B1E"/>
          </a:solidFill>
          <a:latin typeface="Arial (Headings)" charset="0"/>
          <a:ea typeface="ヒラギノ角ゴ Pro W3" charset="0"/>
          <a:cs typeface="Arial" charset="0"/>
        </a:defRPr>
      </a:lvl9pPr>
    </p:titleStyle>
    <p:bodyStyle>
      <a:lvl1pPr algn="l" rtl="0" fontAlgn="base">
        <a:lnSpc>
          <a:spcPct val="99000"/>
        </a:lnSpc>
        <a:spcBef>
          <a:spcPct val="0"/>
        </a:spcBef>
        <a:spcAft>
          <a:spcPct val="0"/>
        </a:spcAft>
        <a:buFont typeface="Arial" charset="0"/>
        <a:defRPr sz="1600" b="1">
          <a:solidFill>
            <a:srgbClr val="D52B1E"/>
          </a:solidFill>
          <a:latin typeface="+mn-lt"/>
          <a:ea typeface="+mn-ea"/>
          <a:cs typeface="+mn-cs"/>
        </a:defRPr>
      </a:lvl1pPr>
      <a:lvl2pPr algn="l" rtl="0" fontAlgn="base">
        <a:lnSpc>
          <a:spcPct val="99000"/>
        </a:lnSpc>
        <a:spcBef>
          <a:spcPct val="0"/>
        </a:spcBef>
        <a:spcAft>
          <a:spcPct val="0"/>
        </a:spcAft>
        <a:buSzPct val="100000"/>
        <a:buFont typeface="Arial" charset="0"/>
        <a:defRPr sz="1600">
          <a:solidFill>
            <a:srgbClr val="D52B1E"/>
          </a:solidFill>
          <a:latin typeface="Georgia" charset="0"/>
          <a:ea typeface="+mn-ea"/>
          <a:cs typeface="+mn-cs"/>
        </a:defRPr>
      </a:lvl2pPr>
      <a:lvl3pPr algn="l" rtl="0" fontAlgn="base">
        <a:lnSpc>
          <a:spcPct val="99000"/>
        </a:lnSpc>
        <a:spcBef>
          <a:spcPct val="0"/>
        </a:spcBef>
        <a:spcAft>
          <a:spcPct val="0"/>
        </a:spcAft>
        <a:defRPr sz="1600">
          <a:solidFill>
            <a:srgbClr val="4D4F53"/>
          </a:solidFill>
          <a:latin typeface="Georgia" charset="0"/>
          <a:ea typeface="+mn-ea"/>
          <a:cs typeface="+mn-cs"/>
        </a:defRPr>
      </a:lvl3pPr>
      <a:lvl4pPr algn="l" rtl="0" fontAlgn="base">
        <a:lnSpc>
          <a:spcPct val="99000"/>
        </a:lnSpc>
        <a:spcBef>
          <a:spcPct val="0"/>
        </a:spcBef>
        <a:spcAft>
          <a:spcPct val="0"/>
        </a:spcAft>
        <a:defRPr sz="1600">
          <a:solidFill>
            <a:srgbClr val="000000"/>
          </a:solidFill>
          <a:latin typeface="Georgia" charset="0"/>
          <a:ea typeface="+mn-ea"/>
          <a:cs typeface="+mn-cs"/>
        </a:defRPr>
      </a:lvl4pPr>
      <a:lvl5pPr algn="l" rtl="0" fontAlgn="base">
        <a:lnSpc>
          <a:spcPct val="99000"/>
        </a:lnSpc>
        <a:spcBef>
          <a:spcPct val="0"/>
        </a:spcBef>
        <a:spcAft>
          <a:spcPct val="0"/>
        </a:spcAft>
        <a:defRPr sz="1600">
          <a:solidFill>
            <a:srgbClr val="4D4F53"/>
          </a:solidFill>
          <a:latin typeface="Georgia" charset="0"/>
          <a:ea typeface="+mn-ea"/>
          <a:cs typeface="+mn-cs"/>
        </a:defRPr>
      </a:lvl5pPr>
      <a:lvl6pPr marL="457200" algn="l" rtl="0" fontAlgn="base">
        <a:lnSpc>
          <a:spcPct val="99000"/>
        </a:lnSpc>
        <a:spcBef>
          <a:spcPct val="0"/>
        </a:spcBef>
        <a:spcAft>
          <a:spcPct val="0"/>
        </a:spcAft>
        <a:defRPr sz="1600">
          <a:solidFill>
            <a:srgbClr val="4D4F53"/>
          </a:solidFill>
          <a:latin typeface="Georgia" charset="0"/>
          <a:ea typeface="+mn-ea"/>
          <a:cs typeface="+mn-cs"/>
        </a:defRPr>
      </a:lvl6pPr>
      <a:lvl7pPr marL="914400" algn="l" rtl="0" fontAlgn="base">
        <a:lnSpc>
          <a:spcPct val="99000"/>
        </a:lnSpc>
        <a:spcBef>
          <a:spcPct val="0"/>
        </a:spcBef>
        <a:spcAft>
          <a:spcPct val="0"/>
        </a:spcAft>
        <a:defRPr sz="1600">
          <a:solidFill>
            <a:srgbClr val="4D4F53"/>
          </a:solidFill>
          <a:latin typeface="Georgia" charset="0"/>
          <a:ea typeface="+mn-ea"/>
          <a:cs typeface="+mn-cs"/>
        </a:defRPr>
      </a:lvl7pPr>
      <a:lvl8pPr marL="1371600" algn="l" rtl="0" fontAlgn="base">
        <a:lnSpc>
          <a:spcPct val="99000"/>
        </a:lnSpc>
        <a:spcBef>
          <a:spcPct val="0"/>
        </a:spcBef>
        <a:spcAft>
          <a:spcPct val="0"/>
        </a:spcAft>
        <a:defRPr sz="1600">
          <a:solidFill>
            <a:srgbClr val="4D4F53"/>
          </a:solidFill>
          <a:latin typeface="Georgia" charset="0"/>
          <a:ea typeface="+mn-ea"/>
          <a:cs typeface="+mn-cs"/>
        </a:defRPr>
      </a:lvl8pPr>
      <a:lvl9pPr marL="1828800" algn="l" rtl="0" fontAlgn="base">
        <a:lnSpc>
          <a:spcPct val="99000"/>
        </a:lnSpc>
        <a:spcBef>
          <a:spcPct val="0"/>
        </a:spcBef>
        <a:spcAft>
          <a:spcPct val="0"/>
        </a:spcAft>
        <a:defRPr sz="1600">
          <a:solidFill>
            <a:srgbClr val="4D4F53"/>
          </a:solidFill>
          <a:latin typeface="Georgia" charset="0"/>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jpeg"/><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1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10.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10.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0.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4.xml"/><Relationship Id="rId1" Type="http://schemas.openxmlformats.org/officeDocument/2006/relationships/slideLayout" Target="../slideLayouts/slideLayout10.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https://access.rdatoolkit.org/View" TargetMode="External"/><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7103" name="Object 15"/>
          <p:cNvGraphicFramePr>
            <a:graphicFrameLocks noGrp="1" noChangeAspect="1"/>
          </p:cNvGraphicFramePr>
          <p:nvPr>
            <p:ph idx="4294967295"/>
            <p:extLst>
              <p:ext uri="{D42A27DB-BD31-4B8C-83A1-F6EECF244321}">
                <p14:modId xmlns:p14="http://schemas.microsoft.com/office/powerpoint/2010/main" val="3934959714"/>
              </p:ext>
            </p:extLst>
          </p:nvPr>
        </p:nvGraphicFramePr>
        <p:xfrm>
          <a:off x="0" y="-45718"/>
          <a:ext cx="9144000" cy="45719"/>
        </p:xfrm>
        <a:graphic>
          <a:graphicData uri="http://schemas.openxmlformats.org/presentationml/2006/ole">
            <mc:AlternateContent xmlns:mc="http://schemas.openxmlformats.org/markup-compatibility/2006">
              <mc:Choice xmlns:v="urn:schemas-microsoft-com:vml" Requires="v">
                <p:oleObj spid="_x0000_s233494" name="Picture" r:id="rId3" imgW="7830720" imgH="6318720" progId="Word.Picture.8">
                  <p:embed/>
                </p:oleObj>
              </mc:Choice>
              <mc:Fallback>
                <p:oleObj name="Picture" r:id="rId3" imgW="7830720" imgH="6318720" progId="Word.Picture.8">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18"/>
                        <a:ext cx="9144000" cy="45719"/>
                      </a:xfrm>
                      <a:prstGeom prst="rect">
                        <a:avLst/>
                      </a:prstGeom>
                      <a:noFill/>
                      <a:ln>
                        <a:noFill/>
                      </a:ln>
                    </p:spPr>
                  </p:pic>
                </p:oleObj>
              </mc:Fallback>
            </mc:AlternateContent>
          </a:graphicData>
        </a:graphic>
      </p:graphicFrame>
      <p:pic>
        <p:nvPicPr>
          <p:cNvPr id="3" name="Picture 2" descr="Blue strip.jp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0" y="4688819"/>
            <a:ext cx="9144000" cy="2169181"/>
          </a:xfrm>
          <a:prstGeom prst="rect">
            <a:avLst/>
          </a:prstGeom>
        </p:spPr>
      </p:pic>
      <p:sp>
        <p:nvSpPr>
          <p:cNvPr id="217093" name="Text Box 5"/>
          <p:cNvSpPr txBox="1">
            <a:spLocks noChangeArrowheads="1"/>
          </p:cNvSpPr>
          <p:nvPr/>
        </p:nvSpPr>
        <p:spPr bwMode="auto">
          <a:xfrm>
            <a:off x="4572000" y="6381410"/>
            <a:ext cx="43206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lgn="r">
              <a:spcBef>
                <a:spcPct val="50000"/>
              </a:spcBef>
            </a:pPr>
            <a:r>
              <a:rPr lang="en-US" sz="1200" dirty="0">
                <a:solidFill>
                  <a:srgbClr val="000000"/>
                </a:solidFill>
                <a:latin typeface="Century gothic"/>
                <a:cs typeface="Century gothic"/>
              </a:rPr>
              <a:t>29/10/2021</a:t>
            </a:r>
          </a:p>
        </p:txBody>
      </p:sp>
      <p:sp>
        <p:nvSpPr>
          <p:cNvPr id="217095" name="Title Placeholder 12"/>
          <p:cNvSpPr>
            <a:spLocks noGrp="1"/>
          </p:cNvSpPr>
          <p:nvPr>
            <p:ph type="ctrTitle" idx="4294967295"/>
          </p:nvPr>
        </p:nvSpPr>
        <p:spPr>
          <a:xfrm>
            <a:off x="827480" y="4836618"/>
            <a:ext cx="7993110" cy="680672"/>
          </a:xfrm>
          <a:noFill/>
        </p:spPr>
        <p:txBody>
          <a:bodyPr lIns="0" rIns="0"/>
          <a:lstStyle/>
          <a:p>
            <a:pPr algn="r">
              <a:lnSpc>
                <a:spcPct val="110000"/>
              </a:lnSpc>
            </a:pPr>
            <a:r>
              <a:rPr lang="en-US" sz="2000" dirty="0">
                <a:solidFill>
                  <a:schemeClr val="tx2"/>
                </a:solidFill>
                <a:latin typeface="Century gothic"/>
                <a:cs typeface="Century gothic"/>
              </a:rPr>
              <a:t>APPLICATION PROFILES: A PRACTICAL GUIDE FOR THE PERPLEXED</a:t>
            </a:r>
            <a:br>
              <a:rPr lang="en-US" sz="2000" dirty="0">
                <a:solidFill>
                  <a:schemeClr val="tx2"/>
                </a:solidFill>
                <a:latin typeface="Century gothic"/>
                <a:cs typeface="Century gothic"/>
              </a:rPr>
            </a:br>
            <a:r>
              <a:rPr lang="en-US" sz="2000" b="0" dirty="0">
                <a:solidFill>
                  <a:schemeClr val="tx2"/>
                </a:solidFill>
                <a:latin typeface="Century gothic"/>
                <a:cs typeface="Century gothic"/>
              </a:rPr>
              <a:t>MELISSA PARENT</a:t>
            </a:r>
          </a:p>
        </p:txBody>
      </p:sp>
    </p:spTree>
    <p:extLst>
      <p:ext uri="{BB962C8B-B14F-4D97-AF65-F5344CB8AC3E}">
        <p14:creationId xmlns:p14="http://schemas.microsoft.com/office/powerpoint/2010/main" val="1738080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11D4A-2ECC-3D43-8150-DA5CAA457F70}"/>
              </a:ext>
            </a:extLst>
          </p:cNvPr>
          <p:cNvSpPr>
            <a:spLocks noGrp="1"/>
          </p:cNvSpPr>
          <p:nvPr>
            <p:ph type="title"/>
          </p:nvPr>
        </p:nvSpPr>
        <p:spPr>
          <a:xfrm>
            <a:off x="865188" y="2747962"/>
            <a:ext cx="7772400" cy="1362075"/>
          </a:xfrm>
        </p:spPr>
        <p:txBody>
          <a:bodyPr/>
          <a:lstStyle/>
          <a:p>
            <a:r>
              <a:rPr lang="en-US" dirty="0">
                <a:solidFill>
                  <a:schemeClr val="accent2"/>
                </a:solidFill>
                <a:latin typeface="Century Gothic" panose="020B0502020202020204" pitchFamily="34" charset="0"/>
              </a:rPr>
              <a:t>DEVELOPING an </a:t>
            </a:r>
            <a:r>
              <a:rPr lang="en-US" dirty="0" err="1">
                <a:solidFill>
                  <a:schemeClr val="accent2"/>
                </a:solidFill>
                <a:latin typeface="Century Gothic" panose="020B0502020202020204" pitchFamily="34" charset="0"/>
              </a:rPr>
              <a:t>aP</a:t>
            </a:r>
            <a:endParaRPr lang="en-US" dirty="0">
              <a:solidFill>
                <a:schemeClr val="accent2"/>
              </a:solidFill>
              <a:latin typeface="Century Gothic" panose="020B0502020202020204" pitchFamily="34" charset="0"/>
            </a:endParaRPr>
          </a:p>
        </p:txBody>
      </p:sp>
      <p:sp>
        <p:nvSpPr>
          <p:cNvPr id="4" name="Slide Number Placeholder 3">
            <a:extLst>
              <a:ext uri="{FF2B5EF4-FFF2-40B4-BE49-F238E27FC236}">
                <a16:creationId xmlns:a16="http://schemas.microsoft.com/office/drawing/2014/main" id="{9D621EF3-5578-E14F-B84B-D607C1F87252}"/>
              </a:ext>
            </a:extLst>
          </p:cNvPr>
          <p:cNvSpPr>
            <a:spLocks noGrp="1"/>
          </p:cNvSpPr>
          <p:nvPr>
            <p:ph type="sldNum" sz="quarter" idx="10"/>
          </p:nvPr>
        </p:nvSpPr>
        <p:spPr/>
        <p:txBody>
          <a:bodyPr/>
          <a:lstStyle/>
          <a:p>
            <a:r>
              <a:rPr lang="en-US"/>
              <a:t>P</a:t>
            </a:r>
            <a:r>
              <a:rPr lang="en-US">
                <a:latin typeface="Georgia" charset="0"/>
              </a:rPr>
              <a:t>–</a:t>
            </a:r>
            <a:fld id="{9DE7CA1E-2D9E-FC44-8684-FDAE01FE4823}" type="slidenum">
              <a:rPr lang="en-US" smtClean="0"/>
              <a:pPr/>
              <a:t>10</a:t>
            </a:fld>
            <a:endParaRPr lang="en-US"/>
          </a:p>
        </p:txBody>
      </p:sp>
    </p:spTree>
    <p:extLst>
      <p:ext uri="{BB962C8B-B14F-4D97-AF65-F5344CB8AC3E}">
        <p14:creationId xmlns:p14="http://schemas.microsoft.com/office/powerpoint/2010/main" val="977657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CE6C-3704-9649-BD6B-FE142423C097}"/>
              </a:ext>
            </a:extLst>
          </p:cNvPr>
          <p:cNvSpPr>
            <a:spLocks noGrp="1"/>
          </p:cNvSpPr>
          <p:nvPr>
            <p:ph type="title"/>
          </p:nvPr>
        </p:nvSpPr>
        <p:spPr/>
        <p:txBody>
          <a:bodyPr/>
          <a:lstStyle/>
          <a:p>
            <a:r>
              <a:rPr lang="en-US" sz="2800" dirty="0">
                <a:solidFill>
                  <a:schemeClr val="accent2"/>
                </a:solidFill>
                <a:latin typeface="Century Gothic" panose="020B0502020202020204" pitchFamily="34" charset="0"/>
              </a:rPr>
              <a:t>PROCESS FLOW</a:t>
            </a:r>
          </a:p>
        </p:txBody>
      </p:sp>
      <p:graphicFrame>
        <p:nvGraphicFramePr>
          <p:cNvPr id="5" name="Content Placeholder 4">
            <a:extLst>
              <a:ext uri="{FF2B5EF4-FFF2-40B4-BE49-F238E27FC236}">
                <a16:creationId xmlns:a16="http://schemas.microsoft.com/office/drawing/2014/main" id="{65354A84-F06E-CE4E-A1D5-86619CE434CB}"/>
              </a:ext>
            </a:extLst>
          </p:cNvPr>
          <p:cNvGraphicFramePr>
            <a:graphicFrameLocks noGrp="1"/>
          </p:cNvGraphicFramePr>
          <p:nvPr>
            <p:ph idx="1"/>
            <p:extLst>
              <p:ext uri="{D42A27DB-BD31-4B8C-83A1-F6EECF244321}">
                <p14:modId xmlns:p14="http://schemas.microsoft.com/office/powerpoint/2010/main" val="3103306809"/>
              </p:ext>
            </p:extLst>
          </p:nvPr>
        </p:nvGraphicFramePr>
        <p:xfrm>
          <a:off x="330200" y="1373188"/>
          <a:ext cx="8424863" cy="4610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219D66DB-A481-5148-8888-39208A22549A}"/>
              </a:ext>
            </a:extLst>
          </p:cNvPr>
          <p:cNvSpPr>
            <a:spLocks noGrp="1"/>
          </p:cNvSpPr>
          <p:nvPr>
            <p:ph type="sldNum" sz="quarter" idx="10"/>
          </p:nvPr>
        </p:nvSpPr>
        <p:spPr/>
        <p:txBody>
          <a:bodyPr/>
          <a:lstStyle/>
          <a:p>
            <a:r>
              <a:rPr lang="en-US"/>
              <a:t>P</a:t>
            </a:r>
            <a:r>
              <a:rPr lang="en-US">
                <a:latin typeface="Georgia" charset="0"/>
              </a:rPr>
              <a:t>–</a:t>
            </a:r>
            <a:fld id="{6F780345-0BB7-0B4F-9CEA-969A340D73DA}" type="slidenum">
              <a:rPr lang="en-US" smtClean="0"/>
              <a:pPr/>
              <a:t>11</a:t>
            </a:fld>
            <a:endParaRPr lang="en-US"/>
          </a:p>
        </p:txBody>
      </p:sp>
    </p:spTree>
    <p:extLst>
      <p:ext uri="{BB962C8B-B14F-4D97-AF65-F5344CB8AC3E}">
        <p14:creationId xmlns:p14="http://schemas.microsoft.com/office/powerpoint/2010/main" val="124421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CE6C-3704-9649-BD6B-FE142423C097}"/>
              </a:ext>
            </a:extLst>
          </p:cNvPr>
          <p:cNvSpPr>
            <a:spLocks noGrp="1"/>
          </p:cNvSpPr>
          <p:nvPr>
            <p:ph type="title"/>
          </p:nvPr>
        </p:nvSpPr>
        <p:spPr/>
        <p:txBody>
          <a:bodyPr/>
          <a:lstStyle/>
          <a:p>
            <a:r>
              <a:rPr lang="en-US" sz="2800" dirty="0">
                <a:solidFill>
                  <a:schemeClr val="accent2"/>
                </a:solidFill>
                <a:latin typeface="Century Gothic" panose="020B0502020202020204" pitchFamily="34" charset="0"/>
              </a:rPr>
              <a:t>AP SCOPE</a:t>
            </a:r>
          </a:p>
        </p:txBody>
      </p:sp>
      <p:graphicFrame>
        <p:nvGraphicFramePr>
          <p:cNvPr id="5" name="Content Placeholder 4">
            <a:extLst>
              <a:ext uri="{FF2B5EF4-FFF2-40B4-BE49-F238E27FC236}">
                <a16:creationId xmlns:a16="http://schemas.microsoft.com/office/drawing/2014/main" id="{65354A84-F06E-CE4E-A1D5-86619CE434CB}"/>
              </a:ext>
            </a:extLst>
          </p:cNvPr>
          <p:cNvGraphicFramePr>
            <a:graphicFrameLocks noGrp="1"/>
          </p:cNvGraphicFramePr>
          <p:nvPr>
            <p:ph idx="1"/>
            <p:extLst>
              <p:ext uri="{D42A27DB-BD31-4B8C-83A1-F6EECF244321}">
                <p14:modId xmlns:p14="http://schemas.microsoft.com/office/powerpoint/2010/main" val="3063286459"/>
              </p:ext>
            </p:extLst>
          </p:nvPr>
        </p:nvGraphicFramePr>
        <p:xfrm>
          <a:off x="330200" y="1373188"/>
          <a:ext cx="8424863" cy="4610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219D66DB-A481-5148-8888-39208A22549A}"/>
              </a:ext>
            </a:extLst>
          </p:cNvPr>
          <p:cNvSpPr>
            <a:spLocks noGrp="1"/>
          </p:cNvSpPr>
          <p:nvPr>
            <p:ph type="sldNum" sz="quarter" idx="10"/>
          </p:nvPr>
        </p:nvSpPr>
        <p:spPr/>
        <p:txBody>
          <a:bodyPr/>
          <a:lstStyle/>
          <a:p>
            <a:r>
              <a:rPr lang="en-US"/>
              <a:t>P</a:t>
            </a:r>
            <a:r>
              <a:rPr lang="en-US">
                <a:latin typeface="Georgia" charset="0"/>
              </a:rPr>
              <a:t>–</a:t>
            </a:r>
            <a:fld id="{6F780345-0BB7-0B4F-9CEA-969A340D73DA}" type="slidenum">
              <a:rPr lang="en-US" smtClean="0"/>
              <a:pPr/>
              <a:t>12</a:t>
            </a:fld>
            <a:endParaRPr lang="en-US"/>
          </a:p>
        </p:txBody>
      </p:sp>
    </p:spTree>
    <p:extLst>
      <p:ext uri="{BB962C8B-B14F-4D97-AF65-F5344CB8AC3E}">
        <p14:creationId xmlns:p14="http://schemas.microsoft.com/office/powerpoint/2010/main" val="526081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CE6C-3704-9649-BD6B-FE142423C097}"/>
              </a:ext>
            </a:extLst>
          </p:cNvPr>
          <p:cNvSpPr>
            <a:spLocks noGrp="1"/>
          </p:cNvSpPr>
          <p:nvPr>
            <p:ph type="title"/>
          </p:nvPr>
        </p:nvSpPr>
        <p:spPr/>
        <p:txBody>
          <a:bodyPr/>
          <a:lstStyle/>
          <a:p>
            <a:r>
              <a:rPr lang="en-US" sz="2800" dirty="0">
                <a:solidFill>
                  <a:schemeClr val="accent2"/>
                </a:solidFill>
                <a:latin typeface="Century Gothic" panose="020B0502020202020204" pitchFamily="34" charset="0"/>
              </a:rPr>
              <a:t>SPECIFY YOUR ELEMENTS</a:t>
            </a:r>
          </a:p>
        </p:txBody>
      </p:sp>
      <p:graphicFrame>
        <p:nvGraphicFramePr>
          <p:cNvPr id="5" name="Content Placeholder 4">
            <a:extLst>
              <a:ext uri="{FF2B5EF4-FFF2-40B4-BE49-F238E27FC236}">
                <a16:creationId xmlns:a16="http://schemas.microsoft.com/office/drawing/2014/main" id="{65354A84-F06E-CE4E-A1D5-86619CE434CB}"/>
              </a:ext>
            </a:extLst>
          </p:cNvPr>
          <p:cNvGraphicFramePr>
            <a:graphicFrameLocks noGrp="1"/>
          </p:cNvGraphicFramePr>
          <p:nvPr>
            <p:ph idx="1"/>
            <p:extLst>
              <p:ext uri="{D42A27DB-BD31-4B8C-83A1-F6EECF244321}">
                <p14:modId xmlns:p14="http://schemas.microsoft.com/office/powerpoint/2010/main" val="1964040012"/>
              </p:ext>
            </p:extLst>
          </p:nvPr>
        </p:nvGraphicFramePr>
        <p:xfrm>
          <a:off x="331200" y="1371600"/>
          <a:ext cx="8424863" cy="4610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219D66DB-A481-5148-8888-39208A22549A}"/>
              </a:ext>
            </a:extLst>
          </p:cNvPr>
          <p:cNvSpPr>
            <a:spLocks noGrp="1"/>
          </p:cNvSpPr>
          <p:nvPr>
            <p:ph type="sldNum" sz="quarter" idx="10"/>
          </p:nvPr>
        </p:nvSpPr>
        <p:spPr/>
        <p:txBody>
          <a:bodyPr/>
          <a:lstStyle/>
          <a:p>
            <a:r>
              <a:rPr lang="en-US"/>
              <a:t>P</a:t>
            </a:r>
            <a:r>
              <a:rPr lang="en-US">
                <a:latin typeface="Georgia" charset="0"/>
              </a:rPr>
              <a:t>–</a:t>
            </a:r>
            <a:fld id="{6F780345-0BB7-0B4F-9CEA-969A340D73DA}" type="slidenum">
              <a:rPr lang="en-US" smtClean="0"/>
              <a:pPr/>
              <a:t>13</a:t>
            </a:fld>
            <a:endParaRPr lang="en-US"/>
          </a:p>
        </p:txBody>
      </p:sp>
    </p:spTree>
    <p:extLst>
      <p:ext uri="{BB962C8B-B14F-4D97-AF65-F5344CB8AC3E}">
        <p14:creationId xmlns:p14="http://schemas.microsoft.com/office/powerpoint/2010/main" val="1526476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11D4A-2ECC-3D43-8150-DA5CAA457F70}"/>
              </a:ext>
            </a:extLst>
          </p:cNvPr>
          <p:cNvSpPr>
            <a:spLocks noGrp="1"/>
          </p:cNvSpPr>
          <p:nvPr>
            <p:ph type="title"/>
          </p:nvPr>
        </p:nvSpPr>
        <p:spPr>
          <a:xfrm>
            <a:off x="865188" y="2747962"/>
            <a:ext cx="7772400" cy="1362075"/>
          </a:xfrm>
        </p:spPr>
        <p:txBody>
          <a:bodyPr/>
          <a:lstStyle/>
          <a:p>
            <a:r>
              <a:rPr lang="en-US" dirty="0">
                <a:solidFill>
                  <a:schemeClr val="accent2"/>
                </a:solidFill>
                <a:latin typeface="Century Gothic" panose="020B0502020202020204" pitchFamily="34" charset="0"/>
              </a:rPr>
              <a:t>Practical tips</a:t>
            </a:r>
          </a:p>
        </p:txBody>
      </p:sp>
      <p:sp>
        <p:nvSpPr>
          <p:cNvPr id="4" name="Slide Number Placeholder 3">
            <a:extLst>
              <a:ext uri="{FF2B5EF4-FFF2-40B4-BE49-F238E27FC236}">
                <a16:creationId xmlns:a16="http://schemas.microsoft.com/office/drawing/2014/main" id="{9D621EF3-5578-E14F-B84B-D607C1F87252}"/>
              </a:ext>
            </a:extLst>
          </p:cNvPr>
          <p:cNvSpPr>
            <a:spLocks noGrp="1"/>
          </p:cNvSpPr>
          <p:nvPr>
            <p:ph type="sldNum" sz="quarter" idx="10"/>
          </p:nvPr>
        </p:nvSpPr>
        <p:spPr/>
        <p:txBody>
          <a:bodyPr/>
          <a:lstStyle/>
          <a:p>
            <a:r>
              <a:rPr lang="en-US"/>
              <a:t>P</a:t>
            </a:r>
            <a:r>
              <a:rPr lang="en-US">
                <a:latin typeface="Georgia" charset="0"/>
              </a:rPr>
              <a:t>–</a:t>
            </a:r>
            <a:fld id="{9DE7CA1E-2D9E-FC44-8684-FDAE01FE4823}" type="slidenum">
              <a:rPr lang="en-US" smtClean="0"/>
              <a:pPr/>
              <a:t>14</a:t>
            </a:fld>
            <a:endParaRPr lang="en-US"/>
          </a:p>
        </p:txBody>
      </p:sp>
    </p:spTree>
    <p:extLst>
      <p:ext uri="{BB962C8B-B14F-4D97-AF65-F5344CB8AC3E}">
        <p14:creationId xmlns:p14="http://schemas.microsoft.com/office/powerpoint/2010/main" val="1406104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CE6C-3704-9649-BD6B-FE142423C097}"/>
              </a:ext>
            </a:extLst>
          </p:cNvPr>
          <p:cNvSpPr>
            <a:spLocks noGrp="1"/>
          </p:cNvSpPr>
          <p:nvPr>
            <p:ph type="title"/>
          </p:nvPr>
        </p:nvSpPr>
        <p:spPr>
          <a:solidFill>
            <a:schemeClr val="bg1">
              <a:alpha val="10000"/>
            </a:schemeClr>
          </a:solidFill>
        </p:spPr>
        <p:txBody>
          <a:bodyPr/>
          <a:lstStyle/>
          <a:p>
            <a:r>
              <a:rPr lang="en-US" sz="2800" dirty="0">
                <a:solidFill>
                  <a:schemeClr val="accent2"/>
                </a:solidFill>
                <a:latin typeface="Century Gothic" panose="020B0502020202020204" pitchFamily="34" charset="0"/>
              </a:rPr>
              <a:t>SPECIFY ELEMENT OBLIGATION</a:t>
            </a:r>
          </a:p>
        </p:txBody>
      </p:sp>
      <p:graphicFrame>
        <p:nvGraphicFramePr>
          <p:cNvPr id="5" name="Content Placeholder 4">
            <a:extLst>
              <a:ext uri="{FF2B5EF4-FFF2-40B4-BE49-F238E27FC236}">
                <a16:creationId xmlns:a16="http://schemas.microsoft.com/office/drawing/2014/main" id="{65354A84-F06E-CE4E-A1D5-86619CE434CB}"/>
              </a:ext>
            </a:extLst>
          </p:cNvPr>
          <p:cNvGraphicFramePr>
            <a:graphicFrameLocks noGrp="1"/>
          </p:cNvGraphicFramePr>
          <p:nvPr>
            <p:ph idx="1"/>
            <p:extLst>
              <p:ext uri="{D42A27DB-BD31-4B8C-83A1-F6EECF244321}">
                <p14:modId xmlns:p14="http://schemas.microsoft.com/office/powerpoint/2010/main" val="1235213082"/>
              </p:ext>
            </p:extLst>
          </p:nvPr>
        </p:nvGraphicFramePr>
        <p:xfrm>
          <a:off x="331200" y="1371600"/>
          <a:ext cx="8424863" cy="4610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219D66DB-A481-5148-8888-39208A22549A}"/>
              </a:ext>
            </a:extLst>
          </p:cNvPr>
          <p:cNvSpPr>
            <a:spLocks noGrp="1"/>
          </p:cNvSpPr>
          <p:nvPr>
            <p:ph type="sldNum" sz="quarter" idx="10"/>
          </p:nvPr>
        </p:nvSpPr>
        <p:spPr/>
        <p:txBody>
          <a:bodyPr/>
          <a:lstStyle/>
          <a:p>
            <a:r>
              <a:rPr lang="en-US"/>
              <a:t>P</a:t>
            </a:r>
            <a:r>
              <a:rPr lang="en-US">
                <a:latin typeface="Georgia" charset="0"/>
              </a:rPr>
              <a:t>–</a:t>
            </a:r>
            <a:fld id="{6F780345-0BB7-0B4F-9CEA-969A340D73DA}" type="slidenum">
              <a:rPr lang="en-US" smtClean="0"/>
              <a:pPr/>
              <a:t>15</a:t>
            </a:fld>
            <a:endParaRPr lang="en-US"/>
          </a:p>
        </p:txBody>
      </p:sp>
    </p:spTree>
    <p:extLst>
      <p:ext uri="{BB962C8B-B14F-4D97-AF65-F5344CB8AC3E}">
        <p14:creationId xmlns:p14="http://schemas.microsoft.com/office/powerpoint/2010/main" val="110654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CE6C-3704-9649-BD6B-FE142423C097}"/>
              </a:ext>
            </a:extLst>
          </p:cNvPr>
          <p:cNvSpPr>
            <a:spLocks noGrp="1"/>
          </p:cNvSpPr>
          <p:nvPr>
            <p:ph type="title"/>
          </p:nvPr>
        </p:nvSpPr>
        <p:spPr/>
        <p:txBody>
          <a:bodyPr/>
          <a:lstStyle/>
          <a:p>
            <a:r>
              <a:rPr lang="en-US" sz="2800" dirty="0">
                <a:solidFill>
                  <a:schemeClr val="accent2"/>
                </a:solidFill>
                <a:latin typeface="Century Gothic" panose="020B0502020202020204" pitchFamily="34" charset="0"/>
              </a:rPr>
              <a:t>REFINE THE ELEMENTS</a:t>
            </a:r>
          </a:p>
        </p:txBody>
      </p:sp>
      <p:graphicFrame>
        <p:nvGraphicFramePr>
          <p:cNvPr id="5" name="Content Placeholder 4">
            <a:extLst>
              <a:ext uri="{FF2B5EF4-FFF2-40B4-BE49-F238E27FC236}">
                <a16:creationId xmlns:a16="http://schemas.microsoft.com/office/drawing/2014/main" id="{65354A84-F06E-CE4E-A1D5-86619CE434CB}"/>
              </a:ext>
            </a:extLst>
          </p:cNvPr>
          <p:cNvGraphicFramePr>
            <a:graphicFrameLocks noGrp="1"/>
          </p:cNvGraphicFramePr>
          <p:nvPr>
            <p:ph idx="1"/>
          </p:nvPr>
        </p:nvGraphicFramePr>
        <p:xfrm>
          <a:off x="330200" y="1373188"/>
          <a:ext cx="8424863" cy="4610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219D66DB-A481-5148-8888-39208A22549A}"/>
              </a:ext>
            </a:extLst>
          </p:cNvPr>
          <p:cNvSpPr>
            <a:spLocks noGrp="1"/>
          </p:cNvSpPr>
          <p:nvPr>
            <p:ph type="sldNum" sz="quarter" idx="10"/>
          </p:nvPr>
        </p:nvSpPr>
        <p:spPr/>
        <p:txBody>
          <a:bodyPr/>
          <a:lstStyle/>
          <a:p>
            <a:r>
              <a:rPr lang="en-US"/>
              <a:t>P</a:t>
            </a:r>
            <a:r>
              <a:rPr lang="en-US">
                <a:latin typeface="Georgia" charset="0"/>
              </a:rPr>
              <a:t>–</a:t>
            </a:r>
            <a:fld id="{6F780345-0BB7-0B4F-9CEA-969A340D73DA}" type="slidenum">
              <a:rPr lang="en-US" smtClean="0"/>
              <a:pPr/>
              <a:t>16</a:t>
            </a:fld>
            <a:endParaRPr lang="en-US"/>
          </a:p>
        </p:txBody>
      </p:sp>
    </p:spTree>
    <p:extLst>
      <p:ext uri="{BB962C8B-B14F-4D97-AF65-F5344CB8AC3E}">
        <p14:creationId xmlns:p14="http://schemas.microsoft.com/office/powerpoint/2010/main" val="84033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CE6C-3704-9649-BD6B-FE142423C097}"/>
              </a:ext>
            </a:extLst>
          </p:cNvPr>
          <p:cNvSpPr>
            <a:spLocks noGrp="1"/>
          </p:cNvSpPr>
          <p:nvPr>
            <p:ph type="title"/>
          </p:nvPr>
        </p:nvSpPr>
        <p:spPr/>
        <p:txBody>
          <a:bodyPr/>
          <a:lstStyle/>
          <a:p>
            <a:r>
              <a:rPr lang="en-US" sz="2800" dirty="0">
                <a:solidFill>
                  <a:schemeClr val="accent2"/>
                </a:solidFill>
                <a:latin typeface="Century Gothic" panose="020B0502020202020204" pitchFamily="34" charset="0"/>
              </a:rPr>
              <a:t>TEST DRIVE THE AP</a:t>
            </a:r>
          </a:p>
        </p:txBody>
      </p:sp>
      <p:graphicFrame>
        <p:nvGraphicFramePr>
          <p:cNvPr id="5" name="Content Placeholder 4">
            <a:extLst>
              <a:ext uri="{FF2B5EF4-FFF2-40B4-BE49-F238E27FC236}">
                <a16:creationId xmlns:a16="http://schemas.microsoft.com/office/drawing/2014/main" id="{65354A84-F06E-CE4E-A1D5-86619CE434CB}"/>
              </a:ext>
            </a:extLst>
          </p:cNvPr>
          <p:cNvGraphicFramePr>
            <a:graphicFrameLocks noGrp="1"/>
          </p:cNvGraphicFramePr>
          <p:nvPr>
            <p:ph idx="1"/>
            <p:extLst>
              <p:ext uri="{D42A27DB-BD31-4B8C-83A1-F6EECF244321}">
                <p14:modId xmlns:p14="http://schemas.microsoft.com/office/powerpoint/2010/main" val="1027679707"/>
              </p:ext>
            </p:extLst>
          </p:nvPr>
        </p:nvGraphicFramePr>
        <p:xfrm>
          <a:off x="330200" y="1373188"/>
          <a:ext cx="8424863" cy="4610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219D66DB-A481-5148-8888-39208A22549A}"/>
              </a:ext>
            </a:extLst>
          </p:cNvPr>
          <p:cNvSpPr>
            <a:spLocks noGrp="1"/>
          </p:cNvSpPr>
          <p:nvPr>
            <p:ph type="sldNum" sz="quarter" idx="10"/>
          </p:nvPr>
        </p:nvSpPr>
        <p:spPr/>
        <p:txBody>
          <a:bodyPr/>
          <a:lstStyle/>
          <a:p>
            <a:r>
              <a:rPr lang="en-US"/>
              <a:t>P</a:t>
            </a:r>
            <a:r>
              <a:rPr lang="en-US">
                <a:latin typeface="Georgia" charset="0"/>
              </a:rPr>
              <a:t>–</a:t>
            </a:r>
            <a:fld id="{6F780345-0BB7-0B4F-9CEA-969A340D73DA}" type="slidenum">
              <a:rPr lang="en-US" smtClean="0"/>
              <a:pPr/>
              <a:t>17</a:t>
            </a:fld>
            <a:endParaRPr lang="en-US"/>
          </a:p>
        </p:txBody>
      </p:sp>
    </p:spTree>
    <p:extLst>
      <p:ext uri="{BB962C8B-B14F-4D97-AF65-F5344CB8AC3E}">
        <p14:creationId xmlns:p14="http://schemas.microsoft.com/office/powerpoint/2010/main" val="4039724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0F00A8C-32EB-614D-A89D-0097E730330A}"/>
              </a:ext>
            </a:extLst>
          </p:cNvPr>
          <p:cNvSpPr>
            <a:spLocks noGrp="1"/>
          </p:cNvSpPr>
          <p:nvPr>
            <p:ph type="title"/>
          </p:nvPr>
        </p:nvSpPr>
        <p:spPr/>
        <p:txBody>
          <a:bodyPr/>
          <a:lstStyle/>
          <a:p>
            <a:r>
              <a:rPr lang="en-US" sz="2800" dirty="0">
                <a:solidFill>
                  <a:schemeClr val="accent2"/>
                </a:solidFill>
                <a:latin typeface="Century Gothic" panose="020B0502020202020204" pitchFamily="34" charset="0"/>
              </a:rPr>
              <a:t>CHALLENGES</a:t>
            </a:r>
          </a:p>
        </p:txBody>
      </p:sp>
      <p:graphicFrame>
        <p:nvGraphicFramePr>
          <p:cNvPr id="9" name="Content Placeholder 8">
            <a:extLst>
              <a:ext uri="{FF2B5EF4-FFF2-40B4-BE49-F238E27FC236}">
                <a16:creationId xmlns:a16="http://schemas.microsoft.com/office/drawing/2014/main" id="{7BD5EB8A-783F-9F43-95A9-1AE0A605DB44}"/>
              </a:ext>
            </a:extLst>
          </p:cNvPr>
          <p:cNvGraphicFramePr>
            <a:graphicFrameLocks noGrp="1"/>
          </p:cNvGraphicFramePr>
          <p:nvPr>
            <p:ph idx="1"/>
          </p:nvPr>
        </p:nvGraphicFramePr>
        <p:xfrm>
          <a:off x="330200" y="2055764"/>
          <a:ext cx="8424863" cy="3244948"/>
        </p:xfrm>
        <a:graphic>
          <a:graphicData uri="http://schemas.openxmlformats.org/drawingml/2006/table">
            <a:tbl>
              <a:tblPr>
                <a:tableStyleId>{5C22544A-7EE6-4342-B048-85BDC9FD1C3A}</a:tableStyleId>
              </a:tblPr>
              <a:tblGrid>
                <a:gridCol w="1301276">
                  <a:extLst>
                    <a:ext uri="{9D8B030D-6E8A-4147-A177-3AD203B41FA5}">
                      <a16:colId xmlns:a16="http://schemas.microsoft.com/office/drawing/2014/main" val="755370335"/>
                    </a:ext>
                  </a:extLst>
                </a:gridCol>
                <a:gridCol w="1301276">
                  <a:extLst>
                    <a:ext uri="{9D8B030D-6E8A-4147-A177-3AD203B41FA5}">
                      <a16:colId xmlns:a16="http://schemas.microsoft.com/office/drawing/2014/main" val="2149448587"/>
                    </a:ext>
                  </a:extLst>
                </a:gridCol>
                <a:gridCol w="1301276">
                  <a:extLst>
                    <a:ext uri="{9D8B030D-6E8A-4147-A177-3AD203B41FA5}">
                      <a16:colId xmlns:a16="http://schemas.microsoft.com/office/drawing/2014/main" val="3957428144"/>
                    </a:ext>
                  </a:extLst>
                </a:gridCol>
                <a:gridCol w="1301276">
                  <a:extLst>
                    <a:ext uri="{9D8B030D-6E8A-4147-A177-3AD203B41FA5}">
                      <a16:colId xmlns:a16="http://schemas.microsoft.com/office/drawing/2014/main" val="2252670635"/>
                    </a:ext>
                  </a:extLst>
                </a:gridCol>
                <a:gridCol w="1712747">
                  <a:extLst>
                    <a:ext uri="{9D8B030D-6E8A-4147-A177-3AD203B41FA5}">
                      <a16:colId xmlns:a16="http://schemas.microsoft.com/office/drawing/2014/main" val="2280231469"/>
                    </a:ext>
                  </a:extLst>
                </a:gridCol>
                <a:gridCol w="1507012">
                  <a:extLst>
                    <a:ext uri="{9D8B030D-6E8A-4147-A177-3AD203B41FA5}">
                      <a16:colId xmlns:a16="http://schemas.microsoft.com/office/drawing/2014/main" val="1842453548"/>
                    </a:ext>
                  </a:extLst>
                </a:gridCol>
              </a:tblGrid>
              <a:tr h="107879">
                <a:tc gridSpan="2">
                  <a:txBody>
                    <a:bodyPr/>
                    <a:lstStyle/>
                    <a:p>
                      <a:pPr algn="ctr" fontAlgn="b"/>
                      <a:r>
                        <a:rPr lang="en-AU" sz="500" u="none" strike="noStrike">
                          <a:effectLst/>
                        </a:rPr>
                        <a:t>Domain = Work</a:t>
                      </a:r>
                      <a:endParaRPr lang="en-AU" sz="500" b="0" i="0" u="none" strike="noStrike">
                        <a:solidFill>
                          <a:srgbClr val="000000"/>
                        </a:solidFill>
                        <a:effectLst/>
                        <a:latin typeface="Century Gothic" panose="020B0502020202020204" pitchFamily="34" charset="0"/>
                      </a:endParaRPr>
                    </a:p>
                  </a:txBody>
                  <a:tcPr marL="0" marR="0" marT="0" marB="0" anchor="b"/>
                </a:tc>
                <a:tc hMerge="1">
                  <a:txBody>
                    <a:bodyPr/>
                    <a:lstStyle/>
                    <a:p>
                      <a:endParaRPr lang="en-US"/>
                    </a:p>
                  </a:txBody>
                  <a:tcPr/>
                </a:tc>
                <a:tc gridSpan="2">
                  <a:txBody>
                    <a:bodyPr/>
                    <a:lstStyle/>
                    <a:p>
                      <a:pPr algn="ctr" fontAlgn="b"/>
                      <a:r>
                        <a:rPr lang="en-AU" sz="500" u="none" strike="noStrike">
                          <a:effectLst/>
                        </a:rPr>
                        <a:t>Domain = Expression</a:t>
                      </a:r>
                      <a:endParaRPr lang="en-AU" sz="500" b="0" i="0" u="none" strike="noStrike">
                        <a:solidFill>
                          <a:srgbClr val="000000"/>
                        </a:solidFill>
                        <a:effectLst/>
                        <a:latin typeface="Century Gothic" panose="020B0502020202020204" pitchFamily="34" charset="0"/>
                      </a:endParaRPr>
                    </a:p>
                  </a:txBody>
                  <a:tcPr marL="0" marR="0" marT="0" marB="0" anchor="b"/>
                </a:tc>
                <a:tc hMerge="1">
                  <a:txBody>
                    <a:bodyPr/>
                    <a:lstStyle/>
                    <a:p>
                      <a:endParaRPr lang="en-US"/>
                    </a:p>
                  </a:txBody>
                  <a:tcPr/>
                </a:tc>
                <a:tc gridSpan="2">
                  <a:txBody>
                    <a:bodyPr/>
                    <a:lstStyle/>
                    <a:p>
                      <a:pPr algn="ctr" fontAlgn="b"/>
                      <a:r>
                        <a:rPr lang="en-AU" sz="500" u="none" strike="noStrike">
                          <a:effectLst/>
                        </a:rPr>
                        <a:t>Domain = Manifestation</a:t>
                      </a:r>
                      <a:endParaRPr lang="en-AU" sz="500" b="0" i="0" u="none" strike="noStrike">
                        <a:solidFill>
                          <a:srgbClr val="000000"/>
                        </a:solidFill>
                        <a:effectLst/>
                        <a:latin typeface="Century Gothic" panose="020B0502020202020204" pitchFamily="34" charset="0"/>
                      </a:endParaRPr>
                    </a:p>
                  </a:txBody>
                  <a:tcPr marL="0" marR="0" marT="0" marB="0" anchor="b"/>
                </a:tc>
                <a:tc hMerge="1">
                  <a:txBody>
                    <a:bodyPr/>
                    <a:lstStyle/>
                    <a:p>
                      <a:endParaRPr lang="en-US"/>
                    </a:p>
                  </a:txBody>
                  <a:tcPr/>
                </a:tc>
                <a:extLst>
                  <a:ext uri="{0D108BD9-81ED-4DB2-BD59-A6C34878D82A}">
                    <a16:rowId xmlns:a16="http://schemas.microsoft.com/office/drawing/2014/main" val="425743143"/>
                  </a:ext>
                </a:extLst>
              </a:tr>
              <a:tr h="82194">
                <a:tc>
                  <a:txBody>
                    <a:bodyPr/>
                    <a:lstStyle/>
                    <a:p>
                      <a:pPr algn="ctr" fontAlgn="ctr"/>
                      <a:r>
                        <a:rPr lang="en-AU" sz="500" u="none" strike="noStrike">
                          <a:effectLst/>
                        </a:rPr>
                        <a:t>creator</a:t>
                      </a:r>
                      <a:endParaRPr lang="en-AU" sz="5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ctr"/>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ctr"/>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ctr"/>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ctr"/>
                      <a:r>
                        <a:rPr lang="en-AU" sz="500" u="none" strike="noStrike">
                          <a:effectLst/>
                        </a:rPr>
                        <a:t>creator</a:t>
                      </a:r>
                      <a:endParaRPr lang="en-AU" sz="5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ctr"/>
                      <a:r>
                        <a:rPr lang="en-AU" sz="500" u="none" strike="noStrike">
                          <a:effectLst/>
                        </a:rPr>
                        <a:t>contributor</a:t>
                      </a:r>
                      <a:endParaRPr lang="en-AU" sz="500" b="0" i="0" u="none" strike="noStrike">
                        <a:solidFill>
                          <a:srgbClr val="000000"/>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72741575"/>
                  </a:ext>
                </a:extLst>
              </a:tr>
              <a:tr h="75344">
                <a:tc>
                  <a:txBody>
                    <a:bodyPr/>
                    <a:lstStyle/>
                    <a:p>
                      <a:pPr algn="l" fontAlgn="b"/>
                      <a:r>
                        <a:rPr lang="en-AU" sz="400" u="none" strike="noStrike">
                          <a:effectLst/>
                        </a:rPr>
                        <a:t>creator agent of work</a:t>
                      </a:r>
                      <a:endParaRPr lang="en-AU" sz="400" b="0" i="1"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400" u="none" strike="noStrike">
                          <a:effectLst/>
                        </a:rPr>
                        <a:t>related agent of work</a:t>
                      </a:r>
                      <a:endParaRPr lang="en-AU" sz="400" b="0" i="1"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400" u="none" strike="noStrike">
                          <a:effectLst/>
                        </a:rPr>
                        <a:t>creator agent of expression</a:t>
                      </a:r>
                      <a:endParaRPr lang="en-AU" sz="400" b="0" i="1"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400" u="none" strike="noStrike">
                          <a:effectLst/>
                        </a:rPr>
                        <a:t> </a:t>
                      </a:r>
                      <a:endParaRPr lang="en-AU" sz="400" b="0" i="1"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400" u="none" strike="noStrike">
                          <a:effectLst/>
                        </a:rPr>
                        <a:t>creator agent of manifestation</a:t>
                      </a:r>
                      <a:endParaRPr lang="en-AU" sz="400" b="0" i="1"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400" u="none" strike="noStrike">
                          <a:effectLst/>
                        </a:rPr>
                        <a:t> </a:t>
                      </a:r>
                      <a:endParaRPr lang="en-AU" sz="400" b="0" i="1"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3587436231"/>
                  </a:ext>
                </a:extLst>
              </a:tr>
              <a:tr h="82194">
                <a:tc>
                  <a:txBody>
                    <a:bodyPr/>
                    <a:lstStyle/>
                    <a:p>
                      <a:pPr algn="l" fontAlgn="b"/>
                      <a:r>
                        <a:rPr lang="en-AU" sz="500" u="none" strike="noStrike">
                          <a:effectLst/>
                        </a:rPr>
                        <a:t>aggregator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addressee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translator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1"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producer agent of unpublished manifestation</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contributor agent to aggregate</a:t>
                      </a:r>
                      <a:endParaRPr lang="en-AU" sz="500" b="1"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2205342211"/>
                  </a:ext>
                </a:extLst>
              </a:tr>
              <a:tr h="82194">
                <a:tc>
                  <a:txBody>
                    <a:bodyPr/>
                    <a:lstStyle/>
                    <a:p>
                      <a:pPr algn="l" fontAlgn="b"/>
                      <a:r>
                        <a:rPr lang="en-AU" sz="500" u="none" strike="noStrike">
                          <a:effectLst/>
                        </a:rPr>
                        <a:t>architect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commissioning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reviser agent</a:t>
                      </a:r>
                      <a:endParaRPr lang="en-AU" sz="500" b="1"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publisher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contributor agent of cartography</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387387807"/>
                  </a:ext>
                </a:extLst>
              </a:tr>
              <a:tr h="82194">
                <a:tc>
                  <a:txBody>
                    <a:bodyPr/>
                    <a:lstStyle/>
                    <a:p>
                      <a:pPr algn="l" fontAlgn="b"/>
                      <a:r>
                        <a:rPr lang="en-AU" sz="500" u="none" strike="noStrike">
                          <a:effectLst/>
                        </a:rPr>
                        <a:t>artist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dedicatee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abridger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manufacturer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contributor agent of choreography</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1722939597"/>
                  </a:ext>
                </a:extLst>
              </a:tr>
              <a:tr h="82194">
                <a:tc>
                  <a:txBody>
                    <a:bodyPr/>
                    <a:lstStyle/>
                    <a:p>
                      <a:pPr algn="l" fontAlgn="b"/>
                      <a:r>
                        <a:rPr lang="en-AU" sz="500" u="none" strike="noStrike">
                          <a:effectLst/>
                        </a:rPr>
                        <a:t>author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honouree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arranger agent of music</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contributor agent of computer content</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782410947"/>
                  </a:ext>
                </a:extLst>
              </a:tr>
              <a:tr h="82194">
                <a:tc>
                  <a:txBody>
                    <a:bodyPr/>
                    <a:lstStyle/>
                    <a:p>
                      <a:pPr algn="l" fontAlgn="b"/>
                      <a:r>
                        <a:rPr lang="en-AU" sz="500" u="none" strike="noStrike">
                          <a:effectLst/>
                        </a:rPr>
                        <a:t>cartographer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issuing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censor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contributor agent of moving image</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4222051625"/>
                  </a:ext>
                </a:extLst>
              </a:tr>
              <a:tr h="82194">
                <a:tc>
                  <a:txBody>
                    <a:bodyPr/>
                    <a:lstStyle/>
                    <a:p>
                      <a:pPr algn="l" fontAlgn="b"/>
                      <a:r>
                        <a:rPr lang="en-AU" sz="500" u="none" strike="noStrike">
                          <a:effectLst/>
                        </a:rPr>
                        <a:t>casting director agent of</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sponsoring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restorationist agent of expression</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contributor agent of music</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3875101618"/>
                  </a:ext>
                </a:extLst>
              </a:tr>
              <a:tr h="82194">
                <a:tc>
                  <a:txBody>
                    <a:bodyPr/>
                    <a:lstStyle/>
                    <a:p>
                      <a:pPr algn="l" fontAlgn="b"/>
                      <a:r>
                        <a:rPr lang="en-AU" sz="500" u="none" strike="noStrike">
                          <a:effectLst/>
                        </a:rPr>
                        <a:t>choreographer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transcriber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contributor agent of object</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1103565364"/>
                  </a:ext>
                </a:extLst>
              </a:tr>
              <a:tr h="82194">
                <a:tc>
                  <a:txBody>
                    <a:bodyPr/>
                    <a:lstStyle/>
                    <a:p>
                      <a:pPr algn="l" fontAlgn="b"/>
                      <a:r>
                        <a:rPr lang="en-AU" sz="500" u="none" strike="noStrike">
                          <a:effectLst/>
                        </a:rPr>
                        <a:t>compiler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contributor agent to amalgamation</a:t>
                      </a:r>
                      <a:endParaRPr lang="en-AU" sz="500" b="1"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contributor agent of speech</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441230727"/>
                  </a:ext>
                </a:extLst>
              </a:tr>
              <a:tr h="82194">
                <a:tc>
                  <a:txBody>
                    <a:bodyPr/>
                    <a:lstStyle/>
                    <a:p>
                      <a:pPr algn="l" fontAlgn="b"/>
                      <a:r>
                        <a:rPr lang="en-AU" sz="500" u="none" strike="noStrike">
                          <a:effectLst/>
                        </a:rPr>
                        <a:t>composer agent of work</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colourist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contributor agent of still image</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985688642"/>
                  </a:ext>
                </a:extLst>
              </a:tr>
              <a:tr h="82194">
                <a:tc>
                  <a:txBody>
                    <a:bodyPr/>
                    <a:lstStyle/>
                    <a:p>
                      <a:pPr algn="l" fontAlgn="b"/>
                      <a:r>
                        <a:rPr lang="en-AU" sz="500" u="none" strike="noStrike">
                          <a:effectLst/>
                        </a:rPr>
                        <a:t>consultant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contributor agent to performance</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1"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contributor agent of text</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2150777436"/>
                  </a:ext>
                </a:extLst>
              </a:tr>
              <a:tr h="82194">
                <a:tc>
                  <a:txBody>
                    <a:bodyPr/>
                    <a:lstStyle/>
                    <a:p>
                      <a:pPr algn="l" fontAlgn="b"/>
                      <a:r>
                        <a:rPr lang="en-AU" sz="500" u="none" strike="noStrike">
                          <a:effectLst/>
                        </a:rPr>
                        <a:t>creator collective  agent of work</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court reporter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1078115314"/>
                  </a:ext>
                </a:extLst>
              </a:tr>
              <a:tr h="82194">
                <a:tc>
                  <a:txBody>
                    <a:bodyPr/>
                    <a:lstStyle/>
                    <a:p>
                      <a:pPr algn="l" fontAlgn="b"/>
                      <a:r>
                        <a:rPr lang="en-AU" sz="500" u="none" strike="noStrike">
                          <a:effectLst/>
                        </a:rPr>
                        <a:t>creator person of work</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draftsman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1803403697"/>
                  </a:ext>
                </a:extLst>
              </a:tr>
              <a:tr h="82194">
                <a:tc>
                  <a:txBody>
                    <a:bodyPr/>
                    <a:lstStyle/>
                    <a:p>
                      <a:pPr algn="l" fontAlgn="b"/>
                      <a:r>
                        <a:rPr lang="en-AU" sz="500" u="none" strike="noStrike">
                          <a:effectLst/>
                        </a:rPr>
                        <a:t>dedicator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editor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2289066576"/>
                  </a:ext>
                </a:extLst>
              </a:tr>
              <a:tr h="82194">
                <a:tc>
                  <a:txBody>
                    <a:bodyPr/>
                    <a:lstStyle/>
                    <a:p>
                      <a:pPr algn="l" fontAlgn="b"/>
                      <a:r>
                        <a:rPr lang="en-AU" sz="500" u="none" strike="noStrike">
                          <a:effectLst/>
                        </a:rPr>
                        <a:t>designer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letterer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734418238"/>
                  </a:ext>
                </a:extLst>
              </a:tr>
              <a:tr h="82194">
                <a:tc>
                  <a:txBody>
                    <a:bodyPr/>
                    <a:lstStyle/>
                    <a:p>
                      <a:pPr algn="l" fontAlgn="b"/>
                      <a:r>
                        <a:rPr lang="en-AU" sz="500" u="none" strike="noStrike">
                          <a:effectLst/>
                        </a:rPr>
                        <a:t>director  agentof photography</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minute taker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2337259451"/>
                  </a:ext>
                </a:extLst>
              </a:tr>
              <a:tr h="82194">
                <a:tc>
                  <a:txBody>
                    <a:bodyPr/>
                    <a:lstStyle/>
                    <a:p>
                      <a:pPr algn="l" fontAlgn="b"/>
                      <a:r>
                        <a:rPr lang="en-AU" sz="500" u="none" strike="noStrike">
                          <a:effectLst/>
                        </a:rPr>
                        <a:t>editorial director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software developer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665965758"/>
                  </a:ext>
                </a:extLst>
              </a:tr>
              <a:tr h="82194">
                <a:tc>
                  <a:txBody>
                    <a:bodyPr/>
                    <a:lstStyle/>
                    <a:p>
                      <a:pPr algn="l" fontAlgn="b"/>
                      <a:r>
                        <a:rPr lang="en-AU" sz="500" u="none" strike="noStrike">
                          <a:effectLst/>
                        </a:rPr>
                        <a:t>filmmaker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contributor agent to performance</a:t>
                      </a:r>
                      <a:endParaRPr lang="en-AU" sz="500" b="1"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1359192586"/>
                  </a:ext>
                </a:extLst>
              </a:tr>
              <a:tr h="82194">
                <a:tc>
                  <a:txBody>
                    <a:bodyPr/>
                    <a:lstStyle/>
                    <a:p>
                      <a:pPr algn="l" fontAlgn="b"/>
                      <a:r>
                        <a:rPr lang="en-AU" sz="500" u="none" strike="noStrike">
                          <a:effectLst/>
                        </a:rPr>
                        <a:t>founder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DJ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4021162843"/>
                  </a:ext>
                </a:extLst>
              </a:tr>
              <a:tr h="82194">
                <a:tc>
                  <a:txBody>
                    <a:bodyPr/>
                    <a:lstStyle/>
                    <a:p>
                      <a:pPr algn="l" fontAlgn="b"/>
                      <a:r>
                        <a:rPr lang="en-AU" sz="500" u="none" strike="noStrike">
                          <a:effectLst/>
                        </a:rPr>
                        <a:t>interviewee agent of work</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animator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651039305"/>
                  </a:ext>
                </a:extLst>
              </a:tr>
              <a:tr h="82194">
                <a:tc>
                  <a:txBody>
                    <a:bodyPr/>
                    <a:lstStyle/>
                    <a:p>
                      <a:pPr algn="l" fontAlgn="b"/>
                      <a:r>
                        <a:rPr lang="en-AU" sz="500" u="none" strike="noStrike">
                          <a:effectLst/>
                        </a:rPr>
                        <a:t>interviewer agent of work</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art director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351447396"/>
                  </a:ext>
                </a:extLst>
              </a:tr>
              <a:tr h="82194">
                <a:tc>
                  <a:txBody>
                    <a:bodyPr/>
                    <a:lstStyle/>
                    <a:p>
                      <a:pPr algn="l" fontAlgn="b"/>
                      <a:r>
                        <a:rPr lang="en-AU" sz="500" u="none" strike="noStrike">
                          <a:effectLst/>
                        </a:rPr>
                        <a:t>inventor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audio engineer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2805474623"/>
                  </a:ext>
                </a:extLst>
              </a:tr>
              <a:tr h="82194">
                <a:tc>
                  <a:txBody>
                    <a:bodyPr/>
                    <a:lstStyle/>
                    <a:p>
                      <a:pPr algn="l" fontAlgn="b"/>
                      <a:r>
                        <a:rPr lang="en-AU" sz="500" u="none" strike="noStrike">
                          <a:effectLst/>
                        </a:rPr>
                        <a:t>organizier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costume designer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240068932"/>
                  </a:ext>
                </a:extLst>
              </a:tr>
              <a:tr h="82194">
                <a:tc>
                  <a:txBody>
                    <a:bodyPr/>
                    <a:lstStyle/>
                    <a:p>
                      <a:pPr algn="l" fontAlgn="b"/>
                      <a:r>
                        <a:rPr lang="en-AU" sz="500" u="none" strike="noStrike">
                          <a:effectLst/>
                        </a:rPr>
                        <a:t>photographer agent of work</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dubbing director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311303758"/>
                  </a:ext>
                </a:extLst>
              </a:tr>
              <a:tr h="82194">
                <a:tc>
                  <a:txBody>
                    <a:bodyPr/>
                    <a:lstStyle/>
                    <a:p>
                      <a:pPr algn="l" fontAlgn="b"/>
                      <a:r>
                        <a:rPr lang="en-AU" sz="500" u="none" strike="noStrike">
                          <a:effectLst/>
                        </a:rPr>
                        <a:t>producer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editor agent of moving image work</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3870037690"/>
                  </a:ext>
                </a:extLst>
              </a:tr>
              <a:tr h="82194">
                <a:tc>
                  <a:txBody>
                    <a:bodyPr/>
                    <a:lstStyle/>
                    <a:p>
                      <a:pPr algn="l" fontAlgn="b"/>
                      <a:r>
                        <a:rPr lang="en-AU" sz="500" u="none" strike="noStrike">
                          <a:effectLst/>
                        </a:rPr>
                        <a:t>programmer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interviewee agent of expression</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2455414579"/>
                  </a:ext>
                </a:extLst>
              </a:tr>
              <a:tr h="89043">
                <a:tc>
                  <a:txBody>
                    <a:bodyPr/>
                    <a:lstStyle/>
                    <a:p>
                      <a:pPr algn="l" fontAlgn="b"/>
                      <a:r>
                        <a:rPr lang="en-AU" sz="500" u="none" strike="noStrike">
                          <a:effectLst/>
                        </a:rPr>
                        <a:t>remix artist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interviewer agent of expression</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3122713022"/>
                  </a:ext>
                </a:extLst>
              </a:tr>
              <a:tr h="82194">
                <a:tc>
                  <a:txBody>
                    <a:bodyPr/>
                    <a:lstStyle/>
                    <a:p>
                      <a:pPr algn="l" fontAlgn="b"/>
                      <a:r>
                        <a:rPr lang="en-AU" sz="500" u="none" strike="noStrike">
                          <a:effectLst/>
                        </a:rPr>
                        <a:t>researcher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lighting designer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400" u="none" strike="noStrike">
                          <a:effectLst/>
                        </a:rPr>
                        <a:t>colour =useful for SLV</a:t>
                      </a:r>
                      <a:endParaRPr lang="en-AU" sz="4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2378105133"/>
                  </a:ext>
                </a:extLst>
              </a:tr>
              <a:tr h="89043">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makeup artist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400" u="none" strike="noStrike">
                          <a:effectLst/>
                        </a:rPr>
                        <a:t>maybe useful?</a:t>
                      </a:r>
                      <a:endParaRPr lang="en-AU" sz="4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2168669321"/>
                  </a:ext>
                </a:extLst>
              </a:tr>
              <a:tr h="82194">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music programmer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2463344489"/>
                  </a:ext>
                </a:extLst>
              </a:tr>
              <a:tr h="82194">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onscreen participant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3371964320"/>
                  </a:ext>
                </a:extLst>
              </a:tr>
              <a:tr h="82194">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performer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545785684"/>
                  </a:ext>
                </a:extLst>
              </a:tr>
              <a:tr h="82194">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production designer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906618809"/>
                  </a:ext>
                </a:extLst>
              </a:tr>
              <a:tr h="82194">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recordist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439286415"/>
                  </a:ext>
                </a:extLst>
              </a:tr>
              <a:tr h="82194">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sound designer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3627859275"/>
                  </a:ext>
                </a:extLst>
              </a:tr>
              <a:tr h="82194">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special effects provider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1261315902"/>
                  </a:ext>
                </a:extLst>
              </a:tr>
              <a:tr h="89043">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 visual effects provider agent</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a:effectLst/>
                        </a:rPr>
                        <a:t> </a:t>
                      </a:r>
                      <a:endParaRPr lang="en-AU" sz="5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n-AU" sz="500" u="none" strike="noStrike" dirty="0">
                          <a:effectLst/>
                        </a:rPr>
                        <a:t> </a:t>
                      </a:r>
                      <a:endParaRPr lang="en-AU" sz="500" b="0" i="0" u="none" strike="noStrike" dirty="0">
                        <a:solidFill>
                          <a:srgbClr val="000000"/>
                        </a:solidFill>
                        <a:effectLst/>
                        <a:latin typeface="Century Gothic" panose="020B0502020202020204" pitchFamily="34" charset="0"/>
                      </a:endParaRPr>
                    </a:p>
                  </a:txBody>
                  <a:tcPr marL="0" marR="0" marT="0" marB="0" anchor="b"/>
                </a:tc>
                <a:extLst>
                  <a:ext uri="{0D108BD9-81ED-4DB2-BD59-A6C34878D82A}">
                    <a16:rowId xmlns:a16="http://schemas.microsoft.com/office/drawing/2014/main" val="3203923701"/>
                  </a:ext>
                </a:extLst>
              </a:tr>
            </a:tbl>
          </a:graphicData>
        </a:graphic>
      </p:graphicFrame>
      <p:sp>
        <p:nvSpPr>
          <p:cNvPr id="4" name="Slide Number Placeholder 3">
            <a:extLst>
              <a:ext uri="{FF2B5EF4-FFF2-40B4-BE49-F238E27FC236}">
                <a16:creationId xmlns:a16="http://schemas.microsoft.com/office/drawing/2014/main" id="{0A48F33E-B469-EC45-B9E8-1E1FE544CFE9}"/>
              </a:ext>
            </a:extLst>
          </p:cNvPr>
          <p:cNvSpPr>
            <a:spLocks noGrp="1"/>
          </p:cNvSpPr>
          <p:nvPr>
            <p:ph type="sldNum" sz="quarter" idx="10"/>
          </p:nvPr>
        </p:nvSpPr>
        <p:spPr/>
        <p:txBody>
          <a:bodyPr/>
          <a:lstStyle/>
          <a:p>
            <a:r>
              <a:rPr lang="en-US"/>
              <a:t>P</a:t>
            </a:r>
            <a:r>
              <a:rPr lang="en-US">
                <a:latin typeface="Georgia" charset="0"/>
              </a:rPr>
              <a:t>–</a:t>
            </a:r>
            <a:fld id="{9DE7CA1E-2D9E-FC44-8684-FDAE01FE4823}" type="slidenum">
              <a:rPr lang="en-US" smtClean="0"/>
              <a:pPr/>
              <a:t>18</a:t>
            </a:fld>
            <a:endParaRPr lang="en-US"/>
          </a:p>
        </p:txBody>
      </p:sp>
    </p:spTree>
    <p:extLst>
      <p:ext uri="{BB962C8B-B14F-4D97-AF65-F5344CB8AC3E}">
        <p14:creationId xmlns:p14="http://schemas.microsoft.com/office/powerpoint/2010/main" val="2600245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4432B20-C514-9E44-A0A2-60E99F98D4BF}"/>
              </a:ext>
            </a:extLst>
          </p:cNvPr>
          <p:cNvSpPr>
            <a:spLocks noGrp="1"/>
          </p:cNvSpPr>
          <p:nvPr>
            <p:ph type="title"/>
          </p:nvPr>
        </p:nvSpPr>
        <p:spPr/>
        <p:txBody>
          <a:bodyPr/>
          <a:lstStyle/>
          <a:p>
            <a:endParaRPr lang="en-US"/>
          </a:p>
        </p:txBody>
      </p:sp>
      <p:sp>
        <p:nvSpPr>
          <p:cNvPr id="6" name="Text Placeholder 5">
            <a:extLst>
              <a:ext uri="{FF2B5EF4-FFF2-40B4-BE49-F238E27FC236}">
                <a16:creationId xmlns:a16="http://schemas.microsoft.com/office/drawing/2014/main" id="{8A13087F-DCE6-BA47-9BBE-9D1346D2DFA1}"/>
              </a:ext>
            </a:extLst>
          </p:cNvPr>
          <p:cNvSpPr>
            <a:spLocks noGrp="1"/>
          </p:cNvSpPr>
          <p:nvPr>
            <p:ph type="body" idx="1"/>
          </p:nvPr>
        </p:nvSpPr>
        <p:spPr>
          <a:xfrm>
            <a:off x="685800" y="1340710"/>
            <a:ext cx="7772400" cy="1500187"/>
          </a:xfrm>
        </p:spPr>
        <p:txBody>
          <a:bodyPr/>
          <a:lstStyle/>
          <a:p>
            <a:r>
              <a:rPr lang="en-US" sz="4000" b="1" dirty="0">
                <a:solidFill>
                  <a:schemeClr val="accent2"/>
                </a:solidFill>
                <a:latin typeface="Century Gothic" panose="020B0502020202020204" pitchFamily="34" charset="0"/>
              </a:rPr>
              <a:t>QUESTION &amp; DISCUSSION TIME</a:t>
            </a:r>
          </a:p>
        </p:txBody>
      </p:sp>
      <p:sp>
        <p:nvSpPr>
          <p:cNvPr id="4" name="Slide Number Placeholder 3">
            <a:extLst>
              <a:ext uri="{FF2B5EF4-FFF2-40B4-BE49-F238E27FC236}">
                <a16:creationId xmlns:a16="http://schemas.microsoft.com/office/drawing/2014/main" id="{41F0078E-C62F-4548-AF7F-3633B24D44E5}"/>
              </a:ext>
            </a:extLst>
          </p:cNvPr>
          <p:cNvSpPr>
            <a:spLocks noGrp="1"/>
          </p:cNvSpPr>
          <p:nvPr>
            <p:ph type="sldNum" sz="quarter" idx="10"/>
          </p:nvPr>
        </p:nvSpPr>
        <p:spPr/>
        <p:txBody>
          <a:bodyPr/>
          <a:lstStyle/>
          <a:p>
            <a:r>
              <a:rPr lang="en-US"/>
              <a:t>P</a:t>
            </a:r>
            <a:r>
              <a:rPr lang="en-US">
                <a:latin typeface="Georgia" charset="0"/>
              </a:rPr>
              <a:t>–</a:t>
            </a:r>
            <a:fld id="{6F780345-0BB7-0B4F-9CEA-969A340D73DA}" type="slidenum">
              <a:rPr lang="en-US" smtClean="0"/>
              <a:pPr/>
              <a:t>19</a:t>
            </a:fld>
            <a:endParaRPr lang="en-US"/>
          </a:p>
        </p:txBody>
      </p:sp>
    </p:spTree>
    <p:extLst>
      <p:ext uri="{BB962C8B-B14F-4D97-AF65-F5344CB8AC3E}">
        <p14:creationId xmlns:p14="http://schemas.microsoft.com/office/powerpoint/2010/main" val="3757904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4"/>
          </p:nvPr>
        </p:nvSpPr>
        <p:spPr/>
        <p:txBody>
          <a:bodyPr/>
          <a:lstStyle/>
          <a:p>
            <a:r>
              <a:rPr lang="en-US"/>
              <a:t>P</a:t>
            </a:r>
            <a:r>
              <a:rPr lang="en-US">
                <a:latin typeface="Georgia" charset="0"/>
              </a:rPr>
              <a:t>–</a:t>
            </a:r>
            <a:fld id="{5799269D-0052-D447-BD66-D43646BD808A}" type="slidenum">
              <a:rPr lang="en-US" smtClean="0"/>
              <a:pPr/>
              <a:t>2</a:t>
            </a:fld>
            <a:endParaRPr lang="en-US"/>
          </a:p>
        </p:txBody>
      </p:sp>
      <p:sp>
        <p:nvSpPr>
          <p:cNvPr id="208898" name="Rectangle 2"/>
          <p:cNvSpPr>
            <a:spLocks noGrp="1"/>
          </p:cNvSpPr>
          <p:nvPr>
            <p:ph type="title" idx="4294967295"/>
          </p:nvPr>
        </p:nvSpPr>
        <p:spPr>
          <a:xfrm>
            <a:off x="323850" y="274638"/>
            <a:ext cx="8429625" cy="706022"/>
          </a:xfrm>
        </p:spPr>
        <p:txBody>
          <a:bodyPr anchor="ctr"/>
          <a:lstStyle/>
          <a:p>
            <a:r>
              <a:rPr lang="en-US" sz="2800" dirty="0">
                <a:solidFill>
                  <a:schemeClr val="accent2"/>
                </a:solidFill>
                <a:latin typeface="Century gothic"/>
                <a:cs typeface="Century gothic"/>
              </a:rPr>
              <a:t>CAVEATS</a:t>
            </a:r>
          </a:p>
        </p:txBody>
      </p:sp>
      <p:sp>
        <p:nvSpPr>
          <p:cNvPr id="208899" name="Rectangle 3"/>
          <p:cNvSpPr>
            <a:spLocks noGrp="1"/>
          </p:cNvSpPr>
          <p:nvPr>
            <p:ph type="body" idx="4294967295"/>
          </p:nvPr>
        </p:nvSpPr>
        <p:spPr>
          <a:xfrm>
            <a:off x="330200" y="1420813"/>
            <a:ext cx="8424863" cy="4610100"/>
          </a:xfrm>
        </p:spPr>
        <p:txBody>
          <a:bodyPr/>
          <a:lstStyle/>
          <a:p>
            <a:pPr>
              <a:buFont typeface="Courier New" panose="02070309020205020404" pitchFamily="49" charset="0"/>
              <a:buChar char="o"/>
            </a:pPr>
            <a:r>
              <a:rPr lang="en-US" sz="2400" dirty="0">
                <a:latin typeface="Century gothic"/>
                <a:cs typeface="Century gothic"/>
              </a:rPr>
              <a:t> I am not a technical person</a:t>
            </a:r>
          </a:p>
          <a:p>
            <a:pPr>
              <a:buFont typeface="Courier New" panose="02070309020205020404" pitchFamily="49" charset="0"/>
              <a:buChar char="o"/>
            </a:pPr>
            <a:endParaRPr lang="en-US" sz="2400" dirty="0">
              <a:latin typeface="Century gothic"/>
              <a:cs typeface="Century gothic"/>
            </a:endParaRPr>
          </a:p>
          <a:p>
            <a:pPr>
              <a:buFont typeface="Courier New" panose="02070309020205020404" pitchFamily="49" charset="0"/>
              <a:buChar char="o"/>
            </a:pPr>
            <a:endParaRPr lang="en-US" sz="2400" dirty="0">
              <a:latin typeface="Century gothic"/>
              <a:cs typeface="Century gothic"/>
            </a:endParaRPr>
          </a:p>
          <a:p>
            <a:pPr>
              <a:buFont typeface="Courier New" panose="02070309020205020404" pitchFamily="49" charset="0"/>
              <a:buChar char="o"/>
            </a:pPr>
            <a:r>
              <a:rPr lang="en-US" sz="2400" dirty="0">
                <a:latin typeface="Century gothic"/>
                <a:cs typeface="Century gothic"/>
              </a:rPr>
              <a:t> My application profile development is still in progress</a:t>
            </a:r>
          </a:p>
          <a:p>
            <a:pPr>
              <a:buFont typeface="Courier New" panose="02070309020205020404" pitchFamily="49" charset="0"/>
              <a:buChar char="o"/>
            </a:pPr>
            <a:endParaRPr lang="en-US" sz="2400" dirty="0">
              <a:latin typeface="Century gothic"/>
              <a:cs typeface="Century gothic"/>
            </a:endParaRPr>
          </a:p>
          <a:p>
            <a:pPr>
              <a:buFont typeface="Courier New" panose="02070309020205020404" pitchFamily="49" charset="0"/>
              <a:buChar char="o"/>
            </a:pPr>
            <a:endParaRPr lang="en-US" sz="2400" dirty="0">
              <a:latin typeface="Century gothic"/>
              <a:cs typeface="Century gothic"/>
            </a:endParaRPr>
          </a:p>
          <a:p>
            <a:pPr>
              <a:buFont typeface="Courier New" panose="02070309020205020404" pitchFamily="49" charset="0"/>
              <a:buChar char="o"/>
            </a:pPr>
            <a:r>
              <a:rPr lang="en-US" sz="2400" dirty="0">
                <a:latin typeface="Century gothic"/>
                <a:cs typeface="Century gothic"/>
              </a:rPr>
              <a:t> I can only speak to Manifestation profiles</a:t>
            </a:r>
          </a:p>
          <a:p>
            <a:pPr marL="0" indent="0">
              <a:buNone/>
            </a:pPr>
            <a:endParaRPr lang="en-US" sz="2400" dirty="0">
              <a:latin typeface="Century gothic"/>
              <a:cs typeface="Century gothic"/>
            </a:endParaRPr>
          </a:p>
          <a:p>
            <a:pPr>
              <a:buFont typeface="Courier New" panose="02070309020205020404" pitchFamily="49" charset="0"/>
              <a:buChar char="o"/>
            </a:pPr>
            <a:endParaRPr lang="en-US" sz="2400" dirty="0">
              <a:latin typeface="Century gothic"/>
              <a:cs typeface="Century gothic"/>
            </a:endParaRPr>
          </a:p>
          <a:p>
            <a:pPr>
              <a:buFont typeface="Courier New" panose="02070309020205020404" pitchFamily="49" charset="0"/>
              <a:buChar char="o"/>
            </a:pPr>
            <a:r>
              <a:rPr lang="en-US" sz="2400" dirty="0">
                <a:latin typeface="Century gothic"/>
                <a:cs typeface="Century gothic"/>
              </a:rPr>
              <a:t> I work with MARC21 Bibliographic/Authority records</a:t>
            </a:r>
          </a:p>
        </p:txBody>
      </p:sp>
    </p:spTree>
    <p:extLst>
      <p:ext uri="{BB962C8B-B14F-4D97-AF65-F5344CB8AC3E}">
        <p14:creationId xmlns:p14="http://schemas.microsoft.com/office/powerpoint/2010/main" val="439530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11D4A-2ECC-3D43-8150-DA5CAA457F70}"/>
              </a:ext>
            </a:extLst>
          </p:cNvPr>
          <p:cNvSpPr>
            <a:spLocks noGrp="1"/>
          </p:cNvSpPr>
          <p:nvPr>
            <p:ph type="title"/>
          </p:nvPr>
        </p:nvSpPr>
        <p:spPr>
          <a:xfrm>
            <a:off x="865188" y="2747962"/>
            <a:ext cx="7772400" cy="1362075"/>
          </a:xfrm>
        </p:spPr>
        <p:txBody>
          <a:bodyPr/>
          <a:lstStyle/>
          <a:p>
            <a:r>
              <a:rPr lang="en-US" dirty="0">
                <a:solidFill>
                  <a:schemeClr val="accent2"/>
                </a:solidFill>
                <a:latin typeface="Century Gothic" panose="020B0502020202020204" pitchFamily="34" charset="0"/>
              </a:rPr>
              <a:t>Why create </a:t>
            </a:r>
            <a:r>
              <a:rPr lang="en-US" dirty="0" err="1">
                <a:solidFill>
                  <a:schemeClr val="accent2"/>
                </a:solidFill>
                <a:latin typeface="Century Gothic" panose="020B0502020202020204" pitchFamily="34" charset="0"/>
              </a:rPr>
              <a:t>aP</a:t>
            </a:r>
            <a:r>
              <a:rPr lang="en-US" sz="3200" dirty="0" err="1">
                <a:solidFill>
                  <a:schemeClr val="accent2"/>
                </a:solidFill>
                <a:latin typeface="Century Gothic" panose="020B0502020202020204" pitchFamily="34" charset="0"/>
              </a:rPr>
              <a:t>s</a:t>
            </a:r>
            <a:r>
              <a:rPr lang="en-US" dirty="0">
                <a:solidFill>
                  <a:schemeClr val="accent2"/>
                </a:solidFill>
                <a:latin typeface="Century Gothic" panose="020B0502020202020204" pitchFamily="34" charset="0"/>
              </a:rPr>
              <a:t>?</a:t>
            </a:r>
            <a:br>
              <a:rPr lang="en-US" dirty="0">
                <a:latin typeface="Century Gothic" panose="020B0502020202020204" pitchFamily="34" charset="0"/>
              </a:rPr>
            </a:br>
            <a:endParaRPr lang="en-US" dirty="0">
              <a:latin typeface="Century Gothic" panose="020B0502020202020204" pitchFamily="34" charset="0"/>
            </a:endParaRPr>
          </a:p>
        </p:txBody>
      </p:sp>
      <p:sp>
        <p:nvSpPr>
          <p:cNvPr id="4" name="Slide Number Placeholder 3">
            <a:extLst>
              <a:ext uri="{FF2B5EF4-FFF2-40B4-BE49-F238E27FC236}">
                <a16:creationId xmlns:a16="http://schemas.microsoft.com/office/drawing/2014/main" id="{9D621EF3-5578-E14F-B84B-D607C1F87252}"/>
              </a:ext>
            </a:extLst>
          </p:cNvPr>
          <p:cNvSpPr>
            <a:spLocks noGrp="1"/>
          </p:cNvSpPr>
          <p:nvPr>
            <p:ph type="sldNum" sz="quarter" idx="10"/>
          </p:nvPr>
        </p:nvSpPr>
        <p:spPr/>
        <p:txBody>
          <a:bodyPr/>
          <a:lstStyle/>
          <a:p>
            <a:r>
              <a:rPr lang="en-US"/>
              <a:t>P</a:t>
            </a:r>
            <a:r>
              <a:rPr lang="en-US">
                <a:latin typeface="Georgia" charset="0"/>
              </a:rPr>
              <a:t>–</a:t>
            </a:r>
            <a:fld id="{9DE7CA1E-2D9E-FC44-8684-FDAE01FE4823}" type="slidenum">
              <a:rPr lang="en-US" smtClean="0"/>
              <a:pPr/>
              <a:t>3</a:t>
            </a:fld>
            <a:endParaRPr lang="en-US"/>
          </a:p>
        </p:txBody>
      </p:sp>
    </p:spTree>
    <p:extLst>
      <p:ext uri="{BB962C8B-B14F-4D97-AF65-F5344CB8AC3E}">
        <p14:creationId xmlns:p14="http://schemas.microsoft.com/office/powerpoint/2010/main" val="1574813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B6F0-F093-1340-ADC2-8D559AF9EDCE}"/>
              </a:ext>
            </a:extLst>
          </p:cNvPr>
          <p:cNvSpPr>
            <a:spLocks noGrp="1"/>
          </p:cNvSpPr>
          <p:nvPr>
            <p:ph type="title"/>
          </p:nvPr>
        </p:nvSpPr>
        <p:spPr>
          <a:xfrm>
            <a:off x="325438" y="484982"/>
            <a:ext cx="8429625" cy="706437"/>
          </a:xfrm>
        </p:spPr>
        <p:txBody>
          <a:bodyPr/>
          <a:lstStyle/>
          <a:p>
            <a:r>
              <a:rPr lang="en-US" sz="2800" dirty="0">
                <a:solidFill>
                  <a:schemeClr val="accent2"/>
                </a:solidFill>
                <a:latin typeface="Century Gothic" panose="020B0502020202020204" pitchFamily="34" charset="0"/>
              </a:rPr>
              <a:t>MINIMUM DESCRIPTION</a:t>
            </a:r>
          </a:p>
        </p:txBody>
      </p:sp>
      <p:pic>
        <p:nvPicPr>
          <p:cNvPr id="6" name="Content Placeholder 5" descr="A picture containing text&#10;&#10;Description automatically generated">
            <a:extLst>
              <a:ext uri="{FF2B5EF4-FFF2-40B4-BE49-F238E27FC236}">
                <a16:creationId xmlns:a16="http://schemas.microsoft.com/office/drawing/2014/main" id="{E423C803-9061-B74E-8915-B662EC3543C9}"/>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2280381" y="1373188"/>
            <a:ext cx="4524501" cy="4610100"/>
          </a:xfrm>
        </p:spPr>
      </p:pic>
      <p:sp>
        <p:nvSpPr>
          <p:cNvPr id="4" name="Slide Number Placeholder 3">
            <a:extLst>
              <a:ext uri="{FF2B5EF4-FFF2-40B4-BE49-F238E27FC236}">
                <a16:creationId xmlns:a16="http://schemas.microsoft.com/office/drawing/2014/main" id="{3BE9AA80-7521-494E-B836-2B26B77D6D10}"/>
              </a:ext>
            </a:extLst>
          </p:cNvPr>
          <p:cNvSpPr>
            <a:spLocks noGrp="1"/>
          </p:cNvSpPr>
          <p:nvPr>
            <p:ph type="sldNum" sz="quarter" idx="10"/>
          </p:nvPr>
        </p:nvSpPr>
        <p:spPr/>
        <p:txBody>
          <a:bodyPr/>
          <a:lstStyle/>
          <a:p>
            <a:r>
              <a:rPr lang="en-US"/>
              <a:t>P</a:t>
            </a:r>
            <a:r>
              <a:rPr lang="en-US">
                <a:latin typeface="Georgia" charset="0"/>
              </a:rPr>
              <a:t>–</a:t>
            </a:r>
            <a:fld id="{6F780345-0BB7-0B4F-9CEA-969A340D73DA}" type="slidenum">
              <a:rPr lang="en-US" smtClean="0"/>
              <a:pPr/>
              <a:t>4</a:t>
            </a:fld>
            <a:endParaRPr lang="en-US"/>
          </a:p>
        </p:txBody>
      </p:sp>
      <p:sp>
        <p:nvSpPr>
          <p:cNvPr id="3" name="Rounded Rectangle 2">
            <a:extLst>
              <a:ext uri="{FF2B5EF4-FFF2-40B4-BE49-F238E27FC236}">
                <a16:creationId xmlns:a16="http://schemas.microsoft.com/office/drawing/2014/main" id="{F347BAB2-F3D2-5348-9FFC-69E26FE2AAA2}"/>
              </a:ext>
            </a:extLst>
          </p:cNvPr>
          <p:cNvSpPr/>
          <p:nvPr/>
        </p:nvSpPr>
        <p:spPr>
          <a:xfrm>
            <a:off x="2273628" y="1844780"/>
            <a:ext cx="3666562" cy="1152160"/>
          </a:xfrm>
          <a:prstGeom prst="roundRect">
            <a:avLst/>
          </a:prstGeom>
          <a:noFill/>
          <a:ln w="1905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ounded Rectangle 6">
            <a:extLst>
              <a:ext uri="{FF2B5EF4-FFF2-40B4-BE49-F238E27FC236}">
                <a16:creationId xmlns:a16="http://schemas.microsoft.com/office/drawing/2014/main" id="{9D0DE4AE-7B5A-4A43-8B29-9462030104D8}"/>
              </a:ext>
            </a:extLst>
          </p:cNvPr>
          <p:cNvSpPr/>
          <p:nvPr/>
        </p:nvSpPr>
        <p:spPr>
          <a:xfrm>
            <a:off x="1907630" y="2996940"/>
            <a:ext cx="3666562" cy="1512210"/>
          </a:xfrm>
          <a:prstGeom prst="roundRect">
            <a:avLst/>
          </a:prstGeom>
          <a:noFill/>
          <a:ln w="1905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a:extLst>
              <a:ext uri="{FF2B5EF4-FFF2-40B4-BE49-F238E27FC236}">
                <a16:creationId xmlns:a16="http://schemas.microsoft.com/office/drawing/2014/main" id="{734DD716-0B4A-404B-B989-8CA2948C15DB}"/>
              </a:ext>
            </a:extLst>
          </p:cNvPr>
          <p:cNvSpPr/>
          <p:nvPr/>
        </p:nvSpPr>
        <p:spPr>
          <a:xfrm>
            <a:off x="2273628" y="4509150"/>
            <a:ext cx="3666562" cy="1512210"/>
          </a:xfrm>
          <a:prstGeom prst="roundRect">
            <a:avLst/>
          </a:prstGeom>
          <a:noFill/>
          <a:ln w="1905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6082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B6F0-F093-1340-ADC2-8D559AF9EDCE}"/>
              </a:ext>
            </a:extLst>
          </p:cNvPr>
          <p:cNvSpPr>
            <a:spLocks noGrp="1"/>
          </p:cNvSpPr>
          <p:nvPr>
            <p:ph type="title"/>
          </p:nvPr>
        </p:nvSpPr>
        <p:spPr>
          <a:xfrm>
            <a:off x="325438" y="484982"/>
            <a:ext cx="8429625" cy="706437"/>
          </a:xfrm>
        </p:spPr>
        <p:txBody>
          <a:bodyPr/>
          <a:lstStyle/>
          <a:p>
            <a:r>
              <a:rPr lang="en-US" sz="2800" dirty="0">
                <a:solidFill>
                  <a:schemeClr val="accent2"/>
                </a:solidFill>
                <a:latin typeface="Century Gothic" panose="020B0502020202020204" pitchFamily="34" charset="0"/>
              </a:rPr>
              <a:t>EFFECTIVE DESCRIPTION</a:t>
            </a:r>
          </a:p>
        </p:txBody>
      </p:sp>
      <p:sp>
        <p:nvSpPr>
          <p:cNvPr id="4" name="Slide Number Placeholder 3">
            <a:extLst>
              <a:ext uri="{FF2B5EF4-FFF2-40B4-BE49-F238E27FC236}">
                <a16:creationId xmlns:a16="http://schemas.microsoft.com/office/drawing/2014/main" id="{3BE9AA80-7521-494E-B836-2B26B77D6D10}"/>
              </a:ext>
            </a:extLst>
          </p:cNvPr>
          <p:cNvSpPr>
            <a:spLocks noGrp="1"/>
          </p:cNvSpPr>
          <p:nvPr>
            <p:ph type="sldNum" sz="quarter" idx="10"/>
          </p:nvPr>
        </p:nvSpPr>
        <p:spPr/>
        <p:txBody>
          <a:bodyPr/>
          <a:lstStyle/>
          <a:p>
            <a:r>
              <a:rPr lang="en-US"/>
              <a:t>P</a:t>
            </a:r>
            <a:r>
              <a:rPr lang="en-US">
                <a:latin typeface="Georgia" charset="0"/>
              </a:rPr>
              <a:t>–</a:t>
            </a:r>
            <a:fld id="{6F780345-0BB7-0B4F-9CEA-969A340D73DA}" type="slidenum">
              <a:rPr lang="en-US" smtClean="0"/>
              <a:pPr/>
              <a:t>5</a:t>
            </a:fld>
            <a:endParaRPr lang="en-US"/>
          </a:p>
        </p:txBody>
      </p:sp>
      <p:pic>
        <p:nvPicPr>
          <p:cNvPr id="8" name="Content Placeholder 7" descr="Text&#10;&#10;Description automatically generated with medium confidence">
            <a:extLst>
              <a:ext uri="{FF2B5EF4-FFF2-40B4-BE49-F238E27FC236}">
                <a16:creationId xmlns:a16="http://schemas.microsoft.com/office/drawing/2014/main" id="{E18346DD-2BEF-5E4B-8018-D645EF541D27}"/>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2273300" y="1556740"/>
            <a:ext cx="4597400" cy="4152900"/>
          </a:xfrm>
        </p:spPr>
      </p:pic>
      <p:cxnSp>
        <p:nvCxnSpPr>
          <p:cNvPr id="5" name="Straight Connector 4">
            <a:extLst>
              <a:ext uri="{FF2B5EF4-FFF2-40B4-BE49-F238E27FC236}">
                <a16:creationId xmlns:a16="http://schemas.microsoft.com/office/drawing/2014/main" id="{AAEFDBAA-2C58-6543-A3BF-D1A5EF7068AE}"/>
              </a:ext>
            </a:extLst>
          </p:cNvPr>
          <p:cNvCxnSpPr/>
          <p:nvPr/>
        </p:nvCxnSpPr>
        <p:spPr>
          <a:xfrm>
            <a:off x="6156220" y="2060810"/>
            <a:ext cx="50407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82A8775C-14D2-A946-AE17-94C7B7899F4A}"/>
              </a:ext>
            </a:extLst>
          </p:cNvPr>
          <p:cNvCxnSpPr/>
          <p:nvPr/>
        </p:nvCxnSpPr>
        <p:spPr>
          <a:xfrm>
            <a:off x="2411700" y="2276840"/>
            <a:ext cx="1727928"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8BB8709D-E0F4-5542-A274-B4D4B21C0A8C}"/>
              </a:ext>
            </a:extLst>
          </p:cNvPr>
          <p:cNvCxnSpPr/>
          <p:nvPr/>
        </p:nvCxnSpPr>
        <p:spPr>
          <a:xfrm>
            <a:off x="6300240" y="2636890"/>
            <a:ext cx="46908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C3C86467-4EFB-A342-B8DF-2C23B58100D5}"/>
              </a:ext>
            </a:extLst>
          </p:cNvPr>
          <p:cNvCxnSpPr/>
          <p:nvPr/>
        </p:nvCxnSpPr>
        <p:spPr>
          <a:xfrm>
            <a:off x="2411700" y="2780910"/>
            <a:ext cx="1727928"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71274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11D4A-2ECC-3D43-8150-DA5CAA457F70}"/>
              </a:ext>
            </a:extLst>
          </p:cNvPr>
          <p:cNvSpPr>
            <a:spLocks noGrp="1"/>
          </p:cNvSpPr>
          <p:nvPr>
            <p:ph type="title"/>
          </p:nvPr>
        </p:nvSpPr>
        <p:spPr>
          <a:xfrm>
            <a:off x="865188" y="2747962"/>
            <a:ext cx="7772400" cy="1362075"/>
          </a:xfrm>
        </p:spPr>
        <p:txBody>
          <a:bodyPr/>
          <a:lstStyle/>
          <a:p>
            <a:r>
              <a:rPr lang="en-US" dirty="0">
                <a:solidFill>
                  <a:schemeClr val="accent2"/>
                </a:solidFill>
                <a:latin typeface="Century Gothic" panose="020B0502020202020204" pitchFamily="34" charset="0"/>
              </a:rPr>
              <a:t>Why are </a:t>
            </a:r>
            <a:r>
              <a:rPr lang="en-US" dirty="0" err="1">
                <a:solidFill>
                  <a:schemeClr val="accent2"/>
                </a:solidFill>
                <a:latin typeface="Century Gothic" panose="020B0502020202020204" pitchFamily="34" charset="0"/>
              </a:rPr>
              <a:t>aP</a:t>
            </a:r>
            <a:r>
              <a:rPr lang="en-US" sz="3200" dirty="0" err="1">
                <a:solidFill>
                  <a:schemeClr val="accent2"/>
                </a:solidFill>
                <a:latin typeface="Century Gothic" panose="020B0502020202020204" pitchFamily="34" charset="0"/>
              </a:rPr>
              <a:t>s</a:t>
            </a:r>
            <a:r>
              <a:rPr lang="en-US" sz="3200" dirty="0">
                <a:solidFill>
                  <a:schemeClr val="accent2"/>
                </a:solidFill>
                <a:latin typeface="Century Gothic" panose="020B0502020202020204" pitchFamily="34" charset="0"/>
              </a:rPr>
              <a:t> </a:t>
            </a:r>
            <a:r>
              <a:rPr lang="en-US" dirty="0">
                <a:solidFill>
                  <a:schemeClr val="accent2"/>
                </a:solidFill>
                <a:latin typeface="Century Gothic" panose="020B0502020202020204" pitchFamily="34" charset="0"/>
              </a:rPr>
              <a:t>important?</a:t>
            </a:r>
          </a:p>
        </p:txBody>
      </p:sp>
      <p:sp>
        <p:nvSpPr>
          <p:cNvPr id="4" name="Slide Number Placeholder 3">
            <a:extLst>
              <a:ext uri="{FF2B5EF4-FFF2-40B4-BE49-F238E27FC236}">
                <a16:creationId xmlns:a16="http://schemas.microsoft.com/office/drawing/2014/main" id="{9D621EF3-5578-E14F-B84B-D607C1F87252}"/>
              </a:ext>
            </a:extLst>
          </p:cNvPr>
          <p:cNvSpPr>
            <a:spLocks noGrp="1"/>
          </p:cNvSpPr>
          <p:nvPr>
            <p:ph type="sldNum" sz="quarter" idx="10"/>
          </p:nvPr>
        </p:nvSpPr>
        <p:spPr/>
        <p:txBody>
          <a:bodyPr/>
          <a:lstStyle/>
          <a:p>
            <a:r>
              <a:rPr lang="en-US"/>
              <a:t>P</a:t>
            </a:r>
            <a:r>
              <a:rPr lang="en-US">
                <a:latin typeface="Georgia" charset="0"/>
              </a:rPr>
              <a:t>–</a:t>
            </a:r>
            <a:fld id="{9DE7CA1E-2D9E-FC44-8684-FDAE01FE4823}" type="slidenum">
              <a:rPr lang="en-US" smtClean="0"/>
              <a:pPr/>
              <a:t>6</a:t>
            </a:fld>
            <a:endParaRPr lang="en-US"/>
          </a:p>
        </p:txBody>
      </p:sp>
    </p:spTree>
    <p:extLst>
      <p:ext uri="{BB962C8B-B14F-4D97-AF65-F5344CB8AC3E}">
        <p14:creationId xmlns:p14="http://schemas.microsoft.com/office/powerpoint/2010/main" val="3967116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989D6-8BA5-D942-9A39-C17B37ADDE1D}"/>
              </a:ext>
            </a:extLst>
          </p:cNvPr>
          <p:cNvSpPr>
            <a:spLocks noGrp="1"/>
          </p:cNvSpPr>
          <p:nvPr>
            <p:ph type="title"/>
          </p:nvPr>
        </p:nvSpPr>
        <p:spPr/>
        <p:txBody>
          <a:bodyPr/>
          <a:lstStyle/>
          <a:p>
            <a:r>
              <a:rPr lang="en-US" sz="2800" dirty="0">
                <a:solidFill>
                  <a:schemeClr val="accent2"/>
                </a:solidFill>
                <a:latin typeface="Century Gothic" panose="020B0502020202020204" pitchFamily="34" charset="0"/>
              </a:rPr>
              <a:t>WHY ARE AP</a:t>
            </a:r>
            <a:r>
              <a:rPr lang="en-US" sz="2400" dirty="0">
                <a:solidFill>
                  <a:schemeClr val="accent2"/>
                </a:solidFill>
                <a:latin typeface="Century Gothic" panose="020B0502020202020204" pitchFamily="34" charset="0"/>
              </a:rPr>
              <a:t>S</a:t>
            </a:r>
            <a:r>
              <a:rPr lang="en-US" sz="2800" dirty="0">
                <a:solidFill>
                  <a:schemeClr val="accent2"/>
                </a:solidFill>
                <a:latin typeface="Century Gothic" panose="020B0502020202020204" pitchFamily="34" charset="0"/>
              </a:rPr>
              <a:t> IMPORTANT?</a:t>
            </a:r>
          </a:p>
        </p:txBody>
      </p:sp>
      <p:sp>
        <p:nvSpPr>
          <p:cNvPr id="3" name="Content Placeholder 2">
            <a:extLst>
              <a:ext uri="{FF2B5EF4-FFF2-40B4-BE49-F238E27FC236}">
                <a16:creationId xmlns:a16="http://schemas.microsoft.com/office/drawing/2014/main" id="{58C96995-BBD1-5E4F-9CEF-5E8C9CBBCE38}"/>
              </a:ext>
            </a:extLst>
          </p:cNvPr>
          <p:cNvSpPr>
            <a:spLocks noGrp="1"/>
          </p:cNvSpPr>
          <p:nvPr>
            <p:ph idx="1"/>
          </p:nvPr>
        </p:nvSpPr>
        <p:spPr/>
        <p:txBody>
          <a:bodyPr/>
          <a:lstStyle/>
          <a:p>
            <a:pPr marL="457200" indent="-457200">
              <a:buFont typeface="+mj-lt"/>
              <a:buAutoNum type="arabicPeriod"/>
            </a:pPr>
            <a:r>
              <a:rPr lang="en-US" sz="2400" dirty="0">
                <a:solidFill>
                  <a:schemeClr val="accent4"/>
                </a:solidFill>
                <a:latin typeface="Century Gothic" panose="020B0502020202020204" pitchFamily="34" charset="0"/>
              </a:rPr>
              <a:t>APs support efficient resource description (which elements?)</a:t>
            </a:r>
          </a:p>
          <a:p>
            <a:pPr marL="457200" indent="-457200">
              <a:buFont typeface="+mj-lt"/>
              <a:buAutoNum type="arabicPeriod"/>
            </a:pPr>
            <a:endParaRPr lang="en-US" sz="2400" dirty="0">
              <a:solidFill>
                <a:schemeClr val="accent4"/>
              </a:solidFill>
              <a:latin typeface="Century Gothic" panose="020B0502020202020204" pitchFamily="34" charset="0"/>
            </a:endParaRPr>
          </a:p>
          <a:p>
            <a:pPr marL="457200" indent="-457200">
              <a:buFont typeface="+mj-lt"/>
              <a:buAutoNum type="arabicPeriod"/>
            </a:pPr>
            <a:endParaRPr lang="en-US" sz="2400" dirty="0">
              <a:solidFill>
                <a:schemeClr val="accent4"/>
              </a:solidFill>
              <a:latin typeface="Century Gothic" panose="020B0502020202020204" pitchFamily="34" charset="0"/>
            </a:endParaRPr>
          </a:p>
          <a:p>
            <a:pPr marL="457200" indent="-457200">
              <a:buFont typeface="+mj-lt"/>
              <a:buAutoNum type="arabicPeriod"/>
            </a:pPr>
            <a:r>
              <a:rPr lang="en-US" sz="2400" dirty="0">
                <a:solidFill>
                  <a:schemeClr val="accent4"/>
                </a:solidFill>
                <a:latin typeface="Century Gothic" panose="020B0502020202020204" pitchFamily="34" charset="0"/>
              </a:rPr>
              <a:t>APs can inform RDA Toolkit </a:t>
            </a:r>
            <a:r>
              <a:rPr lang="en-US" sz="2400" b="1" dirty="0">
                <a:solidFill>
                  <a:schemeClr val="accent4"/>
                </a:solidFill>
                <a:latin typeface="Century Gothic" panose="020B0502020202020204" pitchFamily="34" charset="0"/>
                <a:hlinkClick r:id="rId3"/>
              </a:rPr>
              <a:t>templates</a:t>
            </a:r>
            <a:r>
              <a:rPr lang="en-US" sz="2400" dirty="0">
                <a:solidFill>
                  <a:schemeClr val="accent4"/>
                </a:solidFill>
                <a:latin typeface="Century Gothic" panose="020B0502020202020204" pitchFamily="34" charset="0"/>
              </a:rPr>
              <a:t>.</a:t>
            </a:r>
          </a:p>
          <a:p>
            <a:pPr marL="457200" indent="-457200">
              <a:buFont typeface="+mj-lt"/>
              <a:buAutoNum type="arabicPeriod"/>
            </a:pPr>
            <a:endParaRPr lang="en-US" sz="2400" dirty="0">
              <a:solidFill>
                <a:schemeClr val="accent4"/>
              </a:solidFill>
              <a:latin typeface="Century Gothic" panose="020B0502020202020204" pitchFamily="34" charset="0"/>
            </a:endParaRPr>
          </a:p>
          <a:p>
            <a:pPr marL="457200" indent="-457200">
              <a:buFont typeface="+mj-lt"/>
              <a:buAutoNum type="arabicPeriod"/>
            </a:pPr>
            <a:r>
              <a:rPr lang="en-US" sz="2400" dirty="0">
                <a:solidFill>
                  <a:schemeClr val="accent4"/>
                </a:solidFill>
                <a:latin typeface="Century Gothic" panose="020B0502020202020204" pitchFamily="34" charset="0"/>
              </a:rPr>
              <a:t>APs support practical resource description (recording &amp;transcription methods, controlled vocabularies, string encoding schemes.)</a:t>
            </a:r>
          </a:p>
          <a:p>
            <a:pPr marL="457200" indent="-457200">
              <a:buFont typeface="+mj-lt"/>
              <a:buAutoNum type="arabicPeriod"/>
            </a:pPr>
            <a:endParaRPr lang="en-US" sz="2400" dirty="0">
              <a:solidFill>
                <a:schemeClr val="accent4"/>
              </a:solidFill>
              <a:latin typeface="Century Gothic" panose="020B0502020202020204" pitchFamily="34" charset="0"/>
            </a:endParaRPr>
          </a:p>
          <a:p>
            <a:endParaRPr lang="en-US" sz="2400" dirty="0">
              <a:solidFill>
                <a:schemeClr val="accent4"/>
              </a:solidFill>
              <a:latin typeface="Century Gothic" panose="020B0502020202020204" pitchFamily="34" charset="0"/>
            </a:endParaRPr>
          </a:p>
        </p:txBody>
      </p:sp>
      <p:sp>
        <p:nvSpPr>
          <p:cNvPr id="4" name="Slide Number Placeholder 3">
            <a:extLst>
              <a:ext uri="{FF2B5EF4-FFF2-40B4-BE49-F238E27FC236}">
                <a16:creationId xmlns:a16="http://schemas.microsoft.com/office/drawing/2014/main" id="{1B950C73-A675-4D4C-9FE3-C87F57BBF885}"/>
              </a:ext>
            </a:extLst>
          </p:cNvPr>
          <p:cNvSpPr>
            <a:spLocks noGrp="1"/>
          </p:cNvSpPr>
          <p:nvPr>
            <p:ph type="sldNum" sz="quarter" idx="10"/>
          </p:nvPr>
        </p:nvSpPr>
        <p:spPr/>
        <p:txBody>
          <a:bodyPr/>
          <a:lstStyle/>
          <a:p>
            <a:r>
              <a:rPr lang="en-US"/>
              <a:t>P</a:t>
            </a:r>
            <a:r>
              <a:rPr lang="en-US">
                <a:latin typeface="Georgia" charset="0"/>
              </a:rPr>
              <a:t>–</a:t>
            </a:r>
            <a:fld id="{6F780345-0BB7-0B4F-9CEA-969A340D73DA}" type="slidenum">
              <a:rPr lang="en-US" smtClean="0"/>
              <a:pPr/>
              <a:t>7</a:t>
            </a:fld>
            <a:endParaRPr lang="en-US"/>
          </a:p>
        </p:txBody>
      </p:sp>
    </p:spTree>
    <p:extLst>
      <p:ext uri="{BB962C8B-B14F-4D97-AF65-F5344CB8AC3E}">
        <p14:creationId xmlns:p14="http://schemas.microsoft.com/office/powerpoint/2010/main" val="223088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11D4A-2ECC-3D43-8150-DA5CAA457F70}"/>
              </a:ext>
            </a:extLst>
          </p:cNvPr>
          <p:cNvSpPr>
            <a:spLocks noGrp="1"/>
          </p:cNvSpPr>
          <p:nvPr>
            <p:ph type="title"/>
          </p:nvPr>
        </p:nvSpPr>
        <p:spPr>
          <a:xfrm>
            <a:off x="865188" y="2747962"/>
            <a:ext cx="7772400" cy="1362075"/>
          </a:xfrm>
        </p:spPr>
        <p:txBody>
          <a:bodyPr/>
          <a:lstStyle/>
          <a:p>
            <a:r>
              <a:rPr lang="en-US" dirty="0">
                <a:solidFill>
                  <a:schemeClr val="accent2"/>
                </a:solidFill>
                <a:latin typeface="Century Gothic" panose="020B0502020202020204" pitchFamily="34" charset="0"/>
              </a:rPr>
              <a:t>What is an </a:t>
            </a:r>
            <a:r>
              <a:rPr lang="en-US" dirty="0" err="1">
                <a:solidFill>
                  <a:schemeClr val="accent2"/>
                </a:solidFill>
                <a:latin typeface="Century Gothic" panose="020B0502020202020204" pitchFamily="34" charset="0"/>
              </a:rPr>
              <a:t>aP</a:t>
            </a:r>
            <a:r>
              <a:rPr lang="en-US" dirty="0">
                <a:solidFill>
                  <a:schemeClr val="accent2"/>
                </a:solidFill>
                <a:latin typeface="Century Gothic" panose="020B0502020202020204" pitchFamily="34" charset="0"/>
              </a:rPr>
              <a:t>?</a:t>
            </a:r>
          </a:p>
        </p:txBody>
      </p:sp>
      <p:sp>
        <p:nvSpPr>
          <p:cNvPr id="4" name="Slide Number Placeholder 3">
            <a:extLst>
              <a:ext uri="{FF2B5EF4-FFF2-40B4-BE49-F238E27FC236}">
                <a16:creationId xmlns:a16="http://schemas.microsoft.com/office/drawing/2014/main" id="{9D621EF3-5578-E14F-B84B-D607C1F87252}"/>
              </a:ext>
            </a:extLst>
          </p:cNvPr>
          <p:cNvSpPr>
            <a:spLocks noGrp="1"/>
          </p:cNvSpPr>
          <p:nvPr>
            <p:ph type="sldNum" sz="quarter" idx="10"/>
          </p:nvPr>
        </p:nvSpPr>
        <p:spPr/>
        <p:txBody>
          <a:bodyPr/>
          <a:lstStyle/>
          <a:p>
            <a:r>
              <a:rPr lang="en-US"/>
              <a:t>P</a:t>
            </a:r>
            <a:r>
              <a:rPr lang="en-US">
                <a:latin typeface="Georgia" charset="0"/>
              </a:rPr>
              <a:t>–</a:t>
            </a:r>
            <a:fld id="{9DE7CA1E-2D9E-FC44-8684-FDAE01FE4823}" type="slidenum">
              <a:rPr lang="en-US" smtClean="0"/>
              <a:pPr/>
              <a:t>8</a:t>
            </a:fld>
            <a:endParaRPr lang="en-US"/>
          </a:p>
        </p:txBody>
      </p:sp>
    </p:spTree>
    <p:extLst>
      <p:ext uri="{BB962C8B-B14F-4D97-AF65-F5344CB8AC3E}">
        <p14:creationId xmlns:p14="http://schemas.microsoft.com/office/powerpoint/2010/main" val="810048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726FA-80C3-1240-975B-CE68866AD13C}"/>
              </a:ext>
            </a:extLst>
          </p:cNvPr>
          <p:cNvSpPr>
            <a:spLocks noGrp="1"/>
          </p:cNvSpPr>
          <p:nvPr>
            <p:ph type="title"/>
          </p:nvPr>
        </p:nvSpPr>
        <p:spPr>
          <a:xfrm>
            <a:off x="323850" y="274638"/>
            <a:ext cx="8429625" cy="417982"/>
          </a:xfrm>
        </p:spPr>
        <p:txBody>
          <a:bodyPr/>
          <a:lstStyle/>
          <a:p>
            <a:r>
              <a:rPr lang="en-US" sz="2800" dirty="0">
                <a:solidFill>
                  <a:schemeClr val="accent2"/>
                </a:solidFill>
                <a:latin typeface="Century Gothic" panose="020B0502020202020204" pitchFamily="34" charset="0"/>
              </a:rPr>
              <a:t>WHAT IS AN AP?</a:t>
            </a:r>
          </a:p>
        </p:txBody>
      </p:sp>
      <p:sp>
        <p:nvSpPr>
          <p:cNvPr id="3" name="Content Placeholder 2">
            <a:extLst>
              <a:ext uri="{FF2B5EF4-FFF2-40B4-BE49-F238E27FC236}">
                <a16:creationId xmlns:a16="http://schemas.microsoft.com/office/drawing/2014/main" id="{7A88890D-00D0-6E4B-9558-D86A96B88399}"/>
              </a:ext>
            </a:extLst>
          </p:cNvPr>
          <p:cNvSpPr>
            <a:spLocks noGrp="1"/>
          </p:cNvSpPr>
          <p:nvPr>
            <p:ph idx="1"/>
          </p:nvPr>
        </p:nvSpPr>
        <p:spPr>
          <a:xfrm>
            <a:off x="179390" y="1214672"/>
            <a:ext cx="8423275" cy="4610100"/>
          </a:xfrm>
        </p:spPr>
        <p:txBody>
          <a:bodyPr/>
          <a:lstStyle/>
          <a:p>
            <a:pPr lvl="0"/>
            <a:r>
              <a:rPr lang="en-AU" sz="2400" dirty="0">
                <a:latin typeface="Century Gothic" panose="020B0502020202020204" pitchFamily="34" charset="0"/>
              </a:rPr>
              <a:t>The elements that must be included, may be included, or are optional.</a:t>
            </a:r>
          </a:p>
          <a:p>
            <a:pPr lvl="0"/>
            <a:r>
              <a:rPr lang="en-AU" sz="2400" dirty="0">
                <a:latin typeface="Century Gothic" panose="020B0502020202020204" pitchFamily="34" charset="0"/>
              </a:rPr>
              <a:t>Whether an element is repeatable or can only be recorded once.</a:t>
            </a:r>
          </a:p>
          <a:p>
            <a:pPr lvl="0"/>
            <a:r>
              <a:rPr lang="en-AU" sz="2400" dirty="0">
                <a:latin typeface="Century Gothic" panose="020B0502020202020204" pitchFamily="34" charset="0"/>
              </a:rPr>
              <a:t>The recording method or methods that should be used.</a:t>
            </a:r>
          </a:p>
          <a:p>
            <a:pPr lvl="0"/>
            <a:r>
              <a:rPr lang="en-AU" sz="2400" dirty="0">
                <a:latin typeface="Century Gothic" panose="020B0502020202020204" pitchFamily="34" charset="0"/>
              </a:rPr>
              <a:t>The vocabulary encoding scheme (controlled vocabulary) that should be applied.</a:t>
            </a:r>
          </a:p>
          <a:p>
            <a:pPr lvl="0"/>
            <a:r>
              <a:rPr lang="en-AU" sz="2400" dirty="0">
                <a:latin typeface="Century Gothic" panose="020B0502020202020204" pitchFamily="34" charset="0"/>
              </a:rPr>
              <a:t>The string encoding scheme that should be applied.</a:t>
            </a:r>
          </a:p>
          <a:p>
            <a:endParaRPr lang="en-US" dirty="0">
              <a:latin typeface="Century Gothic" panose="020B0502020202020204" pitchFamily="34" charset="0"/>
            </a:endParaRPr>
          </a:p>
        </p:txBody>
      </p:sp>
      <p:sp>
        <p:nvSpPr>
          <p:cNvPr id="4" name="Slide Number Placeholder 3">
            <a:extLst>
              <a:ext uri="{FF2B5EF4-FFF2-40B4-BE49-F238E27FC236}">
                <a16:creationId xmlns:a16="http://schemas.microsoft.com/office/drawing/2014/main" id="{208E4A6D-70C0-4A4E-9428-009BDD87C8DD}"/>
              </a:ext>
            </a:extLst>
          </p:cNvPr>
          <p:cNvSpPr>
            <a:spLocks noGrp="1"/>
          </p:cNvSpPr>
          <p:nvPr>
            <p:ph type="sldNum" sz="quarter" idx="10"/>
          </p:nvPr>
        </p:nvSpPr>
        <p:spPr/>
        <p:txBody>
          <a:bodyPr/>
          <a:lstStyle/>
          <a:p>
            <a:r>
              <a:rPr lang="en-US"/>
              <a:t>P</a:t>
            </a:r>
            <a:r>
              <a:rPr lang="en-US">
                <a:latin typeface="Georgia" charset="0"/>
              </a:rPr>
              <a:t>–</a:t>
            </a:r>
            <a:fld id="{11FD0573-39B3-6B42-9384-134859805C15}" type="slidenum">
              <a:rPr lang="en-US" smtClean="0"/>
              <a:pPr/>
              <a:t>9</a:t>
            </a:fld>
            <a:endParaRPr lang="en-US"/>
          </a:p>
        </p:txBody>
      </p:sp>
    </p:spTree>
    <p:extLst>
      <p:ext uri="{BB962C8B-B14F-4D97-AF65-F5344CB8AC3E}">
        <p14:creationId xmlns:p14="http://schemas.microsoft.com/office/powerpoint/2010/main" val="3722848377"/>
      </p:ext>
    </p:extLst>
  </p:cSld>
  <p:clrMapOvr>
    <a:masterClrMapping/>
  </p:clrMapOvr>
</p:sld>
</file>

<file path=ppt/theme/theme1.xml><?xml version="1.0" encoding="utf-8"?>
<a:theme xmlns:a="http://schemas.openxmlformats.org/drawingml/2006/main" name="SLV PowerPoint Template">
  <a:themeElements>
    <a:clrScheme name="SLV">
      <a:dk1>
        <a:srgbClr val="4D4F53"/>
      </a:dk1>
      <a:lt1>
        <a:srgbClr val="FFFFFF"/>
      </a:lt1>
      <a:dk2>
        <a:srgbClr val="000000"/>
      </a:dk2>
      <a:lt2>
        <a:srgbClr val="D52B1E"/>
      </a:lt2>
      <a:accent1>
        <a:srgbClr val="D52B1E"/>
      </a:accent1>
      <a:accent2>
        <a:srgbClr val="0099CC"/>
      </a:accent2>
      <a:accent3>
        <a:srgbClr val="AEAA6C"/>
      </a:accent3>
      <a:accent4>
        <a:srgbClr val="C9CAC8"/>
      </a:accent4>
      <a:accent5>
        <a:srgbClr val="4D4F53"/>
      </a:accent5>
      <a:accent6>
        <a:srgbClr val="C9AD03"/>
      </a:accent6>
      <a:hlink>
        <a:srgbClr val="000000"/>
      </a:hlink>
      <a:folHlink>
        <a:srgbClr val="D52B1E"/>
      </a:folHlink>
    </a:clrScheme>
    <a:fontScheme name="SLV">
      <a:majorFont>
        <a:latin typeface="Arial"/>
        <a:ea typeface="ヒラギノ角ゴ Pro W3"/>
        <a:cs typeface="ヒラギノ角ゴ Pro W3"/>
      </a:majorFont>
      <a:minorFont>
        <a:latin typeface="Georgia"/>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ea typeface="ヒラギノ角ゴ Pro W3" pitchFamily="108" charset="-128"/>
            <a:cs typeface="ヒラギノ角ゴ Pro W3" pitchFamily="10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ea typeface="ヒラギノ角ゴ Pro W3" pitchFamily="108" charset="-128"/>
            <a:cs typeface="ヒラギノ角ゴ Pro W3" pitchFamily="10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genda Slide">
  <a:themeElements>
    <a:clrScheme name="">
      <a:dk1>
        <a:srgbClr val="4D4F53"/>
      </a:dk1>
      <a:lt1>
        <a:srgbClr val="FFFFFF"/>
      </a:lt1>
      <a:dk2>
        <a:srgbClr val="000000"/>
      </a:dk2>
      <a:lt2>
        <a:srgbClr val="D52B1E"/>
      </a:lt2>
      <a:accent1>
        <a:srgbClr val="D52B1E"/>
      </a:accent1>
      <a:accent2>
        <a:srgbClr val="0099CC"/>
      </a:accent2>
      <a:accent3>
        <a:srgbClr val="FFFFFF"/>
      </a:accent3>
      <a:accent4>
        <a:srgbClr val="404246"/>
      </a:accent4>
      <a:accent5>
        <a:srgbClr val="E7ACAB"/>
      </a:accent5>
      <a:accent6>
        <a:srgbClr val="008AB9"/>
      </a:accent6>
      <a:hlink>
        <a:srgbClr val="000000"/>
      </a:hlink>
      <a:folHlink>
        <a:srgbClr val="D52B1E"/>
      </a:folHlink>
    </a:clrScheme>
    <a:fontScheme name="Agenda Slide">
      <a:majorFont>
        <a:latin typeface="Arial (Headings)"/>
        <a:ea typeface="ヒラギノ角ゴ Pro W3"/>
        <a:cs typeface="Arial"/>
      </a:majorFont>
      <a:minorFont>
        <a:latin typeface="Arial"/>
        <a:ea typeface="ヒラギノ角ゴ Pro W3"/>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genda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genda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genda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genda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genda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genda Slid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genda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genda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genda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genda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genda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Quotation">
  <a:themeElements>
    <a:clrScheme name="">
      <a:dk1>
        <a:srgbClr val="4D4F53"/>
      </a:dk1>
      <a:lt1>
        <a:srgbClr val="FFFFFF"/>
      </a:lt1>
      <a:dk2>
        <a:srgbClr val="000000"/>
      </a:dk2>
      <a:lt2>
        <a:srgbClr val="D52B1E"/>
      </a:lt2>
      <a:accent1>
        <a:srgbClr val="D52B1E"/>
      </a:accent1>
      <a:accent2>
        <a:srgbClr val="0099CC"/>
      </a:accent2>
      <a:accent3>
        <a:srgbClr val="FFFFFF"/>
      </a:accent3>
      <a:accent4>
        <a:srgbClr val="404246"/>
      </a:accent4>
      <a:accent5>
        <a:srgbClr val="E7ACAB"/>
      </a:accent5>
      <a:accent6>
        <a:srgbClr val="008AB9"/>
      </a:accent6>
      <a:hlink>
        <a:srgbClr val="000000"/>
      </a:hlink>
      <a:folHlink>
        <a:srgbClr val="D52B1E"/>
      </a:folHlink>
    </a:clrScheme>
    <a:fontScheme name="Quotation">
      <a:majorFont>
        <a:latin typeface="Arial (Headings)"/>
        <a:ea typeface="ヒラギノ角ゴ Pro W3"/>
        <a:cs typeface="Arial"/>
      </a:majorFont>
      <a:minorFont>
        <a:latin typeface="Georgia"/>
        <a:ea typeface="ヒラギノ角ゴ Pro W3"/>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Quo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Quo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Quo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Quo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Quo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Quo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Quo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Quo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Quo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Quo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Quo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Quo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Speakers">
  <a:themeElements>
    <a:clrScheme name="">
      <a:dk1>
        <a:srgbClr val="4D4F53"/>
      </a:dk1>
      <a:lt1>
        <a:srgbClr val="FFFFFF"/>
      </a:lt1>
      <a:dk2>
        <a:srgbClr val="000000"/>
      </a:dk2>
      <a:lt2>
        <a:srgbClr val="D52B1E"/>
      </a:lt2>
      <a:accent1>
        <a:srgbClr val="D52B1E"/>
      </a:accent1>
      <a:accent2>
        <a:srgbClr val="0099CC"/>
      </a:accent2>
      <a:accent3>
        <a:srgbClr val="FFFFFF"/>
      </a:accent3>
      <a:accent4>
        <a:srgbClr val="404246"/>
      </a:accent4>
      <a:accent5>
        <a:srgbClr val="E7ACAB"/>
      </a:accent5>
      <a:accent6>
        <a:srgbClr val="008AB9"/>
      </a:accent6>
      <a:hlink>
        <a:srgbClr val="000000"/>
      </a:hlink>
      <a:folHlink>
        <a:srgbClr val="D52B1E"/>
      </a:folHlink>
    </a:clrScheme>
    <a:fontScheme name="Speakers">
      <a:majorFont>
        <a:latin typeface="Arial (Headings)"/>
        <a:ea typeface="ヒラギノ角ゴ Pro W3"/>
        <a:cs typeface="Arial"/>
      </a:majorFont>
      <a:minorFont>
        <a:latin typeface="Arial"/>
        <a:ea typeface="ヒラギノ角ゴ Pro W3"/>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peaker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peaker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peaker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peaker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peaker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peaker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peaker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peaker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peaker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peaker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peaker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peaker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SLV PowerPoint Template.pot</Template>
  <TotalTime>29364</TotalTime>
  <Words>3557</Words>
  <Application>Microsoft Office PowerPoint</Application>
  <PresentationFormat>On-screen Show (4:3)</PresentationFormat>
  <Paragraphs>392</Paragraphs>
  <Slides>19</Slides>
  <Notes>15</Notes>
  <HiddenSlides>0</HiddenSlides>
  <MMClips>0</MMClips>
  <ScaleCrop>false</ScaleCrop>
  <HeadingPairs>
    <vt:vector size="8" baseType="variant">
      <vt:variant>
        <vt:lpstr>Fonts Used</vt:lpstr>
      </vt:variant>
      <vt:variant>
        <vt:i4>8</vt:i4>
      </vt:variant>
      <vt:variant>
        <vt:lpstr>Theme</vt:lpstr>
      </vt:variant>
      <vt:variant>
        <vt:i4>4</vt:i4>
      </vt:variant>
      <vt:variant>
        <vt:lpstr>Embedded OLE Servers</vt:lpstr>
      </vt:variant>
      <vt:variant>
        <vt:i4>1</vt:i4>
      </vt:variant>
      <vt:variant>
        <vt:lpstr>Slide Titles</vt:lpstr>
      </vt:variant>
      <vt:variant>
        <vt:i4>19</vt:i4>
      </vt:variant>
    </vt:vector>
  </HeadingPairs>
  <TitlesOfParts>
    <vt:vector size="32" baseType="lpstr">
      <vt:lpstr>Arial</vt:lpstr>
      <vt:lpstr>Arial (Headings)</vt:lpstr>
      <vt:lpstr>Calibri</vt:lpstr>
      <vt:lpstr>Century Gothic</vt:lpstr>
      <vt:lpstr>Century Gothic</vt:lpstr>
      <vt:lpstr>Courier New</vt:lpstr>
      <vt:lpstr>Georgia</vt:lpstr>
      <vt:lpstr>Symbol</vt:lpstr>
      <vt:lpstr>SLV PowerPoint Template</vt:lpstr>
      <vt:lpstr>Agenda Slide</vt:lpstr>
      <vt:lpstr>Quotation</vt:lpstr>
      <vt:lpstr>Speakers</vt:lpstr>
      <vt:lpstr>Picture</vt:lpstr>
      <vt:lpstr>APPLICATION PROFILES: A PRACTICAL GUIDE FOR THE PERPLEXED MELISSA PARENT</vt:lpstr>
      <vt:lpstr>CAVEATS</vt:lpstr>
      <vt:lpstr>Why create aPs? </vt:lpstr>
      <vt:lpstr>MINIMUM DESCRIPTION</vt:lpstr>
      <vt:lpstr>EFFECTIVE DESCRIPTION</vt:lpstr>
      <vt:lpstr>Why are aPs important?</vt:lpstr>
      <vt:lpstr>WHY ARE APS IMPORTANT?</vt:lpstr>
      <vt:lpstr>What is an aP?</vt:lpstr>
      <vt:lpstr>WHAT IS AN AP?</vt:lpstr>
      <vt:lpstr>DEVELOPING an aP</vt:lpstr>
      <vt:lpstr>PROCESS FLOW</vt:lpstr>
      <vt:lpstr>AP SCOPE</vt:lpstr>
      <vt:lpstr>SPECIFY YOUR ELEMENTS</vt:lpstr>
      <vt:lpstr>Practical tips</vt:lpstr>
      <vt:lpstr>SPECIFY ELEMENT OBLIGATION</vt:lpstr>
      <vt:lpstr>REFINE THE ELEMENTS</vt:lpstr>
      <vt:lpstr>TEST DRIVE THE AP</vt:lpstr>
      <vt:lpstr>CHALLENGES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Fiona</dc:creator>
  <cp:lastModifiedBy>Ramon Robinson</cp:lastModifiedBy>
  <cp:revision>216</cp:revision>
  <cp:lastPrinted>2014-10-06T04:44:43Z</cp:lastPrinted>
  <dcterms:created xsi:type="dcterms:W3CDTF">2011-02-15T22:23:13Z</dcterms:created>
  <dcterms:modified xsi:type="dcterms:W3CDTF">2021-10-29T17:51:30Z</dcterms:modified>
</cp:coreProperties>
</file>